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875cb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875cb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875cb8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875cb8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875cb8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875cb8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875cb8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875cb8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875cb80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875cb8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f030f5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f030f5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f030f55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f030f55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875cb8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875cb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Deploy Telenor Jar in Docker AWS Ubuntu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76575" y="3309900"/>
            <a:ext cx="61749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</a:t>
            </a:r>
            <a:r>
              <a:rPr lang="en"/>
              <a:t>Telenor Jar</a:t>
            </a:r>
            <a:r>
              <a:rPr lang="en"/>
              <a:t> using Docker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What is Docker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Docker is a tool which is used to automate the deployment of applications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lightweight containers so that applications can work efficiently in different                                  environments.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Note :- Container is a software package that consists of all the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required to run an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udo apt-get remove docker docker-engine docker.io (To remove docker installation if already there 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apt-get update (To update all packages)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apt install docker.io (Install Docker 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systemctl status docker - check the docker running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snap install docker (Other dependencies of other docker packages)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Docker --version (Check docker version)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docker run hello-world (To pull hello-world docker image from docker hub)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Docker Hub :- Its repository where we have all docker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sudo docker images (To check the docker images)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9.sudo docker ps - a (list the docker containers in our local server)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 sudo docker ps (it lists the running docker images)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 . Develop s</a:t>
            </a:r>
            <a:r>
              <a:rPr lang="en"/>
              <a:t>pringboot</a:t>
            </a:r>
            <a:r>
              <a:rPr lang="en"/>
              <a:t> application and build it and copy that jar into ubuntu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 using WINSCP  from your windows system.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:- </a:t>
            </a:r>
            <a:r>
              <a:rPr lang="en"/>
              <a:t>TelenorProduct-1.0.jar </a:t>
            </a:r>
            <a:r>
              <a:rPr lang="en"/>
              <a:t> in loc :- </a:t>
            </a:r>
            <a:r>
              <a:rPr lang="en"/>
              <a:t>/root/TelenorProduct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12 . run below command to create docker image telenor-product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syntax :-    docker image build -t </a:t>
            </a:r>
            <a:r>
              <a:rPr lang="en"/>
              <a:t> telenor-product</a:t>
            </a:r>
            <a:r>
              <a:rPr lang="en"/>
              <a:t> . (dot means current    directory).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13 . To run this image as container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syntax :- </a:t>
            </a:r>
            <a:r>
              <a:rPr lang="en"/>
              <a:t>sudo docker container run --network telenor --name telenor -p                    9082:9082 -d telenor-product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14. check the logs of the docker container Syntax :- docker container logs telenor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Test API’s in Postman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localhost</a:t>
            </a: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:9082/api/product?street=Blake gränden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1386"/>
            <a:ext cx="9144001" cy="269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16. Different API’s tested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http://localhost:9082/api/product?type=subscription&amp;min_price=1.0&amp;max_price=676.0&amp;street=Nilsson gatan&amp;city=Stockholm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http://localhost:9082/api/product?type=phone&amp;city=Stockholm&amp;street=Svensson gatan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http://localhost:9082/api/product?type=subscription&amp;property=gb_limit:50&amp;city=Stockholm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http://localhost:9082/api/product?property=gb_limit:50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http://localhost:9082/api/product?type=phone&amp;city=Stockholm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http://localhost:9082/api/product?type=subscription&amp;min_price=100&amp;max_price=200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http://localhost:9082/api/product?type=phone&amp;min_price=100&amp;max_price=200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 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http://localhost:9082/api/product?type=phone&amp;min_price=100&amp;max_price=200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http://localhost:9082/api/product?type=subscription&amp;min_price=100&amp;max_price=200&amp;street=Karlsson allén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http://localhost:9082/api/product?type=phone&amp;property=color:guld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http://localhost:9082/api/product?type=subscription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rgbClr val="FFFFFF"/>
                </a:highlight>
              </a:rPr>
              <a:t>http://localhost:9082/api/product?type=ph&amp;street=vägen&amp;color=ro</a:t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http://localhost:9082/api/product?type=subscription&amp;property=gb_limit:5&amp;min_price=1.0&amp;max_price=676.00&amp;street=Nilsson gatan&amp;city=Stockholm&amp;gb_limit_min=10&amp;gb_limit_max=50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http://localhost:9082/api/product?type=phone&amp;min_price=100&amp;max_price=200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http://localhost:9082/api/product?type=subscription&amp;min_price=100&amp;max_price=200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16. Different API’s tested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http://localhost:9082/api/product?min_price=100&amp;max_price=200&amp;property=gb_limit:5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http://localhost:9082/api/product?min_price=100&amp;max_price=200&amp;property=gb_limit:5&amp;city=Malmö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http://localhost:9082/api/product?property=gb_limit:5&amp;city=Malmö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http://localhost:9082/api/product?type=subscription&amp;gb_limit_min=50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http://localhost:9082/api/product?type=phone&amp;max_price=130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http://localhost:9082/api/product?type=phone&amp;min_price=130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http://localhost:9082/api/product?min_price=100&amp;max_price=200&amp;property=color&amp;city=Malmö&amp;color=röd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rPr lang="en" sz="900">
                <a:solidFill>
                  <a:srgbClr val="505050"/>
                </a:solidFill>
                <a:highlight>
                  <a:schemeClr val="lt1"/>
                </a:highlight>
              </a:rPr>
              <a:t>http://localhost:9082/api/product?type=subscription&amp;min_price=1.0&amp;max_price=676.0&amp;street=Nilsson gatan&amp;city=Gotenburg</a:t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Clr>
                <a:srgbClr val="505050"/>
              </a:buClr>
              <a:buSzPts val="900"/>
              <a:buChar char="➢"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Deploy Telenor Jar 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 sz="2600"/>
              <a:t>    Thank You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Parasuram Yerramsetty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