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5845d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5845d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93ff7a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93ff7a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5845d6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5845d6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5845d6b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5845d6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5845d6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f5845d6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93ff7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93ff7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93ff7a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93ff7a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593ff7a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593ff7a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93ff7a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593ff7a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93ff7a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93ff7a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install/linux/docker-ce/centos/" TargetMode="External"/><Relationship Id="rId4" Type="http://schemas.openxmlformats.org/officeDocument/2006/relationships/hyperlink" Target="https://hub.docker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1580225" y="1204050"/>
            <a:ext cx="60627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Docker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Open Source Container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Docker Container is an executable environment with code and files.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Docker file contains individual commands called layers which are used to create an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EC2 Container Registry(ECS ECR) is managed docker registry service.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supports private Docker Repositories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https://docs.docker.com/install/linux/docker-ce/centos/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https://hub.docker.com/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5" y="264475"/>
            <a:ext cx="8669301" cy="45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Install Docker on Centos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77800" rtl="0" algn="l">
              <a:lnSpc>
                <a:spcPct val="17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3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sudo yum check-update</a:t>
            </a:r>
            <a:endParaRPr sz="13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3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sudo yum install -y yum-utils device-mapper-persistent-data lvm2</a:t>
            </a:r>
            <a:endParaRPr sz="13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3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sudo yum-config-manager --add-repo https://download.docker.com/linux/centos/docker-ce.repo</a:t>
            </a:r>
            <a:endParaRPr sz="13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3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sudo yum install docker</a:t>
            </a:r>
            <a:endParaRPr sz="13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3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sudo systemctl start docker</a:t>
            </a:r>
            <a:endParaRPr sz="13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marR="1778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3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sudo systemctl enable docker</a:t>
            </a:r>
            <a:endParaRPr sz="13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marR="1778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3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sudo systemctl status docker0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Deploying angular app using docker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 docker file in the angular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the following commands in the docker file: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node:10.16.3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RUN mkdir /usr/src/app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WORKDIR /usr/src/app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RUN npm install -g @angular/cli@8.3.21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COPY . /usr/src/app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CMD ng serve --host 0.0.0.0 --port 4200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docker build -t distillery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docker run -it -v ${PWD}:/usr/src/app -p 4200:4200 -h 3.22.254.157 distillery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docker image 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docker image rm -f 9fa754db8e3a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docker container rm e79c7a806063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Error response from daemon: You cannot remove a running container e79c7a8060631c118c03299d0efca359586c9eb4a8069332738d19a07529c16a. Stop the container before attempting removal or use -f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[root@ip-10-0-1-118 distillery-web-app]# docker container stop e79c7a806063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87900" y="293350"/>
            <a:ext cx="83682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Steps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87900" y="834200"/>
            <a:ext cx="83682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