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e2ab2e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e2ab2e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e2ab2e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e2ab2e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b.dock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mszE-OCI2V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Push Docker Image to Docker Hub Using Jenkins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100"/>
              <a:t>Push Docker Image to Docker Hub Using Jenkins</a:t>
            </a:r>
            <a:endParaRPr sz="2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Docker Hub is set of repositories which has docker images.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Link :- </a:t>
            </a:r>
            <a:r>
              <a:rPr lang="en" sz="1100" u="sng">
                <a:solidFill>
                  <a:schemeClr val="dk1"/>
                </a:solidFill>
                <a:hlinkClick r:id="rId3"/>
              </a:rPr>
              <a:t>https://hub.docker.com/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Credentails :- DockerID :- ramy1430 Password :- same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Access Token :-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5d865e1c-d984-404b-aa00-381e0c37ba27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Existing Docker repositories :- 1)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Java.devops1430 2) distillery 3) tracrat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Docker image . To create Docker image it required Dockerfile.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Sample Dockerfile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openjdk:8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 ./target/TelenorProduct-1.0.jar TelenorProduct-1.0.jar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 ["java","-jar","TelenorProduct-1.0.jar"]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 to create Docker Image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Command :- sudo docker image build -t ramy1430/telenor-product:latest 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ramy1430 → DockerID of my docker hub account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telenor-product → docker repository name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latest ----&gt; tag like version number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100"/>
              <a:t>Push Docker Image to Docker Hub Using Jenkins</a:t>
            </a:r>
            <a:endParaRPr sz="21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4. Push Docker Image to my Docker Hub Registry. To Push docker image to hub we need to login to docker using command :- docker login → Login with my credentials Username :- ramy1430 password :- same.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5. Use this command to push image to docker hub registry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Syntax :- sudo docker push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ramy1430/telenor-product:latest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6. Check docker hub registry for the newly pushed image.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7.  Push docker image to docker registry using jenkins.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8. Create new jenkins job for this application and need to install required plugins like below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CloudBees Docker Build and Publish Plugin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Docker plugin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docker-build-step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Once these plugins are installed check in Build section of jenkins Add Build Step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should have these two values 1) Build/Public Docker Image 2) Docker Build and Publish . Select add build step value as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Docker Build and Publish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100"/>
              <a:t>Push Docker Image to Docker Hub Using Jenkins</a:t>
            </a:r>
            <a:endParaRPr sz="2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9. Once you select build step as Docker Build and Publish one window popup give below details as follows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Repository Name → Docker hub registry Docker ID :- ramy1430/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telenor-product:latest(any docker name you can give).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Registry Credentials :- Docker Hub credentials .first add here 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Run Jenkins Build . Now You can see Dockerfile is running and its pushing that docker image to docker hub.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 sz="2100"/>
              <a:t>Push Docker Image to Docker Hub Using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2600"/>
              <a:t>   References 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             </a:t>
            </a:r>
            <a:r>
              <a:rPr lang="en" sz="1100" u="sng">
                <a:solidFill>
                  <a:srgbClr val="1155CC"/>
                </a:solidFill>
                <a:hlinkClick r:id="rId3"/>
              </a:rPr>
              <a:t>https://www.youtube.com/watch?v=mszE-OCI2V4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                       </a:t>
            </a:r>
            <a:r>
              <a:rPr lang="en" sz="2400"/>
              <a:t>Thank You </a:t>
            </a:r>
            <a:r>
              <a:rPr lang="en"/>
              <a:t>Parasuram Yerramsetty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