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E.BALAJI PRAVEEN – DEPARTMENT OF LEATHER TECHNOLOGY ALAGAPPA COLLEGE OF TECHNOLOGY – ANNA UNIVERSITY</a:t>
            </a:r>
          </a:p>
          <a:p>
            <a:endParaRPr lang="en-US" sz="2000" b="1" dirty="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PRAVEEN E</cp:lastModifiedBy>
  <cp:revision>26</cp:revision>
  <dcterms:created xsi:type="dcterms:W3CDTF">2021-05-26T16:50:10Z</dcterms:created>
  <dcterms:modified xsi:type="dcterms:W3CDTF">2024-04-16T11:07:35Z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