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8628" y="1935696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60262" y="655808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BALAJI BODICHARLA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SIDDHARTHA INSTITUTE OF ENGINEERING AND TECHNOLOGY(FINAL YEAR CSE DEPT.)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https://github.com/Balaji77028/stegnography_aicte.git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E1179B0-9705-4077-D390-64F68C511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438" y="2235428"/>
            <a:ext cx="108253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the current issue with visible encrypted communications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Points out limitations in existing solutions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the need for user-friendly security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Presents our solution's key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Emphasizes the practical application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AC2508-4853-AFD6-F0D9-BBC2E468F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668930"/>
            <a:ext cx="90428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3.13.2 as the primary programming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Libraries: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Pillow (PIL) for image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NumPy for array manipulation and data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Cryptography for secure password-based encryption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creating the graphical user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Threading for responsive UI during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LSB (Least Significant Bit) steganography technique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Fernet symmetric encryption for message security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79F5EC4-2475-92F2-836F-1127DC7D19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9"/>
            <a:ext cx="100319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intuitive graphical user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preview functionality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encryption for enhanced security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image formats (PNG, JPG, JPEG, BMP)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indicators for long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with user-friendly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signature verification to prevent tampering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Threaded operations for smooth user experience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65928F-1030-C552-763C-F81EF9324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6"/>
            <a:ext cx="957185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Privacy-conscious individuals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dealing with 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learning about cryptography and steganography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Professionals requiring secure communication channels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practitioners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researchers and enthusiasts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03C35-232B-4E98-285E-1EE70C5E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910560"/>
            <a:ext cx="3972680" cy="257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7951B9-E0FC-B23C-3132-391FABB8D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14" y="907758"/>
            <a:ext cx="5245671" cy="2573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B630E-2241-EB27-2675-FB45CDEF5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613" y="3686964"/>
            <a:ext cx="5245671" cy="25736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CC498B-A906-F8AC-DDD6-05CA4BBB8856}"/>
              </a:ext>
            </a:extLst>
          </p:cNvPr>
          <p:cNvSpPr txBox="1"/>
          <p:nvPr/>
        </p:nvSpPr>
        <p:spPr>
          <a:xfrm>
            <a:off x="1008951" y="1452880"/>
            <a:ext cx="318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EC826-5BC1-9CF8-B197-B07154FD3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A7FE-B383-E6EB-0C55-69ED890E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D8BFD6-F414-3721-027A-692B906AA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15" y="1909596"/>
            <a:ext cx="4436625" cy="3201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03D5F3-F1FB-6C74-4C2A-E4ECCE25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40" y="1909596"/>
            <a:ext cx="5279907" cy="32019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EF34FA-40C8-87D8-F38A-224B482DF2D6}"/>
              </a:ext>
            </a:extLst>
          </p:cNvPr>
          <p:cNvSpPr txBox="1"/>
          <p:nvPr/>
        </p:nvSpPr>
        <p:spPr>
          <a:xfrm>
            <a:off x="734815" y="1386358"/>
            <a:ext cx="318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Decryption</a:t>
            </a:r>
          </a:p>
        </p:txBody>
      </p:sp>
    </p:spTree>
    <p:extLst>
      <p:ext uri="{BB962C8B-B14F-4D97-AF65-F5344CB8AC3E}">
        <p14:creationId xmlns:p14="http://schemas.microsoft.com/office/powerpoint/2010/main" val="400883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105A632-F902-999E-6068-AE2694B7B2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99860"/>
            <a:ext cx="94676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primary goal of secure data hiding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robust encryption and decryption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an intuitive user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combined steganography with cryptography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practical tool for secure communication 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55</TotalTime>
  <Words>280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srisha bodicharla</cp:lastModifiedBy>
  <cp:revision>26</cp:revision>
  <dcterms:created xsi:type="dcterms:W3CDTF">2021-05-26T16:50:10Z</dcterms:created>
  <dcterms:modified xsi:type="dcterms:W3CDTF">2025-02-16T15:16:45Z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