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7" r:id="rId3"/>
    <p:sldId id="279" r:id="rId4"/>
    <p:sldId id="281" r:id="rId5"/>
    <p:sldId id="282" r:id="rId6"/>
    <p:sldId id="292" r:id="rId7"/>
    <p:sldId id="310" r:id="rId8"/>
    <p:sldId id="283" r:id="rId9"/>
    <p:sldId id="293" r:id="rId10"/>
    <p:sldId id="300" r:id="rId11"/>
    <p:sldId id="299" r:id="rId12"/>
    <p:sldId id="301" r:id="rId13"/>
    <p:sldId id="302" r:id="rId14"/>
    <p:sldId id="284" r:id="rId15"/>
    <p:sldId id="3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5BC50-D9A0-43AE-B99B-C54BFDD3BC70}">
          <p14:sldIdLst>
            <p14:sldId id="261"/>
            <p14:sldId id="277"/>
            <p14:sldId id="279"/>
            <p14:sldId id="281"/>
            <p14:sldId id="282"/>
            <p14:sldId id="292"/>
            <p14:sldId id="310"/>
          </p14:sldIdLst>
        </p14:section>
        <p14:section name="Untitled Section" id="{7EC69569-ECDB-405C-A830-7EAB8530290A}">
          <p14:sldIdLst>
            <p14:sldId id="283"/>
            <p14:sldId id="293"/>
            <p14:sldId id="300"/>
            <p14:sldId id="299"/>
            <p14:sldId id="301"/>
            <p14:sldId id="302"/>
            <p14:sldId id="284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t>21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t>21 April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t>21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t>21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t>21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t>21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w3.org/TR/html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laji8403/dots-and-boxes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sz="1600" b="1" dirty="0" smtClean="0"/>
              <a:t>10 April 2022</a:t>
            </a:r>
            <a:endParaRPr lang="en-IN" alt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6700" y="1742584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WEB BASED GAMES WITH TWO PLAYERS</a:t>
            </a:r>
          </a:p>
          <a:p>
            <a:pPr algn="ctr"/>
            <a:r>
              <a:rPr lang="en-US" sz="2800" b="1" dirty="0" smtClean="0">
                <a:latin typeface="+mj-lt"/>
              </a:rPr>
              <a:t>(Dots-And-Boxes)</a:t>
            </a:r>
            <a:endParaRPr lang="en-US" sz="28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7696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Project Supervisor :  </a:t>
            </a:r>
            <a:r>
              <a:rPr lang="en-US" sz="2800" b="1" dirty="0" smtClean="0">
                <a:cs typeface="Arial" panose="020B0604020202020204" pitchFamily="34" charset="0"/>
              </a:rPr>
              <a:t>Dr.</a:t>
            </a:r>
            <a:r>
              <a:rPr lang="en-IN" sz="2800" b="1" dirty="0" err="1" smtClean="0">
                <a:cs typeface="Arial" panose="020B0604020202020204" pitchFamily="34" charset="0"/>
              </a:rPr>
              <a:t>R.M.Gomathi</a:t>
            </a:r>
            <a:r>
              <a:rPr lang="en-IN" sz="2800" b="1" dirty="0" smtClean="0">
                <a:cs typeface="Arial" panose="020B0604020202020204" pitchFamily="34" charset="0"/>
              </a:rPr>
              <a:t> M.Tech.,</a:t>
            </a:r>
            <a:r>
              <a:rPr lang="en-IN" sz="2800" b="1" dirty="0" err="1" smtClean="0">
                <a:cs typeface="Arial" panose="020B0604020202020204" pitchFamily="34" charset="0"/>
              </a:rPr>
              <a:t>P.hD</a:t>
            </a:r>
            <a:r>
              <a:rPr lang="en-IN" sz="2800" b="1" dirty="0" smtClean="0">
                <a:cs typeface="Arial" panose="020B0604020202020204" pitchFamily="34" charset="0"/>
              </a:rPr>
              <a:t>.</a:t>
            </a:r>
            <a:endParaRPr lang="en-US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cs typeface="Arial" panose="020B0604020202020204" pitchFamily="34" charset="0"/>
              </a:rPr>
              <a:t>Name of the Student : </a:t>
            </a:r>
            <a:r>
              <a:rPr lang="en-IN" altLang="en-US" sz="2800" b="1" dirty="0">
                <a:cs typeface="Arial" panose="020B0604020202020204" pitchFamily="34" charset="0"/>
              </a:rPr>
              <a:t>Balaji Manchi</a:t>
            </a:r>
            <a:endParaRPr lang="en-US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cs typeface="Arial" panose="020B0604020202020204" pitchFamily="34" charset="0"/>
              </a:rPr>
              <a:t>Register Number : 39120</a:t>
            </a:r>
            <a:r>
              <a:rPr lang="en-IN" altLang="en-US" sz="2800" b="1" dirty="0">
                <a:cs typeface="Arial" panose="020B0604020202020204" pitchFamily="34" charset="0"/>
              </a:rPr>
              <a:t>015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</a:rPr>
              <a:t>Module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IN" dirty="0" smtClean="0"/>
              <a:t>Whenever player-1 marks an edge around a box, the value of the array associated with that box is decremented by 1 and when it is marked by player 2 it is incremented by 1.</a:t>
            </a:r>
          </a:p>
          <a:p>
            <a:r>
              <a:rPr lang="en-IN" dirty="0" smtClean="0"/>
              <a:t>Whenever any element of this array reaches a value of -4(or 4), this indicates that player-1 (player-2) has successfully created the box.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6837"/>
            <a:ext cx="2133600" cy="365125"/>
          </a:xfrm>
        </p:spPr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9315"/>
            <a:ext cx="2895600" cy="365125"/>
          </a:xfrm>
        </p:spPr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785446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Controls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436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Specify the size of the game.</a:t>
            </a:r>
            <a:endParaRPr lang="en-US" sz="1100" dirty="0">
              <a:latin typeface="Lucida Bright" panose="02040602050505020304" pitchFamily="18" charset="0"/>
            </a:endParaRPr>
          </a:p>
          <a:p>
            <a:r>
              <a:rPr lang="en-US" sz="2800" dirty="0" smtClean="0"/>
              <a:t>Player-1 starts the game.</a:t>
            </a:r>
          </a:p>
          <a:p>
            <a:r>
              <a:rPr lang="en-US" sz="2800" dirty="0" smtClean="0"/>
              <a:t>Click on edges to mark them.</a:t>
            </a:r>
          </a:p>
          <a:p>
            <a:r>
              <a:rPr lang="en-US" sz="2800" dirty="0" smtClean="0"/>
              <a:t>If a box is made, it gets shaded with the player assigned color.</a:t>
            </a:r>
          </a:p>
          <a:p>
            <a:r>
              <a:rPr lang="en-US" sz="2800" dirty="0" smtClean="0"/>
              <a:t>When all the edges are marked, the result is displayed on the result screen.</a:t>
            </a:r>
          </a:p>
          <a:p>
            <a:r>
              <a:rPr lang="en-US" sz="2800" dirty="0" smtClean="0"/>
              <a:t>Click on play again to play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sz="1100" dirty="0" smtClean="0"/>
              <a:t>10 April 2022</a:t>
            </a:r>
            <a:endParaRPr lang="en-IN" alt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38786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Project Screenshots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Welcome Screen GUI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107"/>
            <a:ext cx="7315200" cy="4114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Result And Discussions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Finally the game has been designed and the result screen has been displayed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30580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95400"/>
          </a:xfrm>
        </p:spPr>
        <p:txBody>
          <a:bodyPr>
            <a:normAutofit/>
          </a:bodyPr>
          <a:lstStyle/>
          <a:p>
            <a:r>
              <a:rPr lang="en-US" sz="4000" b="0" i="0" dirty="0" smtClean="0">
                <a:solidFill>
                  <a:srgbClr val="C00000"/>
                </a:solidFill>
                <a:effectLst/>
              </a:rPr>
              <a:t>Conclusion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hne"/>
              </a:rPr>
              <a:t/>
            </a:r>
            <a:br>
              <a:rPr lang="en-US" sz="2800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effectLst/>
              </a:rPr>
              <a:t>In the project two clients comes together to connect and plays the game.</a:t>
            </a:r>
          </a:p>
          <a:p>
            <a:r>
              <a:rPr lang="en-US" dirty="0" smtClean="0"/>
              <a:t>The project can be taken a set forward by adding more than two players or by setting a difficulty level.(My View).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References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HTML5 W3C </a:t>
            </a:r>
            <a:r>
              <a:rPr lang="es-ES" dirty="0" err="1"/>
              <a:t>Recommendation</a:t>
            </a:r>
            <a:r>
              <a:rPr lang="es-ES" dirty="0"/>
              <a:t> 28 </a:t>
            </a:r>
            <a:r>
              <a:rPr lang="es-ES" dirty="0" err="1"/>
              <a:t>October</a:t>
            </a:r>
            <a:r>
              <a:rPr lang="es-ES" dirty="0"/>
              <a:t> 2014 (@ </a:t>
            </a:r>
            <a:r>
              <a:rPr lang="es-ES" dirty="0">
                <a:hlinkClick r:id="rId2"/>
              </a:rPr>
              <a:t>http://www.w3.org/TR/html5</a:t>
            </a:r>
            <a:r>
              <a:rPr lang="es-ES" dirty="0" smtClean="0"/>
              <a:t>).</a:t>
            </a:r>
          </a:p>
          <a:p>
            <a:r>
              <a:rPr lang="en-US" dirty="0"/>
              <a:t>W3School HTML/CSS Tutorials, References and Examples @ </a:t>
            </a:r>
            <a:r>
              <a:rPr lang="en-US" dirty="0">
                <a:hlinkClick r:id="rId3"/>
              </a:rPr>
              <a:t>http://www.w3schools.com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developer.mozilla.org/en-US/docs/Web/JavaScript</a:t>
            </a:r>
            <a:endParaRPr lang="es-ES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github.com/Balaji8403/dots-and-boxes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US" sz="3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Outiline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</a:t>
            </a:r>
            <a:r>
              <a:rPr lang="en-IN" altLang="en-US"/>
              <a:t>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Course Certificate</a:t>
            </a:r>
          </a:p>
          <a:p>
            <a:r>
              <a:rPr lang="en-IN" sz="2400" dirty="0" smtClean="0"/>
              <a:t>Introduction</a:t>
            </a:r>
          </a:p>
          <a:p>
            <a:r>
              <a:rPr lang="en-IN" sz="2400" dirty="0" smtClean="0"/>
              <a:t>Objectives</a:t>
            </a:r>
          </a:p>
          <a:p>
            <a:r>
              <a:rPr lang="en-IN" sz="2400" dirty="0" smtClean="0"/>
              <a:t>System Architecture/Ideation Map</a:t>
            </a:r>
          </a:p>
          <a:p>
            <a:r>
              <a:rPr lang="en-IN" sz="2400" dirty="0" smtClean="0"/>
              <a:t>System Requirements</a:t>
            </a:r>
          </a:p>
          <a:p>
            <a:r>
              <a:rPr lang="en-IN" sz="2400" dirty="0" smtClean="0"/>
              <a:t>Module Implementation</a:t>
            </a:r>
          </a:p>
          <a:p>
            <a:r>
              <a:rPr lang="en-IN" sz="2400" dirty="0" smtClean="0"/>
              <a:t>Project Screenshots</a:t>
            </a:r>
          </a:p>
          <a:p>
            <a:r>
              <a:rPr lang="en-IN" sz="2400" dirty="0" smtClean="0"/>
              <a:t>Results And Discussions</a:t>
            </a:r>
          </a:p>
          <a:p>
            <a:r>
              <a:rPr lang="en-IN" sz="2400" dirty="0" smtClean="0"/>
              <a:t>Conclusion &amp; Future work</a:t>
            </a:r>
          </a:p>
          <a:p>
            <a:r>
              <a:rPr lang="en-IN" sz="2400" dirty="0" smtClean="0"/>
              <a:t>References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</a:t>
            </a:r>
            <a:r>
              <a:rPr lang="en-IN" altLang="en-US" dirty="0" err="1" smtClean="0"/>
              <a:t>april</a:t>
            </a:r>
            <a:r>
              <a:rPr lang="en-IN" altLang="en-US" dirty="0" smtClean="0"/>
              <a:t> 2022</a:t>
            </a:r>
            <a:endParaRPr lang="en-I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050925"/>
            <a:ext cx="8229600" cy="4892675"/>
          </a:xfrm>
        </p:spPr>
        <p:txBody>
          <a:bodyPr/>
          <a:lstStyle/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well-known game as Dots-And-Boxes.</a:t>
            </a: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we all played in our Child-hood using paper and pen.</a:t>
            </a: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brief, we will take a grid(rows*columns).</a:t>
            </a: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design our grid however we want using how many rows and columns we want each accordingly.</a:t>
            </a: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we will create two colors for two players to have unique representation.</a:t>
            </a:r>
          </a:p>
          <a:p>
            <a:pPr algn="just"/>
            <a:r>
              <a:rPr lang="en-US" sz="2600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 game starts now…</a:t>
            </a:r>
            <a:endParaRPr lang="en-US" sz="26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940" y="136525"/>
            <a:ext cx="8540260" cy="914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6482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This game is designed for a good synergy and time-pass for friends.</a:t>
            </a:r>
            <a:endParaRPr lang="en-US" sz="2800" dirty="0" smtClean="0"/>
          </a:p>
          <a:p>
            <a:pPr algn="l"/>
            <a:r>
              <a:rPr lang="en-US" sz="2800" dirty="0" smtClean="0"/>
              <a:t>The game is concluded when all the edges have been marked.</a:t>
            </a:r>
          </a:p>
          <a:p>
            <a:pPr algn="l"/>
            <a:r>
              <a:rPr lang="en-US" sz="2800" dirty="0" smtClean="0"/>
              <a:t>The result screen then displays the winner and the number of boxes marked by each player.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System Architecture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371601"/>
            <a:ext cx="4572001" cy="4984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8686800" cy="762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 Map</a:t>
            </a:r>
            <a:endParaRPr lang="en-IN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67" y="1600200"/>
            <a:ext cx="5479865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 April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Technologies Used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 April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GitHub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51752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 Requirements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2800" dirty="0">
              <a:latin typeface="Lucida Bright" panose="02040602050505020304" pitchFamily="18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latin typeface="Lucida Bright" panose="02040602050505020304" pitchFamily="18" charset="0"/>
                <a:cs typeface="Arial" panose="020B0604020202020204" pitchFamily="34" charset="0"/>
              </a:rPr>
              <a:t>   </a:t>
            </a:r>
            <a:r>
              <a:rPr lang="en-US" sz="2800" dirty="0">
                <a:cs typeface="Arial" panose="020B0604020202020204" pitchFamily="34" charset="0"/>
              </a:rPr>
              <a:t>4gb </a:t>
            </a:r>
            <a:r>
              <a:rPr lang="en-US" sz="2800" dirty="0" err="1">
                <a:cs typeface="Arial" panose="020B0604020202020204" pitchFamily="34" charset="0"/>
              </a:rPr>
              <a:t>RAM,Operating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System,Windows</a:t>
            </a:r>
            <a:r>
              <a:rPr lang="en-US" sz="2800" dirty="0">
                <a:cs typeface="Arial" panose="020B0604020202020204" pitchFamily="34" charset="0"/>
              </a:rPr>
              <a:t> 10,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cs typeface="Arial" panose="020B0604020202020204" pitchFamily="34" charset="0"/>
              </a:rPr>
              <a:t>    Intel </a:t>
            </a:r>
            <a:r>
              <a:rPr lang="en-US" sz="2800" dirty="0" smtClean="0">
                <a:cs typeface="Arial" panose="020B0604020202020204" pitchFamily="34" charset="0"/>
              </a:rPr>
              <a:t>i3,10 </a:t>
            </a:r>
            <a:r>
              <a:rPr lang="en-US" sz="2800" dirty="0">
                <a:cs typeface="Arial" panose="020B0604020202020204" pitchFamily="34" charset="0"/>
              </a:rPr>
              <a:t>Generation</a:t>
            </a:r>
            <a:r>
              <a:rPr lang="en-US" sz="2800" dirty="0" smtClean="0">
                <a:cs typeface="Arial" panose="020B0604020202020204" pitchFamily="34" charset="0"/>
              </a:rPr>
              <a:t>, Visual Studio Code(optional)</a:t>
            </a:r>
            <a:endParaRPr lang="en-US" sz="28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540260" cy="11430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Module Implementation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Game starts by clicking start the game by the user.</a:t>
            </a:r>
          </a:p>
          <a:p>
            <a:r>
              <a:rPr lang="en-IN" dirty="0" smtClean="0"/>
              <a:t>First player-1 have to select a line in which he is going to make a box.</a:t>
            </a:r>
          </a:p>
          <a:p>
            <a:r>
              <a:rPr lang="en-IN" dirty="0" smtClean="0"/>
              <a:t>Player-2 gets chance after Player-1.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altLang="en-US" dirty="0" smtClean="0"/>
              <a:t>10 April 2022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554</Words>
  <Application>Microsoft Office PowerPoint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Bright</vt:lpstr>
      <vt:lpstr>sohne</vt:lpstr>
      <vt:lpstr>Custom Design</vt:lpstr>
      <vt:lpstr> </vt:lpstr>
      <vt:lpstr>PowerPoint Presentation</vt:lpstr>
      <vt:lpstr>Introduction</vt:lpstr>
      <vt:lpstr> Objectives</vt:lpstr>
      <vt:lpstr>System Architecture</vt:lpstr>
      <vt:lpstr>Ideation Map</vt:lpstr>
      <vt:lpstr>Technologies Used</vt:lpstr>
      <vt:lpstr>Hardware And Software Requirements</vt:lpstr>
      <vt:lpstr>Module Implementation</vt:lpstr>
      <vt:lpstr>Module Implementation</vt:lpstr>
      <vt:lpstr>Controls</vt:lpstr>
      <vt:lpstr>Project Screenshots</vt:lpstr>
      <vt:lpstr>Result And Discussions</vt:lpstr>
      <vt:lpstr>Conclusion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Microsoft account</cp:lastModifiedBy>
  <cp:revision>101</cp:revision>
  <dcterms:created xsi:type="dcterms:W3CDTF">2019-11-06T07:48:00Z</dcterms:created>
  <dcterms:modified xsi:type="dcterms:W3CDTF">2022-04-21T05:10:15Z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B10E2B1834D94F31942E67112345D21F</vt:lpwstr>
  </property>
  <property fmtid="{D5CDD505-2E9C-101B-9397-08002B2CF9AE}" pid="3" name="KSOProductBuildVer">
    <vt:lpwstr>1033-11.2.0.11074</vt:lpwstr>
  </property>
</Properties>
</file>