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d5c1b5e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d5c1b5e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bcd31a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bcd31a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b3dc62f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bb3dc62f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35d67e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35d67e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35d67e4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35d67e4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35d67e4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35d67e4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alaji8898/FinalProjec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925800" y="20983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FINAL</a:t>
            </a:r>
            <a:r>
              <a:rPr lang="es">
                <a:solidFill>
                  <a:schemeClr val="accent1"/>
                </a:solidFill>
              </a:rPr>
              <a:t> PROJECT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Merit-DELTA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989375" y="28046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Full Stack-MEAN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6865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9181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0068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0725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8265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221719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845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1028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4793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15413" y="2918519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72104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4420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4420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4420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4420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4420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4420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4420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4420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5059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5059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5059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5566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0087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49111" y="4376325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4723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0532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05227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8332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7867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1905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3582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6688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40379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0266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0361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7760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2074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6547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3506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8066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6884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50709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6392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95541" y="3822432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60385" y="3079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841838" y="3065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31521" y="3680550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62941" y="3353378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00290" y="3552848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18893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079381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29367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60033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69908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938338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23854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788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8332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4108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954319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049051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049051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049051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4071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7865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9316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355284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958902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3842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55284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6174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22975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99793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8937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91782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015434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7364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015434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6568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6164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90931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30666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51367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53231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52268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3155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0985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0985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92528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032231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33053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8127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17274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58712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4601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6404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2497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1031425" y="2832150"/>
            <a:ext cx="34272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 txBox="1"/>
          <p:nvPr>
            <p:ph idx="4" type="ctrTitle"/>
          </p:nvPr>
        </p:nvSpPr>
        <p:spPr>
          <a:xfrm>
            <a:off x="1294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Repository URL</a:t>
            </a:r>
            <a:endParaRPr/>
          </a:p>
        </p:txBody>
      </p:sp>
      <p:sp>
        <p:nvSpPr>
          <p:cNvPr id="381" name="Google Shape;381;p27"/>
          <p:cNvSpPr txBox="1"/>
          <p:nvPr>
            <p:ph idx="3" type="ctrTitle"/>
          </p:nvPr>
        </p:nvSpPr>
        <p:spPr>
          <a:xfrm>
            <a:off x="1083325" y="3012000"/>
            <a:ext cx="3099000" cy="1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https://github.com/Balaji8898/FinalProject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382" name="Google Shape;382;p27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7"/>
          <p:cNvSpPr/>
          <p:nvPr/>
        </p:nvSpPr>
        <p:spPr>
          <a:xfrm>
            <a:off x="515125" y="28106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384" name="Google Shape;384;p27"/>
          <p:cNvGrpSpPr/>
          <p:nvPr/>
        </p:nvGrpSpPr>
        <p:grpSpPr>
          <a:xfrm flipH="1" rot="10800000">
            <a:off x="575750" y="2940782"/>
            <a:ext cx="302125" cy="163726"/>
            <a:chOff x="1319675" y="779200"/>
            <a:chExt cx="2343875" cy="1270175"/>
          </a:xfrm>
        </p:grpSpPr>
        <p:sp>
          <p:nvSpPr>
            <p:cNvPr id="385" name="Google Shape;385;p27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TIMELINE</a:t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8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425" name="Google Shape;425;p28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8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 txBox="1"/>
          <p:nvPr>
            <p:ph idx="4294967295" type="subTitle"/>
          </p:nvPr>
        </p:nvSpPr>
        <p:spPr>
          <a:xfrm>
            <a:off x="2595800" y="1556070"/>
            <a:ext cx="983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UserInterface 50%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1" name="Google Shape;451;p28"/>
          <p:cNvSpPr txBox="1"/>
          <p:nvPr>
            <p:ph idx="4294967295" type="ctrTitle"/>
          </p:nvPr>
        </p:nvSpPr>
        <p:spPr>
          <a:xfrm>
            <a:off x="1313600" y="2700263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1</a:t>
            </a:r>
            <a:endParaRPr sz="1000"/>
          </a:p>
        </p:txBody>
      </p:sp>
      <p:sp>
        <p:nvSpPr>
          <p:cNvPr id="452" name="Google Shape;452;p28"/>
          <p:cNvSpPr txBox="1"/>
          <p:nvPr>
            <p:ph idx="4294967295" type="ctrTitle"/>
          </p:nvPr>
        </p:nvSpPr>
        <p:spPr>
          <a:xfrm>
            <a:off x="2738750" y="1408175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3" name="Google Shape;453;p28"/>
          <p:cNvSpPr txBox="1"/>
          <p:nvPr>
            <p:ph idx="4294967295" type="ctrTitle"/>
          </p:nvPr>
        </p:nvSpPr>
        <p:spPr>
          <a:xfrm>
            <a:off x="4739548" y="1472327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4" name="Google Shape;454;p28"/>
          <p:cNvSpPr txBox="1"/>
          <p:nvPr>
            <p:ph idx="4294967295" type="ctrTitle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5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5" name="Google Shape;455;p28"/>
          <p:cNvSpPr txBox="1"/>
          <p:nvPr>
            <p:ph idx="4294967295" type="subTitle"/>
          </p:nvPr>
        </p:nvSpPr>
        <p:spPr>
          <a:xfrm>
            <a:off x="4412811" y="1714215"/>
            <a:ext cx="1369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Connect API and UI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Google Shape;456;p28"/>
          <p:cNvSpPr txBox="1"/>
          <p:nvPr>
            <p:ph idx="4294967295" type="subTitle"/>
          </p:nvPr>
        </p:nvSpPr>
        <p:spPr>
          <a:xfrm>
            <a:off x="5528200" y="4194600"/>
            <a:ext cx="15129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Adding validations and creating a response and displaying responses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7" name="Google Shape;457;p28"/>
          <p:cNvSpPr txBox="1"/>
          <p:nvPr>
            <p:ph idx="4294967295" type="subTitle"/>
          </p:nvPr>
        </p:nvSpPr>
        <p:spPr>
          <a:xfrm>
            <a:off x="676575" y="2933850"/>
            <a:ext cx="18594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WireFrame &amp; Database Design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58" name="Google Shape;458;p28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459" name="Google Shape;459;p28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8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464" name="Google Shape;464;p28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8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469" name="Google Shape;469;p28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1" name="Google Shape;471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8"/>
          <p:cNvSpPr txBox="1"/>
          <p:nvPr>
            <p:ph idx="4294967295" type="subTitle"/>
          </p:nvPr>
        </p:nvSpPr>
        <p:spPr>
          <a:xfrm>
            <a:off x="3567200" y="4268545"/>
            <a:ext cx="983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Node API and UI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3" name="Google Shape;473;p28"/>
          <p:cNvSpPr txBox="1"/>
          <p:nvPr>
            <p:ph idx="4294967295" type="ctrTitle"/>
          </p:nvPr>
        </p:nvSpPr>
        <p:spPr>
          <a:xfrm>
            <a:off x="3710150" y="4120650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4" name="Google Shape;474;p28"/>
          <p:cNvSpPr txBox="1"/>
          <p:nvPr>
            <p:ph idx="4294967295" type="ctrTitle"/>
          </p:nvPr>
        </p:nvSpPr>
        <p:spPr>
          <a:xfrm>
            <a:off x="7254148" y="2691527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5" name="Google Shape;475;p28"/>
          <p:cNvSpPr txBox="1"/>
          <p:nvPr>
            <p:ph idx="4294967295" type="subTitle"/>
          </p:nvPr>
        </p:nvSpPr>
        <p:spPr>
          <a:xfrm>
            <a:off x="6927397" y="2933425"/>
            <a:ext cx="1741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Generate application number.Creating a prefilled form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481" name="Google Shape;481;p29"/>
          <p:cNvSpPr txBox="1"/>
          <p:nvPr>
            <p:ph idx="1" type="body"/>
          </p:nvPr>
        </p:nvSpPr>
        <p:spPr>
          <a:xfrm>
            <a:off x="551700" y="213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RAVI VO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SURESH SUBRAMANI	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SATHISH KUMAR VIJAYAN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00" y="2146628"/>
            <a:ext cx="2104151" cy="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>
            <p:ph type="ctrTitle"/>
          </p:nvPr>
        </p:nvSpPr>
        <p:spPr>
          <a:xfrm>
            <a:off x="4469475" y="2268450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488" name="Google Shape;488;p3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89" name="Google Shape;489;p3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REQUIREMENTS</a:t>
            </a:r>
            <a:endParaRPr/>
          </a:p>
        </p:txBody>
      </p:sp>
      <p:cxnSp>
        <p:nvCxnSpPr>
          <p:cNvPr id="206" name="Google Shape;206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538325"/>
            <a:ext cx="6905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DELIVERABLES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74944" y="36127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Schema Design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>
            <p:ph idx="2" type="subTitle"/>
          </p:nvPr>
        </p:nvSpPr>
        <p:spPr>
          <a:xfrm>
            <a:off x="6042106" y="30437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Source Code(MEAN)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18" name="Google Shape;218;p20"/>
          <p:cNvSpPr txBox="1"/>
          <p:nvPr>
            <p:ph idx="5" type="ctrTitle"/>
          </p:nvPr>
        </p:nvSpPr>
        <p:spPr>
          <a:xfrm>
            <a:off x="1169419" y="45986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6819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 using Balsamiq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223" name="Google Shape;223;p20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229" name="Google Shape;229;p20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233" name="Google Shape;233;p20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6" name="Google Shape;236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GOALS </a:t>
            </a:r>
            <a:r>
              <a:rPr lang="es">
                <a:solidFill>
                  <a:schemeClr val="accent1"/>
                </a:solidFill>
              </a:rPr>
              <a:t>ACHIEVED</a:t>
            </a:r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1"/>
          <p:cNvSpPr txBox="1"/>
          <p:nvPr/>
        </p:nvSpPr>
        <p:spPr>
          <a:xfrm>
            <a:off x="311700" y="1412850"/>
            <a:ext cx="84471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MoveOn is a relocation company.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Users can enter the requirement in a form and submit it.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Users are able to submit the form after filling the mandatory fields.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Once the save option is clicked the data will be stored in the browser temporarily and the next time when the user visits the page, the details are pre-filled.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Once the form is submitted after filling all the required information the same is updated in the database.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Job number will be generated and displayed to the user after the submit.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the format of DO-YYYY-MM-XXX (domestic - serial number) or IN-YYYY-MM-XXX (International - serial number).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can submit as many applications as they want – no limit.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submitted requests are been listed as a simple report grouped as Domestic and International in reverse chronological order.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4" type="ctrTitle"/>
          </p:nvPr>
        </p:nvSpPr>
        <p:spPr>
          <a:xfrm>
            <a:off x="256200" y="2542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WIREFRAME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>
            <a:off x="5882725" y="3100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2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ctrTitle"/>
          </p:nvPr>
        </p:nvSpPr>
        <p:spPr>
          <a:xfrm>
            <a:off x="307450" y="175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</a:t>
            </a:r>
            <a:endParaRPr/>
          </a:p>
        </p:txBody>
      </p:sp>
      <p:cxnSp>
        <p:nvCxnSpPr>
          <p:cNvPr id="352" name="Google Shape;352;p23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25" y="964100"/>
            <a:ext cx="3694439" cy="4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307450" y="175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Services</a:t>
            </a:r>
            <a:endParaRPr/>
          </a:p>
        </p:txBody>
      </p:sp>
      <p:cxnSp>
        <p:nvCxnSpPr>
          <p:cNvPr id="359" name="Google Shape;359;p24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938" y="914175"/>
            <a:ext cx="3312119" cy="4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ctrTitle"/>
          </p:nvPr>
        </p:nvSpPr>
        <p:spPr>
          <a:xfrm>
            <a:off x="307450" y="175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Quote</a:t>
            </a:r>
            <a:endParaRPr/>
          </a:p>
        </p:txBody>
      </p:sp>
      <p:cxnSp>
        <p:nvCxnSpPr>
          <p:cNvPr id="366" name="Google Shape;366;p25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38" y="874225"/>
            <a:ext cx="3894513" cy="4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ctrTitle"/>
          </p:nvPr>
        </p:nvSpPr>
        <p:spPr>
          <a:xfrm>
            <a:off x="307450" y="175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Previous Enquiry</a:t>
            </a:r>
            <a:endParaRPr/>
          </a:p>
        </p:txBody>
      </p:sp>
      <p:cxnSp>
        <p:nvCxnSpPr>
          <p:cNvPr id="373" name="Google Shape;373;p26"/>
          <p:cNvCxnSpPr/>
          <p:nvPr/>
        </p:nvCxnSpPr>
        <p:spPr>
          <a:xfrm>
            <a:off x="311700" y="7345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100" y="974100"/>
            <a:ext cx="3605297" cy="4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