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941016" y="4471473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ege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ngineering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b9be7871445e420e9770ed17dba40c22</vt:lpwstr>
  </property>
</Properties>
</file>