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03F"/>
    <a:srgbClr val="38B2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00F4-8640-405E-9239-A61D49F920F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0A45-3C9E-4D05-BD35-2DFD93A7D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653" y="11811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Welcome To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1703" y="1790700"/>
            <a:ext cx="4508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19507" y="2552700"/>
            <a:ext cx="63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Utility–first  CSS framework for </a:t>
            </a:r>
            <a:r>
              <a:rPr lang="en-US" dirty="0" smtClean="0">
                <a:solidFill>
                  <a:schemeClr val="accent5"/>
                </a:solidFill>
              </a:rPr>
              <a:t>rapidly building custom designs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6578" y="3162300"/>
            <a:ext cx="5238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" y="2019300"/>
            <a:ext cx="8534400" cy="1528572"/>
            <a:chOff x="762000" y="1790700"/>
            <a:chExt cx="7924800" cy="1528572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1790700"/>
              <a:ext cx="712403" cy="48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8B2AC"/>
                  </a:solidFill>
                </a:rPr>
                <a:t>Why Tailwind?</a:t>
              </a:r>
              <a:endParaRPr lang="en-US" sz="2400" dirty="0">
                <a:solidFill>
                  <a:srgbClr val="38B2AC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2000" y="2395942"/>
              <a:ext cx="792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Tailwind CSS is a highly customizable, low-level CSS framework that gives you all of the building blocks you need to build bespoke designs without any annoying opinionated styles you have to fight to override.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533400" y="2474912"/>
            <a:ext cx="7620000" cy="1588"/>
          </a:xfrm>
          <a:prstGeom prst="line">
            <a:avLst/>
          </a:prstGeom>
          <a:ln>
            <a:solidFill>
              <a:srgbClr val="3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48056" y="1456266"/>
            <a:ext cx="8534400" cy="2425826"/>
            <a:chOff x="753509" y="1790700"/>
            <a:chExt cx="7924800" cy="2425826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1790700"/>
              <a:ext cx="1611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8B2AC"/>
                  </a:solidFill>
                </a:rPr>
                <a:t>How to use?</a:t>
              </a:r>
              <a:endParaRPr lang="en-US" sz="2400" dirty="0">
                <a:solidFill>
                  <a:srgbClr val="38B2AC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3509" y="2277534"/>
              <a:ext cx="79248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Installing via npm : </a:t>
              </a:r>
              <a:r>
                <a:rPr lang="en-US" i="1" dirty="0" smtClean="0">
                  <a:solidFill>
                    <a:schemeClr val="bg1"/>
                  </a:solidFill>
                </a:rPr>
                <a:t>npm install tailwindcss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       This help us to customize the default theme and enable to use additional features and directives(like mixins and etc…)</a:t>
              </a:r>
              <a:endParaRPr lang="en-US" sz="1200" i="1" dirty="0" smtClean="0">
                <a:solidFill>
                  <a:schemeClr val="bg1"/>
                </a:solidFill>
              </a:endParaRPr>
            </a:p>
            <a:p>
              <a:r>
                <a:rPr lang="en-US" i="1" dirty="0">
                  <a:solidFill>
                    <a:schemeClr val="bg1"/>
                  </a:solidFill>
                </a:rPr>
                <a:t>	</a:t>
              </a:r>
              <a:r>
                <a:rPr lang="en-US" i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i="1" dirty="0" smtClean="0">
                  <a:solidFill>
                    <a:schemeClr val="bg1"/>
                  </a:solidFill>
                </a:rPr>
                <a:t>@import "tailwindcss/base";</a:t>
              </a:r>
            </a:p>
            <a:p>
              <a:pPr lvl="2"/>
              <a:r>
                <a:rPr lang="en-US" sz="1200" i="1" dirty="0" smtClean="0">
                  <a:solidFill>
                    <a:schemeClr val="bg1"/>
                  </a:solidFill>
                </a:rPr>
                <a:t>@import "tailwindcss/components";</a:t>
              </a:r>
            </a:p>
            <a:p>
              <a:pPr lvl="2"/>
              <a:r>
                <a:rPr lang="en-US" sz="1200" i="1" dirty="0" smtClean="0">
                  <a:solidFill>
                    <a:schemeClr val="bg1"/>
                  </a:solidFill>
                </a:rPr>
                <a:t>@import "tailwindcss/utilities";	</a:t>
              </a:r>
              <a:endParaRPr lang="en-US" i="1" dirty="0" smtClean="0">
                <a:solidFill>
                  <a:schemeClr val="bg1"/>
                </a:solidFill>
              </a:endParaRPr>
            </a:p>
            <a:p>
              <a:pPr lvl="1"/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Importing cdn link to HTML/CSS file(</a:t>
              </a:r>
              <a:r>
                <a:rPr lang="en-US" b="1" dirty="0" smtClean="0">
                  <a:solidFill>
                    <a:srgbClr val="FF0000"/>
                  </a:solidFill>
                </a:rPr>
                <a:t>*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&lt;link href="https://unpkg.com/tailwindcss@^1.0/dist/tailwind.min.css" rel="stylesheet"&gt;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533400" y="1865312"/>
            <a:ext cx="7620000" cy="1588"/>
          </a:xfrm>
          <a:prstGeom prst="line">
            <a:avLst/>
          </a:prstGeom>
          <a:ln>
            <a:solidFill>
              <a:srgbClr val="3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" y="495300"/>
            <a:ext cx="820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Beautiful UI components, </a:t>
            </a:r>
            <a:r>
              <a:rPr lang="en-US" sz="2400" dirty="0" smtClean="0">
                <a:solidFill>
                  <a:schemeClr val="bg1"/>
                </a:solidFill>
              </a:rPr>
              <a:t>crafted by </a:t>
            </a:r>
            <a:r>
              <a:rPr lang="en-US" sz="2400" dirty="0" smtClean="0">
                <a:solidFill>
                  <a:schemeClr val="bg1"/>
                </a:solidFill>
              </a:rPr>
              <a:t>the creators of </a:t>
            </a:r>
            <a:r>
              <a:rPr lang="en-US" sz="2400" dirty="0" smtClean="0">
                <a:solidFill>
                  <a:srgbClr val="38B2AC"/>
                </a:solidFill>
              </a:rPr>
              <a:t>Tailwind CSS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056" y="112651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Free access Components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07510"/>
            <a:ext cx="4038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Headers and dropdowns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Page Sections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CTA Sections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Stacked Layouts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Description Lists and Cards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Tables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All Form Elements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Navbars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Pagination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Modals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…etc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028700"/>
            <a:ext cx="7620000" cy="1588"/>
          </a:xfrm>
          <a:prstGeom prst="line">
            <a:avLst/>
          </a:prstGeom>
          <a:ln>
            <a:solidFill>
              <a:srgbClr val="3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" y="495300"/>
            <a:ext cx="831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8B2AC"/>
                </a:solidFill>
              </a:rPr>
              <a:t>Tailwind Vs Bootstrap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485900"/>
            <a:ext cx="197522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Bootstrap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Quick Setup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Responsiveness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Consistent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Great docs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Customizable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Flexible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HTML</a:t>
            </a:r>
            <a:r>
              <a:rPr lang="en-US" sz="1100" dirty="0" smtClean="0">
                <a:solidFill>
                  <a:schemeClr val="bg1"/>
                </a:solidFill>
              </a:rPr>
              <a:t>, CSS, and JS framework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Open source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Mobile first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Great </a:t>
            </a:r>
            <a:r>
              <a:rPr lang="en-US" sz="1100" dirty="0" smtClean="0">
                <a:solidFill>
                  <a:schemeClr val="bg1"/>
                </a:solidFill>
              </a:rPr>
              <a:t>grid system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Standard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JavaScript plugins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056" y="1485900"/>
            <a:ext cx="142763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Tailwind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Quick setup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Responsiveness 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Consistent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Great docs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Highly </a:t>
            </a:r>
            <a:r>
              <a:rPr lang="en-US" sz="1100" dirty="0" smtClean="0">
                <a:solidFill>
                  <a:schemeClr val="bg1"/>
                </a:solidFill>
              </a:rPr>
              <a:t>customizable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Utility </a:t>
            </a:r>
            <a:r>
              <a:rPr lang="en-US" sz="1100" dirty="0" smtClean="0">
                <a:solidFill>
                  <a:schemeClr val="bg1"/>
                </a:solidFill>
              </a:rPr>
              <a:t>first </a:t>
            </a:r>
            <a:r>
              <a:rPr lang="en-US" sz="1100" dirty="0" smtClean="0">
                <a:solidFill>
                  <a:schemeClr val="bg1"/>
                </a:solidFill>
              </a:rPr>
              <a:t>styles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Open </a:t>
            </a:r>
            <a:r>
              <a:rPr lang="en-US" sz="1100" dirty="0" smtClean="0">
                <a:solidFill>
                  <a:schemeClr val="bg1"/>
                </a:solidFill>
              </a:rPr>
              <a:t>source</a:t>
            </a: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Semantic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bg1"/>
                </a:solidFill>
              </a:rPr>
              <a:t> Very </a:t>
            </a:r>
            <a:r>
              <a:rPr lang="en-US" sz="1100" dirty="0" smtClean="0">
                <a:solidFill>
                  <a:schemeClr val="bg1"/>
                </a:solidFill>
              </a:rPr>
              <a:t>light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1473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Pros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952500"/>
            <a:ext cx="7620000" cy="1588"/>
          </a:xfrm>
          <a:prstGeom prst="line">
            <a:avLst/>
          </a:prstGeom>
          <a:ln>
            <a:solidFill>
              <a:srgbClr val="3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" y="495300"/>
            <a:ext cx="831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8B2AC"/>
                </a:solidFill>
              </a:rPr>
              <a:t>Tailwind Vs Bootstrap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485900"/>
            <a:ext cx="249619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Bootstrap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JavaScript </a:t>
            </a:r>
            <a:r>
              <a:rPr lang="en-US" sz="1000" dirty="0" smtClean="0">
                <a:solidFill>
                  <a:schemeClr val="bg1"/>
                </a:solidFill>
              </a:rPr>
              <a:t>is tied to jquery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 Every site uses the defaults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 Too much heavy decoration in default look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 Grid system break points aren't ideal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 Verbose styles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056" y="1485900"/>
            <a:ext cx="29047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Tailwind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Priced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1473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952500"/>
            <a:ext cx="7620000" cy="1588"/>
          </a:xfrm>
          <a:prstGeom prst="line">
            <a:avLst/>
          </a:prstGeom>
          <a:ln>
            <a:solidFill>
              <a:srgbClr val="3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164</TotalTime>
  <Words>199</Words>
  <Application>Microsoft Office PowerPoint</Application>
  <PresentationFormat>On-screen Show (16:10)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</dc:creator>
  <cp:lastModifiedBy>sai</cp:lastModifiedBy>
  <cp:revision>114</cp:revision>
  <dcterms:created xsi:type="dcterms:W3CDTF">2020-10-14T03:48:51Z</dcterms:created>
  <dcterms:modified xsi:type="dcterms:W3CDTF">2020-10-14T08:39:57Z</dcterms:modified>
</cp:coreProperties>
</file>