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C3B1-A544-4BDA-A181-1E4208C23D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03A5-2766-4952-8461-C0A580BC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5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C3B1-A544-4BDA-A181-1E4208C23D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03A5-2766-4952-8461-C0A580BC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4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C3B1-A544-4BDA-A181-1E4208C23D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03A5-2766-4952-8461-C0A580BC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C3B1-A544-4BDA-A181-1E4208C23D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03A5-2766-4952-8461-C0A580BC57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164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C3B1-A544-4BDA-A181-1E4208C23D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03A5-2766-4952-8461-C0A580BC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12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C3B1-A544-4BDA-A181-1E4208C23D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03A5-2766-4952-8461-C0A580BC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9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C3B1-A544-4BDA-A181-1E4208C23D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03A5-2766-4952-8461-C0A580BC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6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C3B1-A544-4BDA-A181-1E4208C23D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03A5-2766-4952-8461-C0A580BC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9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C3B1-A544-4BDA-A181-1E4208C23D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03A5-2766-4952-8461-C0A580BC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C3B1-A544-4BDA-A181-1E4208C23D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03A5-2766-4952-8461-C0A580BC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8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C3B1-A544-4BDA-A181-1E4208C23D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03A5-2766-4952-8461-C0A580BC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C3B1-A544-4BDA-A181-1E4208C23D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03A5-2766-4952-8461-C0A580BC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4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C3B1-A544-4BDA-A181-1E4208C23D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03A5-2766-4952-8461-C0A580BC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0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C3B1-A544-4BDA-A181-1E4208C23D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03A5-2766-4952-8461-C0A580BC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C3B1-A544-4BDA-A181-1E4208C23D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03A5-2766-4952-8461-C0A580BC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7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C3B1-A544-4BDA-A181-1E4208C23D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03A5-2766-4952-8461-C0A580BC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C3B1-A544-4BDA-A181-1E4208C23D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A03A5-2766-4952-8461-C0A580BC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0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E90C3B1-A544-4BDA-A181-1E4208C23D7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DAA03A5-2766-4952-8461-C0A580BC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4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neighbourhoods_in_hyderabad,_indi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438E-2455-4AB6-B3EC-8EF6F9896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 Identifying suitable location to start a restaurant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02473-B841-47A2-A7C8-164EDFC23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0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9BFF-F723-43F6-8B0E-E4B07B2D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Problem: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4D720-ACEE-4E34-A33E-5BFEBC5CA3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.</a:t>
            </a:r>
            <a:r>
              <a:rPr lang="en-US" sz="1400" cap="none" dirty="0"/>
              <a:t>The location is an essential factor to consider while discussing how to start a restaurant business, as it can determine the success of your restaurant. While choosing your restaurant’s location, it is a good idea to identify your competitor in that area and gauge their progress and understand their business model. The restaurant should be located in a place that is easily visible as well as </a:t>
            </a:r>
            <a:r>
              <a:rPr lang="en-US" sz="1400" cap="none" dirty="0" err="1"/>
              <a:t>accesssible</a:t>
            </a:r>
            <a:r>
              <a:rPr lang="en-US" sz="1400" cap="none" dirty="0"/>
              <a:t>.</a:t>
            </a:r>
          </a:p>
          <a:p>
            <a:r>
              <a:rPr lang="en-US" sz="1400" cap="none" dirty="0"/>
              <a:t>The size of the location is an essential factor to be considered during the restaurant site selection process.</a:t>
            </a:r>
          </a:p>
          <a:p>
            <a:r>
              <a:rPr lang="en-US" cap="none" dirty="0"/>
              <a:t>. </a:t>
            </a:r>
            <a:r>
              <a:rPr lang="en-US" sz="1400" cap="none" dirty="0"/>
              <a:t>The size of the restaurant does not just imply the dining space.</a:t>
            </a:r>
          </a:p>
          <a:p>
            <a:r>
              <a:rPr lang="en-US" sz="1400" cap="none" dirty="0"/>
              <a:t>. The site should be big enough to accommodate all the kitchen equipment</a:t>
            </a:r>
          </a:p>
          <a:p>
            <a:endParaRPr lang="en-US" sz="1400" cap="none" dirty="0"/>
          </a:p>
        </p:txBody>
      </p:sp>
    </p:spTree>
    <p:extLst>
      <p:ext uri="{BB962C8B-B14F-4D97-AF65-F5344CB8AC3E}">
        <p14:creationId xmlns:p14="http://schemas.microsoft.com/office/powerpoint/2010/main" val="254687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8B7D-844B-4697-8980-0FF91F40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28D2E-189A-41B1-9752-92EDAD7207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400" cap="none" dirty="0"/>
              <a:t>This </a:t>
            </a:r>
            <a:r>
              <a:rPr lang="en-US" sz="1400" cap="none" dirty="0">
                <a:hlinkClick r:id="rId2"/>
              </a:rPr>
              <a:t>https://en.Wikipedia.Org/wiki/category:neighbourhoods_in_hyderabad,_india</a:t>
            </a:r>
            <a:r>
              <a:rPr lang="en-US" sz="1400" cap="none" dirty="0"/>
              <a:t> is a list of </a:t>
            </a:r>
            <a:r>
              <a:rPr lang="en-US" sz="1400" cap="none" dirty="0" err="1"/>
              <a:t>neighbourhoods</a:t>
            </a:r>
            <a:r>
              <a:rPr lang="en-US" sz="1400" cap="none" dirty="0"/>
              <a:t> in </a:t>
            </a:r>
            <a:r>
              <a:rPr lang="en-US" sz="1400" cap="none" dirty="0" err="1"/>
              <a:t>hyderabad</a:t>
            </a:r>
            <a:r>
              <a:rPr lang="en-US" sz="1400" cap="none" dirty="0"/>
              <a:t>, with 200 </a:t>
            </a:r>
            <a:r>
              <a:rPr lang="en-US" sz="1400" cap="none" dirty="0" err="1"/>
              <a:t>neighbourhoods</a:t>
            </a:r>
            <a:r>
              <a:rPr lang="en-US" sz="1400" cap="none" dirty="0"/>
              <a:t>. I have used web scraping techniques to extract the data from the </a:t>
            </a:r>
            <a:r>
              <a:rPr lang="en-US" sz="1400" cap="none" dirty="0" err="1"/>
              <a:t>wikipedia</a:t>
            </a:r>
            <a:r>
              <a:rPr lang="en-US" sz="1400" cap="none" dirty="0"/>
              <a:t> page, with the help of python requests and </a:t>
            </a:r>
            <a:r>
              <a:rPr lang="en-US" sz="1400" cap="none" dirty="0" err="1"/>
              <a:t>beautifulsoup</a:t>
            </a:r>
            <a:r>
              <a:rPr lang="en-US" sz="1400" cap="none" dirty="0"/>
              <a:t> .</a:t>
            </a:r>
          </a:p>
          <a:p>
            <a:r>
              <a:rPr lang="en-US" sz="1400" cap="none" dirty="0"/>
              <a:t>Foursquare API will provide many categories of the venue data, and we are particularly interested in the restaurant category in order to help us solve the business problem. </a:t>
            </a:r>
          </a:p>
        </p:txBody>
      </p:sp>
    </p:spTree>
    <p:extLst>
      <p:ext uri="{BB962C8B-B14F-4D97-AF65-F5344CB8AC3E}">
        <p14:creationId xmlns:p14="http://schemas.microsoft.com/office/powerpoint/2010/main" val="146796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B206-BF48-4DB2-B804-A9B16D53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FOURSQUARE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47034411-701E-47E1-9664-23E5255F34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84" y="1899138"/>
            <a:ext cx="10395872" cy="4958862"/>
          </a:xfrm>
        </p:spPr>
      </p:pic>
    </p:spTree>
    <p:extLst>
      <p:ext uri="{BB962C8B-B14F-4D97-AF65-F5344CB8AC3E}">
        <p14:creationId xmlns:p14="http://schemas.microsoft.com/office/powerpoint/2010/main" val="232248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D8B1-8330-4EC6-BD81-48D36C4D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B312-0D6C-474D-8ADC-BA46955C4B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400" cap="none" dirty="0"/>
              <a:t>The foursquare API allows application developers to interact with the foursquare platform. The API itself is a restful set of addresses to which you can send requests, so there’s really nothing to download onto your server.</a:t>
            </a:r>
          </a:p>
          <a:p>
            <a:r>
              <a:rPr lang="en-US" sz="1400" cap="none" dirty="0"/>
              <a:t>Perform scraping using python requests and beautiful soup packages to extract the list of </a:t>
            </a:r>
            <a:r>
              <a:rPr lang="en-US" sz="1400" cap="none" dirty="0" err="1"/>
              <a:t>neighbourhoods</a:t>
            </a:r>
            <a:r>
              <a:rPr lang="en-US" sz="1400" cap="none" dirty="0"/>
              <a:t> data.</a:t>
            </a:r>
          </a:p>
          <a:p>
            <a:r>
              <a:rPr lang="en-US" sz="1400" cap="none" dirty="0"/>
              <a:t>We need to get the geographical coordinates in the form of latitude and longitude in order to be able to use foursquare </a:t>
            </a:r>
            <a:r>
              <a:rPr lang="en-US" sz="1400" cap="none" dirty="0" err="1"/>
              <a:t>api</a:t>
            </a:r>
            <a:r>
              <a:rPr lang="en-US" sz="1400" cap="none" dirty="0"/>
              <a:t>. To do so, we will use the geocoder package that will allow us to convert the address into geographical coordinates in the form of latitude and longitude.</a:t>
            </a:r>
          </a:p>
          <a:p>
            <a:r>
              <a:rPr lang="en-US" sz="1400" cap="none" dirty="0"/>
              <a:t>We have obtained the latitude and longitude coordinates for all the places, so we need to merge the coordinates into the original data frame.</a:t>
            </a:r>
          </a:p>
          <a:p>
            <a:endParaRPr lang="en-US" sz="1400" cap="none" dirty="0"/>
          </a:p>
          <a:p>
            <a:endParaRPr lang="en-US" sz="1400" cap="none" dirty="0"/>
          </a:p>
        </p:txBody>
      </p:sp>
    </p:spTree>
    <p:extLst>
      <p:ext uri="{BB962C8B-B14F-4D97-AF65-F5344CB8AC3E}">
        <p14:creationId xmlns:p14="http://schemas.microsoft.com/office/powerpoint/2010/main" val="378906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6955-F96A-440B-8AC2-874A59D4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F0079-DA07-41EB-9CE0-02751EF53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400" cap="none" dirty="0"/>
              <a:t>A good number of restaurants are concentrated in the central area of </a:t>
            </a:r>
            <a:r>
              <a:rPr lang="en-US" sz="1400" cap="none" dirty="0" err="1"/>
              <a:t>hyderabad</a:t>
            </a:r>
            <a:r>
              <a:rPr lang="en-US" sz="1400" cap="none" dirty="0"/>
              <a:t> city. Cluster 0 has a very low number of restaurants. This represents a great opportunity and high potential areas to open new restaurants, as there is very little to no competition from existing restaurants . meanwhile, restaurants in cluster 2 are likely suffering from intense competition because of oversupply and a high concentration of restaurants. Therefore, this project recommends property developers to capitalize on these findings to open new restaurants in </a:t>
            </a:r>
            <a:r>
              <a:rPr lang="en-US" sz="1400" cap="none" dirty="0" err="1"/>
              <a:t>neighbourhoods</a:t>
            </a:r>
            <a:r>
              <a:rPr lang="en-US" sz="1400" cap="none" dirty="0"/>
              <a:t> in cluster 0 with little to no competition. Property developers with unique selling propositions to stand out from the competition can also open new restaurants in </a:t>
            </a:r>
            <a:r>
              <a:rPr lang="en-US" sz="1400" cap="none" dirty="0" err="1"/>
              <a:t>neighbourhoods</a:t>
            </a:r>
            <a:r>
              <a:rPr lang="en-US" sz="1400" cap="none" dirty="0"/>
              <a:t> in cluster 1 with moderate competition. Lastly, property developers are advised to avoid </a:t>
            </a:r>
            <a:r>
              <a:rPr lang="en-US" sz="1400" cap="none" dirty="0" err="1"/>
              <a:t>neighbourhoods</a:t>
            </a:r>
            <a:r>
              <a:rPr lang="en-US" sz="1400" cap="none" dirty="0"/>
              <a:t> in cluster 2 which already have a high concentration of restaurants and suffering from intense competition.</a:t>
            </a:r>
          </a:p>
          <a:p>
            <a:endParaRPr lang="en-US" sz="1400" cap="none" dirty="0"/>
          </a:p>
        </p:txBody>
      </p:sp>
    </p:spTree>
    <p:extLst>
      <p:ext uri="{BB962C8B-B14F-4D97-AF65-F5344CB8AC3E}">
        <p14:creationId xmlns:p14="http://schemas.microsoft.com/office/powerpoint/2010/main" val="295259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D83D-0A36-42ED-B0DF-57B58BEA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66" y="3043665"/>
            <a:ext cx="10364451" cy="1596177"/>
          </a:xfrm>
        </p:spPr>
        <p:txBody>
          <a:bodyPr/>
          <a:lstStyle/>
          <a:p>
            <a:r>
              <a:rPr lang="en-US" dirty="0"/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129302926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</TotalTime>
  <Words>516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 Identifying suitable location to start a restaurant</vt:lpstr>
      <vt:lpstr>Business Problem: </vt:lpstr>
      <vt:lpstr>Data acquisition and cleaning</vt:lpstr>
      <vt:lpstr>Using FOURSQUARE</vt:lpstr>
      <vt:lpstr>Methodology </vt:lpstr>
      <vt:lpstr>Conclusions </vt:lpstr>
      <vt:lpstr>Thank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Identifying suitable location to start a restaurant</dc:title>
  <dc:creator>haritha</dc:creator>
  <cp:lastModifiedBy>haritha kumari</cp:lastModifiedBy>
  <cp:revision>2</cp:revision>
  <dcterms:created xsi:type="dcterms:W3CDTF">2020-12-16T11:46:24Z</dcterms:created>
  <dcterms:modified xsi:type="dcterms:W3CDTF">2020-12-16T11:59:26Z</dcterms:modified>
</cp:coreProperties>
</file>