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05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7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5D48-CFE9-49E5-8855-DF64FEF36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819A6-DA6B-4635-B9F8-4F6FF917E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FA6F-C73F-4C15-888B-41F07E4A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FBAD-5BA6-4DC6-8A17-AD1F1ED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89F9-93D9-47DB-9742-74F6E221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8438-785B-4BF6-B0C9-DB37AB2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D8350-9D6A-45CF-889B-4ABEB6AB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9DD0-0772-4106-B8E7-0E557579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7163-F959-48F8-BA13-1BB8B1D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07B1-2D17-4586-AB05-5C41BEBF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D1FA-04FD-4D56-982F-BF5549D8D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F21B8-7352-467E-A91E-0F6873471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D201-2E26-4AE2-86A5-A50BF3B3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292B-BDDB-4E70-950B-F0E500F2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3A24-DE90-44C5-AEEC-9B77491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A79-811C-4F1F-8253-4124764C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D810-5CAC-431D-95F1-BAF8A282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17F8-81E2-406B-BDFF-E8B5EE45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3C70-DDB3-4753-B74B-69F3D2B6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E9BE-EFE2-4EB7-85C7-7200106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A606-EBA2-4EC8-B463-68C908FA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B07F-29EB-4647-99B9-4A702267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22FB-2DAE-4FCB-A8C8-272EC89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2EEA-E618-4D2C-90CD-D055AD32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32B9-4B3E-4E05-83D3-5AC3DC5A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EBE4-E47F-4DEA-8C29-5B724EC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EE81-621A-4B48-868B-80B0A9AC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7FFA-F9E0-4838-8545-99A74E11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911E-E4AA-4AE9-9829-649EE1A4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4E9B-6AD5-45C8-A2FD-5C9A8290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7DF5-0357-4FE4-A81B-8464D2CC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A62B-B1D2-42C4-A6B7-610A78AC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4739D-4303-46F4-8B38-8BBBF06A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C6537-E95D-4A2B-AE7C-D0938A12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5172B-1F98-43C7-858B-1E70DA9E6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95B2D-A8A1-4804-AB2A-48FBDA2EA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6210C-B879-4C07-AE9C-4A838DDD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2E389-1BD2-4F40-B0D6-5A3B4C8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625FB-C8AA-4D52-AC44-F80E2A34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B0A0-2908-4630-B727-A1551E27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76CC-B586-4094-824A-7091AA35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5CDA-9B25-4BB5-8A92-E1AA151B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4D797-E300-4A19-BFC6-AC71396F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46BD1-33C5-4912-B6EC-78C0C296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FFBD-051F-43F9-BB7B-7B6A5466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3FA-0FA5-4C31-87F4-F981C78F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E4B4-E413-4452-9A7E-9FF373C3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17C7-E452-430C-9481-76BDFED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4FFF-7995-4DF8-B57E-2BEF199E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14904-8293-45B8-A923-C3A02537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D201-335C-4D13-90BF-5EA7C382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A278-0595-419B-AFA6-1FC89B0A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6D9-7BB0-477B-B6A9-16E15C53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2793A-39BD-4E70-9B75-F9DB3B0C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D090-160F-43B8-99B1-2DADEE38B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9870-66B9-4FF9-A7F1-74C5DD06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022EF-D8FE-4216-B8BD-A419DF74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1BB3-2087-41C7-860F-98D69A8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84EE3-AC19-4D83-B5CF-0116B44C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7004-A911-4706-A8CA-185AEB6C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A135-8E44-481C-A97A-D259B6CBA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93E5-CB67-46C9-BF51-34D2B5C6AB3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EEB6-A94B-4D2C-A1CD-D4A1339B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2FA1-FAA4-4ADF-ABA3-AB3E4CDF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7C3D-A408-4FF1-BDAB-78519E4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478F-E1A4-4E07-8E0C-5CD464B9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Finishing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EECFF-0459-4A62-8905-0D4AB30F3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1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888-F4E8-4F62-8885-2680891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9C5E-3430-4C0D-BD42-71FBC1554C1D}"/>
              </a:ext>
            </a:extLst>
          </p:cNvPr>
          <p:cNvSpPr/>
          <p:nvPr/>
        </p:nvSpPr>
        <p:spPr>
          <a:xfrm>
            <a:off x="2044557" y="1859622"/>
            <a:ext cx="2537717" cy="24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Salary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FF07-5942-4E2A-8CD4-C56E2D425679}"/>
              </a:ext>
            </a:extLst>
          </p:cNvPr>
          <p:cNvSpPr/>
          <p:nvPr/>
        </p:nvSpPr>
        <p:spPr>
          <a:xfrm>
            <a:off x="2044557" y="1859622"/>
            <a:ext cx="253771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2A777-88D8-4DDC-A980-599F5516A357}"/>
              </a:ext>
            </a:extLst>
          </p:cNvPr>
          <p:cNvGrpSpPr/>
          <p:nvPr/>
        </p:nvGrpSpPr>
        <p:grpSpPr>
          <a:xfrm>
            <a:off x="6423062" y="3946400"/>
            <a:ext cx="2373331" cy="2137025"/>
            <a:chOff x="6626831" y="1037690"/>
            <a:chExt cx="2373331" cy="2137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A1E07-D5E3-446B-A376-485D7EE2137F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C7C8-7D57-4D2E-A7EE-BE68A1AE5EB1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B4E0-E47F-468C-B84D-A445400D58B2}"/>
              </a:ext>
            </a:extLst>
          </p:cNvPr>
          <p:cNvGrpSpPr/>
          <p:nvPr/>
        </p:nvGrpSpPr>
        <p:grpSpPr>
          <a:xfrm>
            <a:off x="6779231" y="1190090"/>
            <a:ext cx="2373331" cy="2137025"/>
            <a:chOff x="6626831" y="1037690"/>
            <a:chExt cx="2373331" cy="21370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1B95C0-5C12-4F02-B6B8-250D6316BCBB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addressId</a:t>
              </a:r>
              <a:endParaRPr lang="en-US" dirty="0"/>
            </a:p>
            <a:p>
              <a:pPr algn="ctr"/>
              <a:r>
                <a:rPr lang="en-US" dirty="0" err="1"/>
                <a:t>streetName</a:t>
              </a:r>
              <a:endParaRPr lang="en-US" dirty="0"/>
            </a:p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D3345-2C6A-4A4C-AFC7-5FF559FCD158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06AF3-22A3-43D2-8690-DD0F5E2BF482}"/>
              </a:ext>
            </a:extLst>
          </p:cNvPr>
          <p:cNvCxnSpPr>
            <a:endCxn id="11" idx="1"/>
          </p:cNvCxnSpPr>
          <p:nvPr/>
        </p:nvCxnSpPr>
        <p:spPr>
          <a:xfrm flipV="1">
            <a:off x="2958957" y="1516589"/>
            <a:ext cx="3820274" cy="228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CEF45-6381-45BE-9BBD-E0BF73FB90E8}"/>
              </a:ext>
            </a:extLst>
          </p:cNvPr>
          <p:cNvCxnSpPr/>
          <p:nvPr/>
        </p:nvCxnSpPr>
        <p:spPr>
          <a:xfrm>
            <a:off x="3154166" y="4098800"/>
            <a:ext cx="3411021" cy="10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521-25A3-4CFF-8C9A-668E30A61ACB}"/>
              </a:ext>
            </a:extLst>
          </p:cNvPr>
          <p:cNvSpPr txBox="1"/>
          <p:nvPr/>
        </p:nvSpPr>
        <p:spPr>
          <a:xfrm rot="19821523">
            <a:off x="4577993" y="2115301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has m </a:t>
            </a:r>
            <a:r>
              <a:rPr lang="en-US" dirty="0" err="1"/>
              <a:t>addres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662A-91BF-4376-AAE4-FA340975DB3F}"/>
              </a:ext>
            </a:extLst>
          </p:cNvPr>
          <p:cNvSpPr txBox="1"/>
          <p:nvPr/>
        </p:nvSpPr>
        <p:spPr>
          <a:xfrm>
            <a:off x="4781636" y="4230066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</p:spTree>
    <p:extLst>
      <p:ext uri="{BB962C8B-B14F-4D97-AF65-F5344CB8AC3E}">
        <p14:creationId xmlns:p14="http://schemas.microsoft.com/office/powerpoint/2010/main" val="32777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4AA4-4A0D-45EC-BB9C-2C6C3091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70C8-8FCD-4B52-85B5-3AA84A5D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Sort the object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sortByEmployeeId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sortByFirstName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sortBysalary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sortByDeptLocation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sortByCity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A27-366C-4ABA-8712-94B38626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6A62-AE97-4C17-AC37-BFC7BA47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Tier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Dao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375684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927D-2FBE-4B4F-8989-6B5AC341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-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973D9-9C18-44BC-A048-2D6CA9A142F6}"/>
              </a:ext>
            </a:extLst>
          </p:cNvPr>
          <p:cNvSpPr/>
          <p:nvPr/>
        </p:nvSpPr>
        <p:spPr>
          <a:xfrm>
            <a:off x="3637052" y="1541124"/>
            <a:ext cx="1952090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A62E1-D961-47A0-9904-EB7350AF4513}"/>
              </a:ext>
            </a:extLst>
          </p:cNvPr>
          <p:cNvSpPr/>
          <p:nvPr/>
        </p:nvSpPr>
        <p:spPr>
          <a:xfrm>
            <a:off x="1839074" y="3647325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HashMap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1A34A-2E31-4A23-B23A-2763061F2E10}"/>
              </a:ext>
            </a:extLst>
          </p:cNvPr>
          <p:cNvSpPr/>
          <p:nvPr/>
        </p:nvSpPr>
        <p:spPr>
          <a:xfrm>
            <a:off x="1839073" y="4731249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LinkedHashMap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7BF20-737E-4A09-AEF1-E72E19D164E6}"/>
              </a:ext>
            </a:extLst>
          </p:cNvPr>
          <p:cNvSpPr/>
          <p:nvPr/>
        </p:nvSpPr>
        <p:spPr>
          <a:xfrm>
            <a:off x="4613097" y="3647324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Hashtable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C630-C625-43C3-9C5F-C5BE3D5DA8A3}"/>
              </a:ext>
            </a:extLst>
          </p:cNvPr>
          <p:cNvSpPr/>
          <p:nvPr/>
        </p:nvSpPr>
        <p:spPr>
          <a:xfrm>
            <a:off x="7919663" y="3647323"/>
            <a:ext cx="2065105" cy="5856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C11FD-63A9-4F4D-B068-608A4D7043AA}"/>
              </a:ext>
            </a:extLst>
          </p:cNvPr>
          <p:cNvSpPr/>
          <p:nvPr/>
        </p:nvSpPr>
        <p:spPr>
          <a:xfrm>
            <a:off x="7919663" y="2620502"/>
            <a:ext cx="1952090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SortedMap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05965-DDFF-422D-9E53-BDA0FDF0DBA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871627" y="2126751"/>
            <a:ext cx="1741470" cy="15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A4A111-CCD2-46CD-9044-FA8D312540C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736387" y="2126751"/>
            <a:ext cx="909263" cy="152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A528A-6A4A-4745-9275-4E5C4C59B4F8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H="1" flipV="1">
            <a:off x="5589142" y="1833938"/>
            <a:ext cx="3306566" cy="78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CA83F5-0319-4E2D-9560-D28157D55C4B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952215" y="3201092"/>
            <a:ext cx="1" cy="4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58630-3A51-414F-A37F-8D36437A548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871626" y="4232952"/>
            <a:ext cx="1" cy="4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E5-4D40-42E2-BCBE-A39AFCE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5E5E-C28C-462C-8B3F-4E8C852D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Key, Value</a:t>
            </a:r>
          </a:p>
          <a:p>
            <a:r>
              <a:rPr lang="en-US" dirty="0"/>
              <a:t>Key – unique</a:t>
            </a:r>
          </a:p>
          <a:p>
            <a:r>
              <a:rPr lang="en-US" dirty="0"/>
              <a:t>Value </a:t>
            </a:r>
            <a:r>
              <a:rPr lang="en-US" dirty="0">
                <a:sym typeface="Wingdings" panose="05000000000000000000" pitchFamily="2" charset="2"/>
              </a:rPr>
              <a:t> dups</a:t>
            </a:r>
          </a:p>
          <a:p>
            <a:r>
              <a:rPr lang="en-US" dirty="0" err="1">
                <a:sym typeface="Wingdings" panose="05000000000000000000" pitchFamily="2" charset="2"/>
              </a:rPr>
              <a:t>TreeMap</a:t>
            </a:r>
            <a:r>
              <a:rPr lang="en-US" dirty="0">
                <a:sym typeface="Wingdings" panose="05000000000000000000" pitchFamily="2" charset="2"/>
              </a:rPr>
              <a:t>  keys Sorted</a:t>
            </a:r>
          </a:p>
          <a:p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Synchronized</a:t>
            </a:r>
            <a:r>
              <a:rPr lang="en-US" dirty="0">
                <a:sym typeface="Wingdings" panose="05000000000000000000" pitchFamily="2" charset="2"/>
              </a:rPr>
              <a:t> (null not allowed in key and value)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Fail Safe</a:t>
            </a:r>
          </a:p>
          <a:p>
            <a:r>
              <a:rPr lang="en-US" dirty="0">
                <a:sym typeface="Wingdings" panose="05000000000000000000" pitchFamily="2" charset="2"/>
              </a:rPr>
              <a:t>Hashing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174-6CD1-4795-B2AA-4BCEA8EC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F4CB-8D0C-41D6-BDDC-7DE84B77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Collections.synchronizedMap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en-US" dirty="0"/>
              <a:t>To improve the performance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degrade the performance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6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48CA-A4F4-4E8D-89FB-0010FEBD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E8AA-37BB-4AA3-99C6-84871701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</a:t>
            </a:r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segments</a:t>
            </a:r>
          </a:p>
          <a:p>
            <a:r>
              <a:rPr lang="en-US" dirty="0">
                <a:sym typeface="Wingdings" panose="05000000000000000000" pitchFamily="2" charset="2"/>
              </a:rPr>
              <a:t>Not all segments are locked</a:t>
            </a:r>
          </a:p>
          <a:p>
            <a:r>
              <a:rPr lang="en-US" dirty="0">
                <a:sym typeface="Wingdings" panose="05000000000000000000" pitchFamily="2" charset="2"/>
              </a:rPr>
              <a:t>Read operations are allowed without lock</a:t>
            </a:r>
          </a:p>
          <a:p>
            <a:r>
              <a:rPr lang="en-US" dirty="0">
                <a:sym typeface="Wingdings" panose="05000000000000000000" pitchFamily="2" charset="2"/>
              </a:rPr>
              <a:t>Write  only that segments locked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  degrade performance (one thread read/write)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0DCB-3B3C-4208-94E0-24582F7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15F6-336E-462A-82DB-AA9292A5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reference</a:t>
            </a:r>
          </a:p>
          <a:p>
            <a:pPr lvl="1"/>
            <a:r>
              <a:rPr lang="en-US" dirty="0"/>
              <a:t>Referring null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Strong Ref</a:t>
            </a:r>
          </a:p>
          <a:p>
            <a:r>
              <a:rPr lang="en-US" dirty="0"/>
              <a:t>Soft ref</a:t>
            </a:r>
          </a:p>
          <a:p>
            <a:r>
              <a:rPr lang="en-US" dirty="0"/>
              <a:t>Weak Ref</a:t>
            </a:r>
          </a:p>
          <a:p>
            <a:r>
              <a:rPr lang="en-US" dirty="0"/>
              <a:t>Phantom ref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9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0FC-864B-476F-8ECC-546D278A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DFC5-E34D-473D-94C5-7011A4F7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execution unit </a:t>
            </a:r>
            <a:r>
              <a:rPr lang="en-US" dirty="0">
                <a:sym typeface="Wingdings" panose="05000000000000000000" pitchFamily="2" charset="2"/>
              </a:rPr>
              <a:t> thread</a:t>
            </a:r>
          </a:p>
          <a:p>
            <a:r>
              <a:rPr lang="en-US" dirty="0">
                <a:sym typeface="Wingdings" panose="05000000000000000000" pitchFamily="2" charset="2"/>
              </a:rPr>
              <a:t>Process and </a:t>
            </a:r>
            <a:r>
              <a:rPr lang="en-US" dirty="0" err="1">
                <a:sym typeface="Wingdings" panose="05000000000000000000" pitchFamily="2" charset="2"/>
              </a:rPr>
              <a:t>Thead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Process  execution of Program (Word/Excel/PowerPoint)  heavyweight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Thread  </a:t>
            </a:r>
            <a:r>
              <a:rPr lang="en-US" dirty="0" err="1">
                <a:sym typeface="Wingdings" panose="05000000000000000000" pitchFamily="2" charset="2"/>
              </a:rPr>
              <a:t>SpellCheck</a:t>
            </a:r>
            <a:r>
              <a:rPr lang="en-US" dirty="0">
                <a:sym typeface="Wingdings" panose="05000000000000000000" pitchFamily="2" charset="2"/>
              </a:rPr>
              <a:t>, Counting pages  light weight</a:t>
            </a:r>
          </a:p>
          <a:p>
            <a:r>
              <a:rPr lang="en-US" dirty="0" err="1">
                <a:sym typeface="Wingdings" panose="05000000000000000000" pitchFamily="2" charset="2"/>
              </a:rPr>
              <a:t>MultiThreading</a:t>
            </a:r>
            <a:r>
              <a:rPr lang="en-US" dirty="0">
                <a:sym typeface="Wingdings" panose="05000000000000000000" pitchFamily="2" charset="2"/>
              </a:rPr>
              <a:t> / multiprocessing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Multitasking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9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EC56-6A4E-4BD0-B652-31672EF8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E900-6E16-432A-B2E5-3FA1AB34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Thread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not parent Class</a:t>
            </a:r>
          </a:p>
          <a:p>
            <a:r>
              <a:rPr lang="en-US" dirty="0"/>
              <a:t>Runnable</a:t>
            </a:r>
          </a:p>
          <a:p>
            <a:pPr lvl="1"/>
            <a:r>
              <a:rPr lang="en-US" dirty="0"/>
              <a:t>If the class has parent class</a:t>
            </a:r>
          </a:p>
          <a:p>
            <a:endParaRPr lang="en-US" dirty="0"/>
          </a:p>
          <a:p>
            <a:r>
              <a:rPr lang="en-US" u="sng" dirty="0"/>
              <a:t>Constructors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new Thread();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new Thread(String </a:t>
            </a:r>
            <a:r>
              <a:rPr lang="en-US" dirty="0" err="1">
                <a:highlight>
                  <a:srgbClr val="FFFF00"/>
                </a:highlight>
              </a:rPr>
              <a:t>threadName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pPr lvl="1"/>
            <a:r>
              <a:rPr lang="en-US" dirty="0"/>
              <a:t>new Thread(Runnable r);</a:t>
            </a:r>
          </a:p>
          <a:p>
            <a:pPr lvl="1"/>
            <a:r>
              <a:rPr lang="en-US" dirty="0"/>
              <a:t>new Thread(Runnable r, String </a:t>
            </a:r>
            <a:r>
              <a:rPr lang="en-US" dirty="0" err="1"/>
              <a:t>threadName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FBC-EA4C-4A44-AC15-47913699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D28-5127-4955-84F5-3BC53E32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Store, manipulate, sort, search and iterate</a:t>
            </a:r>
          </a:p>
          <a:p>
            <a:r>
              <a:rPr lang="en-US" dirty="0"/>
              <a:t>Growable in size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9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F097-5599-44BA-88F2-14621333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FE3CB3-BF73-4302-B1A2-6AE63DBC19F4}"/>
              </a:ext>
            </a:extLst>
          </p:cNvPr>
          <p:cNvSpPr/>
          <p:nvPr/>
        </p:nvSpPr>
        <p:spPr>
          <a:xfrm>
            <a:off x="2866489" y="5543497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63374-75BA-4016-AD8C-287096956976}"/>
              </a:ext>
            </a:extLst>
          </p:cNvPr>
          <p:cNvSpPr/>
          <p:nvPr/>
        </p:nvSpPr>
        <p:spPr>
          <a:xfrm>
            <a:off x="2866490" y="2756632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runnable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18544-51FA-4E67-AF16-116F1EC78D8C}"/>
              </a:ext>
            </a:extLst>
          </p:cNvPr>
          <p:cNvSpPr/>
          <p:nvPr/>
        </p:nvSpPr>
        <p:spPr>
          <a:xfrm>
            <a:off x="2866488" y="4158760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0B818-FEE1-4E69-A21C-E9D8B5D26898}"/>
              </a:ext>
            </a:extLst>
          </p:cNvPr>
          <p:cNvSpPr/>
          <p:nvPr/>
        </p:nvSpPr>
        <p:spPr>
          <a:xfrm>
            <a:off x="2866488" y="1593969"/>
            <a:ext cx="2147299" cy="67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44E209-373A-4215-A740-66CCB0829664}"/>
              </a:ext>
            </a:extLst>
          </p:cNvPr>
          <p:cNvSpPr/>
          <p:nvPr/>
        </p:nvSpPr>
        <p:spPr>
          <a:xfrm>
            <a:off x="6873411" y="3280908"/>
            <a:ext cx="2452101" cy="87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Sleep/block/</a:t>
            </a:r>
          </a:p>
          <a:p>
            <a:pPr algn="ctr"/>
            <a:r>
              <a:rPr lang="en-US" sz="2400" dirty="0"/>
              <a:t>wait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67E3C-97D7-4F9B-9BF2-06A4E31CB428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940138" y="2266337"/>
            <a:ext cx="2" cy="49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AEF14-D768-4DBD-B126-9E60386075D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40138" y="3429000"/>
            <a:ext cx="2" cy="72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07A5E-453D-4846-A334-8405526673AC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940138" y="4831128"/>
            <a:ext cx="1" cy="71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D12CAB-443F-4A64-8620-7CBCDA3C437B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5013787" y="4158760"/>
            <a:ext cx="3085675" cy="33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BE2DFF-0DD3-4781-BD1D-35FA3EB73D39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H="1" flipV="1">
            <a:off x="5013789" y="3092816"/>
            <a:ext cx="3085673" cy="1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56ECA-158A-426F-A9F1-247F804488EE}"/>
              </a:ext>
            </a:extLst>
          </p:cNvPr>
          <p:cNvSpPr txBox="1"/>
          <p:nvPr/>
        </p:nvSpPr>
        <p:spPr>
          <a:xfrm>
            <a:off x="-249686" y="1804672"/>
            <a:ext cx="311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Thread t=new Thread()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6438B-61F1-4043-BCE4-5F0704C9A117}"/>
              </a:ext>
            </a:extLst>
          </p:cNvPr>
          <p:cNvSpPr txBox="1"/>
          <p:nvPr/>
        </p:nvSpPr>
        <p:spPr>
          <a:xfrm>
            <a:off x="1060826" y="2852276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t.start</a:t>
            </a:r>
            <a:r>
              <a:rPr lang="en-US" sz="2400" b="1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E70FC-6282-465E-8840-1A0DC5F913BF}"/>
              </a:ext>
            </a:extLst>
          </p:cNvPr>
          <p:cNvSpPr txBox="1"/>
          <p:nvPr/>
        </p:nvSpPr>
        <p:spPr>
          <a:xfrm>
            <a:off x="147562" y="4326852"/>
            <a:ext cx="252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Executing run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7999C-84BF-46FA-A583-FF70E50F160F}"/>
              </a:ext>
            </a:extLst>
          </p:cNvPr>
          <p:cNvSpPr txBox="1"/>
          <p:nvPr/>
        </p:nvSpPr>
        <p:spPr>
          <a:xfrm>
            <a:off x="213872" y="6308209"/>
            <a:ext cx="426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completion of run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BE947D-E227-4261-A187-448810BA2DF3}"/>
              </a:ext>
            </a:extLst>
          </p:cNvPr>
          <p:cNvSpPr txBox="1"/>
          <p:nvPr/>
        </p:nvSpPr>
        <p:spPr>
          <a:xfrm>
            <a:off x="6667928" y="4643919"/>
            <a:ext cx="3262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Sleep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ym typeface="Wingdings" panose="05000000000000000000" pitchFamily="2" charset="2"/>
              </a:rPr>
              <a:t>Thread.sleep</a:t>
            </a:r>
            <a:r>
              <a:rPr lang="en-US" sz="2000" b="1" dirty="0">
                <a:sym typeface="Wingdings" panose="05000000000000000000" pitchFamily="2" charset="2"/>
              </a:rPr>
              <a:t>(1000);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Wait  </a:t>
            </a:r>
            <a:r>
              <a:rPr lang="en-US" sz="2000" b="1" dirty="0" err="1">
                <a:sym typeface="Wingdings" panose="05000000000000000000" pitchFamily="2" charset="2"/>
              </a:rPr>
              <a:t>Obj.wait</a:t>
            </a:r>
            <a:r>
              <a:rPr lang="en-US" sz="2000" b="1" dirty="0">
                <a:sym typeface="Wingdings" panose="05000000000000000000" pitchFamily="2" charset="2"/>
              </a:rPr>
              <a:t>()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Block  </a:t>
            </a:r>
            <a:r>
              <a:rPr lang="en-US" sz="2000" b="1" dirty="0" err="1">
                <a:sym typeface="Wingdings" panose="05000000000000000000" pitchFamily="2" charset="2"/>
              </a:rPr>
              <a:t>t.join</a:t>
            </a:r>
            <a:r>
              <a:rPr lang="en-US" sz="2000" b="1" dirty="0">
                <a:sym typeface="Wingdings" panose="05000000000000000000" pitchFamily="2" charset="2"/>
              </a:rPr>
              <a:t>()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162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CAC1-AEA8-47EE-999E-2CC43AE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6D29-6700-42B0-957D-5A4E581D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  <a:p>
            <a:r>
              <a:rPr lang="en-US" dirty="0"/>
              <a:t>Try-catch-finally</a:t>
            </a:r>
          </a:p>
          <a:p>
            <a:r>
              <a:rPr lang="en-US" dirty="0"/>
              <a:t>Try-with-resource</a:t>
            </a:r>
          </a:p>
          <a:p>
            <a:r>
              <a:rPr lang="en-US" dirty="0"/>
              <a:t>Throw</a:t>
            </a:r>
          </a:p>
          <a:p>
            <a:r>
              <a:rPr lang="en-US" dirty="0"/>
              <a:t>Throws</a:t>
            </a:r>
          </a:p>
          <a:p>
            <a:r>
              <a:rPr lang="en-US" dirty="0"/>
              <a:t>User defined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7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B160-8D38-43D6-ACD8-320877D4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3814-D1AE-4DDF-BC33-347B88AC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}finally{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15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1354-671F-4459-B7CD-71CE9FCA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FileInputStream</a:t>
            </a:r>
            <a:r>
              <a:rPr lang="en-US" dirty="0"/>
              <a:t> fin=new </a:t>
            </a:r>
            <a:r>
              <a:rPr lang="en-US" dirty="0" err="1"/>
              <a:t>FileInputStream</a:t>
            </a:r>
            <a:r>
              <a:rPr lang="en-US" dirty="0"/>
              <a:t>(file);){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66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6E0B71-424C-4607-B71E-5F84F6FDB3C0}"/>
              </a:ext>
            </a:extLst>
          </p:cNvPr>
          <p:cNvSpPr/>
          <p:nvPr/>
        </p:nvSpPr>
        <p:spPr>
          <a:xfrm>
            <a:off x="4119937" y="678094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8C989-1CFF-45CA-8C22-BE40EFF8EFEC}"/>
              </a:ext>
            </a:extLst>
          </p:cNvPr>
          <p:cNvSpPr/>
          <p:nvPr/>
        </p:nvSpPr>
        <p:spPr>
          <a:xfrm>
            <a:off x="5962437" y="1950377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70849-1B45-44F3-9BE5-ABC63FB1B4EC}"/>
              </a:ext>
            </a:extLst>
          </p:cNvPr>
          <p:cNvSpPr/>
          <p:nvPr/>
        </p:nvSpPr>
        <p:spPr>
          <a:xfrm>
            <a:off x="881865" y="1950377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8FCFA-BBB1-47B6-AA07-4AE941504758}"/>
              </a:ext>
            </a:extLst>
          </p:cNvPr>
          <p:cNvSpPr/>
          <p:nvPr/>
        </p:nvSpPr>
        <p:spPr>
          <a:xfrm>
            <a:off x="8383712" y="3614791"/>
            <a:ext cx="3565133" cy="247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IOException</a:t>
            </a:r>
            <a:endParaRPr lang="en-US" dirty="0"/>
          </a:p>
          <a:p>
            <a:pPr algn="ctr"/>
            <a:r>
              <a:rPr lang="en-US" dirty="0" err="1"/>
              <a:t>SQLException</a:t>
            </a:r>
            <a:endParaRPr lang="en-US" dirty="0"/>
          </a:p>
          <a:p>
            <a:pPr algn="ctr"/>
            <a:r>
              <a:rPr lang="en-US" dirty="0" err="1"/>
              <a:t>EOFException</a:t>
            </a:r>
            <a:endParaRPr lang="en-US" dirty="0"/>
          </a:p>
          <a:p>
            <a:pPr algn="ctr"/>
            <a:r>
              <a:rPr lang="en-US" dirty="0" err="1"/>
              <a:t>ClassNotFoundException</a:t>
            </a:r>
            <a:endParaRPr lang="en-US" dirty="0"/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91161-D43D-4E32-B08A-4681FF8B389C}"/>
              </a:ext>
            </a:extLst>
          </p:cNvPr>
          <p:cNvSpPr/>
          <p:nvPr/>
        </p:nvSpPr>
        <p:spPr>
          <a:xfrm>
            <a:off x="3912742" y="3614791"/>
            <a:ext cx="3565133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RuntimeException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90161-8E6B-4E91-B20E-05A438868307}"/>
              </a:ext>
            </a:extLst>
          </p:cNvPr>
          <p:cNvSpPr/>
          <p:nvPr/>
        </p:nvSpPr>
        <p:spPr>
          <a:xfrm>
            <a:off x="3643901" y="4853682"/>
            <a:ext cx="3565133" cy="169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  <a:p>
            <a:pPr algn="ctr"/>
            <a:r>
              <a:rPr lang="en-US" dirty="0"/>
              <a:t>Null</a:t>
            </a:r>
          </a:p>
          <a:p>
            <a:pPr algn="ctr"/>
            <a:r>
              <a:rPr lang="en-US" dirty="0"/>
              <a:t>….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766C6-50DB-4CD2-AB30-ADEBEA262D5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664432" y="1417834"/>
            <a:ext cx="3238072" cy="53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133EC-F928-42B3-91B4-27738F21BD8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5902504" y="1417834"/>
            <a:ext cx="1842500" cy="53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AFEA8-8037-40F9-996A-8B1D0B7D1BE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95309" y="2690117"/>
            <a:ext cx="2215792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303AD7-7897-4BA2-8571-63CFA097F35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7745004" y="2690117"/>
            <a:ext cx="2421275" cy="9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B5A3F4-0CDC-4348-8D87-A187C27E3A4F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5426468" y="4354531"/>
            <a:ext cx="268841" cy="49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B4EDBD-E34A-4037-B371-AAB21FD7523F}"/>
              </a:ext>
            </a:extLst>
          </p:cNvPr>
          <p:cNvSpPr/>
          <p:nvPr/>
        </p:nvSpPr>
        <p:spPr>
          <a:xfrm>
            <a:off x="400692" y="1335640"/>
            <a:ext cx="7551505" cy="5465851"/>
          </a:xfrm>
          <a:custGeom>
            <a:avLst/>
            <a:gdLst>
              <a:gd name="connsiteX0" fmla="*/ 7489860 w 7715892"/>
              <a:gd name="connsiteY0" fmla="*/ 4140485 h 5506948"/>
              <a:gd name="connsiteX1" fmla="*/ 7582328 w 7715892"/>
              <a:gd name="connsiteY1" fmla="*/ 4119937 h 5506948"/>
              <a:gd name="connsiteX2" fmla="*/ 7613150 w 7715892"/>
              <a:gd name="connsiteY2" fmla="*/ 4099389 h 5506948"/>
              <a:gd name="connsiteX3" fmla="*/ 7664521 w 7715892"/>
              <a:gd name="connsiteY3" fmla="*/ 4048018 h 5506948"/>
              <a:gd name="connsiteX4" fmla="*/ 7695343 w 7715892"/>
              <a:gd name="connsiteY4" fmla="*/ 3904180 h 5506948"/>
              <a:gd name="connsiteX5" fmla="*/ 7705618 w 7715892"/>
              <a:gd name="connsiteY5" fmla="*/ 3708971 h 5506948"/>
              <a:gd name="connsiteX6" fmla="*/ 7715892 w 7715892"/>
              <a:gd name="connsiteY6" fmla="*/ 3637052 h 5506948"/>
              <a:gd name="connsiteX7" fmla="*/ 7705618 w 7715892"/>
              <a:gd name="connsiteY7" fmla="*/ 2373330 h 5506948"/>
              <a:gd name="connsiteX8" fmla="*/ 7685069 w 7715892"/>
              <a:gd name="connsiteY8" fmla="*/ 2311685 h 5506948"/>
              <a:gd name="connsiteX9" fmla="*/ 7623424 w 7715892"/>
              <a:gd name="connsiteY9" fmla="*/ 2229492 h 5506948"/>
              <a:gd name="connsiteX10" fmla="*/ 7561779 w 7715892"/>
              <a:gd name="connsiteY10" fmla="*/ 2167847 h 5506948"/>
              <a:gd name="connsiteX11" fmla="*/ 7448764 w 7715892"/>
              <a:gd name="connsiteY11" fmla="*/ 2085654 h 5506948"/>
              <a:gd name="connsiteX12" fmla="*/ 7417941 w 7715892"/>
              <a:gd name="connsiteY12" fmla="*/ 2075380 h 5506948"/>
              <a:gd name="connsiteX13" fmla="*/ 7304925 w 7715892"/>
              <a:gd name="connsiteY13" fmla="*/ 2054831 h 5506948"/>
              <a:gd name="connsiteX14" fmla="*/ 7243281 w 7715892"/>
              <a:gd name="connsiteY14" fmla="*/ 2024009 h 5506948"/>
              <a:gd name="connsiteX15" fmla="*/ 7130265 w 7715892"/>
              <a:gd name="connsiteY15" fmla="*/ 2003460 h 5506948"/>
              <a:gd name="connsiteX16" fmla="*/ 6935056 w 7715892"/>
              <a:gd name="connsiteY16" fmla="*/ 2013735 h 5506948"/>
              <a:gd name="connsiteX17" fmla="*/ 6904233 w 7715892"/>
              <a:gd name="connsiteY17" fmla="*/ 2024009 h 5506948"/>
              <a:gd name="connsiteX18" fmla="*/ 6801492 w 7715892"/>
              <a:gd name="connsiteY18" fmla="*/ 2034283 h 5506948"/>
              <a:gd name="connsiteX19" fmla="*/ 6575460 w 7715892"/>
              <a:gd name="connsiteY19" fmla="*/ 2044557 h 5506948"/>
              <a:gd name="connsiteX20" fmla="*/ 6267236 w 7715892"/>
              <a:gd name="connsiteY20" fmla="*/ 2013735 h 5506948"/>
              <a:gd name="connsiteX21" fmla="*/ 6226139 w 7715892"/>
              <a:gd name="connsiteY21" fmla="*/ 1982912 h 5506948"/>
              <a:gd name="connsiteX22" fmla="*/ 6185042 w 7715892"/>
              <a:gd name="connsiteY22" fmla="*/ 1972638 h 5506948"/>
              <a:gd name="connsiteX23" fmla="*/ 6143946 w 7715892"/>
              <a:gd name="connsiteY23" fmla="*/ 1941816 h 5506948"/>
              <a:gd name="connsiteX24" fmla="*/ 6123397 w 7715892"/>
              <a:gd name="connsiteY24" fmla="*/ 1921267 h 5506948"/>
              <a:gd name="connsiteX25" fmla="*/ 6092575 w 7715892"/>
              <a:gd name="connsiteY25" fmla="*/ 1910993 h 5506948"/>
              <a:gd name="connsiteX26" fmla="*/ 5928188 w 7715892"/>
              <a:gd name="connsiteY26" fmla="*/ 1787703 h 5506948"/>
              <a:gd name="connsiteX27" fmla="*/ 5845995 w 7715892"/>
              <a:gd name="connsiteY27" fmla="*/ 1736332 h 5506948"/>
              <a:gd name="connsiteX28" fmla="*/ 5691883 w 7715892"/>
              <a:gd name="connsiteY28" fmla="*/ 1623317 h 5506948"/>
              <a:gd name="connsiteX29" fmla="*/ 5609690 w 7715892"/>
              <a:gd name="connsiteY29" fmla="*/ 1561672 h 5506948"/>
              <a:gd name="connsiteX30" fmla="*/ 5527496 w 7715892"/>
              <a:gd name="connsiteY30" fmla="*/ 1458930 h 5506948"/>
              <a:gd name="connsiteX31" fmla="*/ 5517222 w 7715892"/>
              <a:gd name="connsiteY31" fmla="*/ 1417834 h 5506948"/>
              <a:gd name="connsiteX32" fmla="*/ 5496674 w 7715892"/>
              <a:gd name="connsiteY32" fmla="*/ 1397285 h 5506948"/>
              <a:gd name="connsiteX33" fmla="*/ 5476125 w 7715892"/>
              <a:gd name="connsiteY33" fmla="*/ 1366463 h 5506948"/>
              <a:gd name="connsiteX34" fmla="*/ 5424755 w 7715892"/>
              <a:gd name="connsiteY34" fmla="*/ 1315092 h 5506948"/>
              <a:gd name="connsiteX35" fmla="*/ 5414481 w 7715892"/>
              <a:gd name="connsiteY35" fmla="*/ 1284269 h 5506948"/>
              <a:gd name="connsiteX36" fmla="*/ 5352836 w 7715892"/>
              <a:gd name="connsiteY36" fmla="*/ 1222625 h 5506948"/>
              <a:gd name="connsiteX37" fmla="*/ 5322013 w 7715892"/>
              <a:gd name="connsiteY37" fmla="*/ 1191802 h 5506948"/>
              <a:gd name="connsiteX38" fmla="*/ 5280916 w 7715892"/>
              <a:gd name="connsiteY38" fmla="*/ 1160980 h 5506948"/>
              <a:gd name="connsiteX39" fmla="*/ 5229546 w 7715892"/>
              <a:gd name="connsiteY39" fmla="*/ 1119883 h 5506948"/>
              <a:gd name="connsiteX40" fmla="*/ 5178175 w 7715892"/>
              <a:gd name="connsiteY40" fmla="*/ 1109609 h 5506948"/>
              <a:gd name="connsiteX41" fmla="*/ 5116530 w 7715892"/>
              <a:gd name="connsiteY41" fmla="*/ 1068512 h 5506948"/>
              <a:gd name="connsiteX42" fmla="*/ 5085707 w 7715892"/>
              <a:gd name="connsiteY42" fmla="*/ 1047964 h 5506948"/>
              <a:gd name="connsiteX43" fmla="*/ 5034337 w 7715892"/>
              <a:gd name="connsiteY43" fmla="*/ 1027416 h 5506948"/>
              <a:gd name="connsiteX44" fmla="*/ 5003514 w 7715892"/>
              <a:gd name="connsiteY44" fmla="*/ 1006867 h 5506948"/>
              <a:gd name="connsiteX45" fmla="*/ 4941869 w 7715892"/>
              <a:gd name="connsiteY45" fmla="*/ 976045 h 5506948"/>
              <a:gd name="connsiteX46" fmla="*/ 4890498 w 7715892"/>
              <a:gd name="connsiteY46" fmla="*/ 934948 h 5506948"/>
              <a:gd name="connsiteX47" fmla="*/ 4839128 w 7715892"/>
              <a:gd name="connsiteY47" fmla="*/ 893852 h 5506948"/>
              <a:gd name="connsiteX48" fmla="*/ 4808305 w 7715892"/>
              <a:gd name="connsiteY48" fmla="*/ 863029 h 5506948"/>
              <a:gd name="connsiteX49" fmla="*/ 4767209 w 7715892"/>
              <a:gd name="connsiteY49" fmla="*/ 852755 h 5506948"/>
              <a:gd name="connsiteX50" fmla="*/ 4726112 w 7715892"/>
              <a:gd name="connsiteY50" fmla="*/ 832207 h 5506948"/>
              <a:gd name="connsiteX51" fmla="*/ 4643919 w 7715892"/>
              <a:gd name="connsiteY51" fmla="*/ 791110 h 5506948"/>
              <a:gd name="connsiteX52" fmla="*/ 4561725 w 7715892"/>
              <a:gd name="connsiteY52" fmla="*/ 719191 h 5506948"/>
              <a:gd name="connsiteX53" fmla="*/ 4541177 w 7715892"/>
              <a:gd name="connsiteY53" fmla="*/ 688368 h 5506948"/>
              <a:gd name="connsiteX54" fmla="*/ 4500081 w 7715892"/>
              <a:gd name="connsiteY54" fmla="*/ 667820 h 5506948"/>
              <a:gd name="connsiteX55" fmla="*/ 4417887 w 7715892"/>
              <a:gd name="connsiteY55" fmla="*/ 616449 h 5506948"/>
              <a:gd name="connsiteX56" fmla="*/ 4345968 w 7715892"/>
              <a:gd name="connsiteY56" fmla="*/ 544530 h 5506948"/>
              <a:gd name="connsiteX57" fmla="*/ 4304872 w 7715892"/>
              <a:gd name="connsiteY57" fmla="*/ 513708 h 5506948"/>
              <a:gd name="connsiteX58" fmla="*/ 4212404 w 7715892"/>
              <a:gd name="connsiteY58" fmla="*/ 421240 h 5506948"/>
              <a:gd name="connsiteX59" fmla="*/ 4181582 w 7715892"/>
              <a:gd name="connsiteY59" fmla="*/ 400692 h 5506948"/>
              <a:gd name="connsiteX60" fmla="*/ 4161033 w 7715892"/>
              <a:gd name="connsiteY60" fmla="*/ 380144 h 5506948"/>
              <a:gd name="connsiteX61" fmla="*/ 4078840 w 7715892"/>
              <a:gd name="connsiteY61" fmla="*/ 339047 h 5506948"/>
              <a:gd name="connsiteX62" fmla="*/ 3996647 w 7715892"/>
              <a:gd name="connsiteY62" fmla="*/ 267128 h 5506948"/>
              <a:gd name="connsiteX63" fmla="*/ 3965824 w 7715892"/>
              <a:gd name="connsiteY63" fmla="*/ 236305 h 5506948"/>
              <a:gd name="connsiteX64" fmla="*/ 3914454 w 7715892"/>
              <a:gd name="connsiteY64" fmla="*/ 215757 h 5506948"/>
              <a:gd name="connsiteX65" fmla="*/ 3811712 w 7715892"/>
              <a:gd name="connsiteY65" fmla="*/ 184935 h 5506948"/>
              <a:gd name="connsiteX66" fmla="*/ 3780890 w 7715892"/>
              <a:gd name="connsiteY66" fmla="*/ 164386 h 5506948"/>
              <a:gd name="connsiteX67" fmla="*/ 3667874 w 7715892"/>
              <a:gd name="connsiteY67" fmla="*/ 143838 h 5506948"/>
              <a:gd name="connsiteX68" fmla="*/ 3534310 w 7715892"/>
              <a:gd name="connsiteY68" fmla="*/ 102741 h 5506948"/>
              <a:gd name="connsiteX69" fmla="*/ 3441842 w 7715892"/>
              <a:gd name="connsiteY69" fmla="*/ 71919 h 5506948"/>
              <a:gd name="connsiteX70" fmla="*/ 3236359 w 7715892"/>
              <a:gd name="connsiteY70" fmla="*/ 41096 h 5506948"/>
              <a:gd name="connsiteX71" fmla="*/ 3123343 w 7715892"/>
              <a:gd name="connsiteY71" fmla="*/ 20548 h 5506948"/>
              <a:gd name="connsiteX72" fmla="*/ 2044557 w 7715892"/>
              <a:gd name="connsiteY72" fmla="*/ 0 h 5506948"/>
              <a:gd name="connsiteX73" fmla="*/ 1099334 w 7715892"/>
              <a:gd name="connsiteY73" fmla="*/ 30822 h 5506948"/>
              <a:gd name="connsiteX74" fmla="*/ 965770 w 7715892"/>
              <a:gd name="connsiteY74" fmla="*/ 51371 h 5506948"/>
              <a:gd name="connsiteX75" fmla="*/ 904125 w 7715892"/>
              <a:gd name="connsiteY75" fmla="*/ 71919 h 5506948"/>
              <a:gd name="connsiteX76" fmla="*/ 873303 w 7715892"/>
              <a:gd name="connsiteY76" fmla="*/ 92467 h 5506948"/>
              <a:gd name="connsiteX77" fmla="*/ 770561 w 7715892"/>
              <a:gd name="connsiteY77" fmla="*/ 113016 h 5506948"/>
              <a:gd name="connsiteX78" fmla="*/ 698642 w 7715892"/>
              <a:gd name="connsiteY78" fmla="*/ 143838 h 5506948"/>
              <a:gd name="connsiteX79" fmla="*/ 667820 w 7715892"/>
              <a:gd name="connsiteY79" fmla="*/ 164386 h 5506948"/>
              <a:gd name="connsiteX80" fmla="*/ 595901 w 7715892"/>
              <a:gd name="connsiteY80" fmla="*/ 184935 h 5506948"/>
              <a:gd name="connsiteX81" fmla="*/ 565078 w 7715892"/>
              <a:gd name="connsiteY81" fmla="*/ 195209 h 5506948"/>
              <a:gd name="connsiteX82" fmla="*/ 523982 w 7715892"/>
              <a:gd name="connsiteY82" fmla="*/ 226031 h 5506948"/>
              <a:gd name="connsiteX83" fmla="*/ 493159 w 7715892"/>
              <a:gd name="connsiteY83" fmla="*/ 256854 h 5506948"/>
              <a:gd name="connsiteX84" fmla="*/ 400692 w 7715892"/>
              <a:gd name="connsiteY84" fmla="*/ 318499 h 5506948"/>
              <a:gd name="connsiteX85" fmla="*/ 297950 w 7715892"/>
              <a:gd name="connsiteY85" fmla="*/ 390418 h 5506948"/>
              <a:gd name="connsiteX86" fmla="*/ 277402 w 7715892"/>
              <a:gd name="connsiteY86" fmla="*/ 421240 h 5506948"/>
              <a:gd name="connsiteX87" fmla="*/ 205483 w 7715892"/>
              <a:gd name="connsiteY87" fmla="*/ 493159 h 5506948"/>
              <a:gd name="connsiteX88" fmla="*/ 184934 w 7715892"/>
              <a:gd name="connsiteY88" fmla="*/ 534256 h 5506948"/>
              <a:gd name="connsiteX89" fmla="*/ 174660 w 7715892"/>
              <a:gd name="connsiteY89" fmla="*/ 565078 h 5506948"/>
              <a:gd name="connsiteX90" fmla="*/ 61645 w 7715892"/>
              <a:gd name="connsiteY90" fmla="*/ 729465 h 5506948"/>
              <a:gd name="connsiteX91" fmla="*/ 30822 w 7715892"/>
              <a:gd name="connsiteY91" fmla="*/ 811658 h 5506948"/>
              <a:gd name="connsiteX92" fmla="*/ 20548 w 7715892"/>
              <a:gd name="connsiteY92" fmla="*/ 852755 h 5506948"/>
              <a:gd name="connsiteX93" fmla="*/ 0 w 7715892"/>
              <a:gd name="connsiteY93" fmla="*/ 914400 h 5506948"/>
              <a:gd name="connsiteX94" fmla="*/ 30822 w 7715892"/>
              <a:gd name="connsiteY94" fmla="*/ 1099335 h 5506948"/>
              <a:gd name="connsiteX95" fmla="*/ 51370 w 7715892"/>
              <a:gd name="connsiteY95" fmla="*/ 1140431 h 5506948"/>
              <a:gd name="connsiteX96" fmla="*/ 82193 w 7715892"/>
              <a:gd name="connsiteY96" fmla="*/ 1160980 h 5506948"/>
              <a:gd name="connsiteX97" fmla="*/ 143838 w 7715892"/>
              <a:gd name="connsiteY97" fmla="*/ 1232899 h 5506948"/>
              <a:gd name="connsiteX98" fmla="*/ 195209 w 7715892"/>
              <a:gd name="connsiteY98" fmla="*/ 1284269 h 5506948"/>
              <a:gd name="connsiteX99" fmla="*/ 184934 w 7715892"/>
              <a:gd name="connsiteY99" fmla="*/ 1325366 h 5506948"/>
              <a:gd name="connsiteX100" fmla="*/ 195209 w 7715892"/>
              <a:gd name="connsiteY100" fmla="*/ 1387011 h 5506948"/>
              <a:gd name="connsiteX101" fmla="*/ 205483 w 7715892"/>
              <a:gd name="connsiteY101" fmla="*/ 1417834 h 5506948"/>
              <a:gd name="connsiteX102" fmla="*/ 226031 w 7715892"/>
              <a:gd name="connsiteY102" fmla="*/ 1530849 h 5506948"/>
              <a:gd name="connsiteX103" fmla="*/ 246579 w 7715892"/>
              <a:gd name="connsiteY103" fmla="*/ 1592494 h 5506948"/>
              <a:gd name="connsiteX104" fmla="*/ 287676 w 7715892"/>
              <a:gd name="connsiteY104" fmla="*/ 1705510 h 5506948"/>
              <a:gd name="connsiteX105" fmla="*/ 328773 w 7715892"/>
              <a:gd name="connsiteY105" fmla="*/ 1828800 h 5506948"/>
              <a:gd name="connsiteX106" fmla="*/ 349321 w 7715892"/>
              <a:gd name="connsiteY106" fmla="*/ 1931541 h 5506948"/>
              <a:gd name="connsiteX107" fmla="*/ 380143 w 7715892"/>
              <a:gd name="connsiteY107" fmla="*/ 2044557 h 5506948"/>
              <a:gd name="connsiteX108" fmla="*/ 400692 w 7715892"/>
              <a:gd name="connsiteY108" fmla="*/ 2075380 h 5506948"/>
              <a:gd name="connsiteX109" fmla="*/ 441788 w 7715892"/>
              <a:gd name="connsiteY109" fmla="*/ 2260314 h 5506948"/>
              <a:gd name="connsiteX110" fmla="*/ 482885 w 7715892"/>
              <a:gd name="connsiteY110" fmla="*/ 2434975 h 5506948"/>
              <a:gd name="connsiteX111" fmla="*/ 493159 w 7715892"/>
              <a:gd name="connsiteY111" fmla="*/ 2547991 h 5506948"/>
              <a:gd name="connsiteX112" fmla="*/ 523982 w 7715892"/>
              <a:gd name="connsiteY112" fmla="*/ 2578813 h 5506948"/>
              <a:gd name="connsiteX113" fmla="*/ 534256 w 7715892"/>
              <a:gd name="connsiteY113" fmla="*/ 2702103 h 5506948"/>
              <a:gd name="connsiteX114" fmla="*/ 565078 w 7715892"/>
              <a:gd name="connsiteY114" fmla="*/ 2804845 h 5506948"/>
              <a:gd name="connsiteX115" fmla="*/ 606175 w 7715892"/>
              <a:gd name="connsiteY115" fmla="*/ 2938409 h 5506948"/>
              <a:gd name="connsiteX116" fmla="*/ 626723 w 7715892"/>
              <a:gd name="connsiteY116" fmla="*/ 3030876 h 5506948"/>
              <a:gd name="connsiteX117" fmla="*/ 657546 w 7715892"/>
              <a:gd name="connsiteY117" fmla="*/ 3082247 h 5506948"/>
              <a:gd name="connsiteX118" fmla="*/ 667820 w 7715892"/>
              <a:gd name="connsiteY118" fmla="*/ 3184989 h 5506948"/>
              <a:gd name="connsiteX119" fmla="*/ 688368 w 7715892"/>
              <a:gd name="connsiteY119" fmla="*/ 3246634 h 5506948"/>
              <a:gd name="connsiteX120" fmla="*/ 729465 w 7715892"/>
              <a:gd name="connsiteY120" fmla="*/ 3472665 h 5506948"/>
              <a:gd name="connsiteX121" fmla="*/ 750013 w 7715892"/>
              <a:gd name="connsiteY121" fmla="*/ 3606229 h 5506948"/>
              <a:gd name="connsiteX122" fmla="*/ 760287 w 7715892"/>
              <a:gd name="connsiteY122" fmla="*/ 3657600 h 5506948"/>
              <a:gd name="connsiteX123" fmla="*/ 791110 w 7715892"/>
              <a:gd name="connsiteY123" fmla="*/ 3698696 h 5506948"/>
              <a:gd name="connsiteX124" fmla="*/ 832206 w 7715892"/>
              <a:gd name="connsiteY124" fmla="*/ 3780890 h 5506948"/>
              <a:gd name="connsiteX125" fmla="*/ 852755 w 7715892"/>
              <a:gd name="connsiteY125" fmla="*/ 3842535 h 5506948"/>
              <a:gd name="connsiteX126" fmla="*/ 863029 w 7715892"/>
              <a:gd name="connsiteY126" fmla="*/ 3883631 h 5506948"/>
              <a:gd name="connsiteX127" fmla="*/ 934948 w 7715892"/>
              <a:gd name="connsiteY127" fmla="*/ 3965825 h 5506948"/>
              <a:gd name="connsiteX128" fmla="*/ 976045 w 7715892"/>
              <a:gd name="connsiteY128" fmla="*/ 4037744 h 5506948"/>
              <a:gd name="connsiteX129" fmla="*/ 986319 w 7715892"/>
              <a:gd name="connsiteY129" fmla="*/ 4068566 h 5506948"/>
              <a:gd name="connsiteX130" fmla="*/ 1068512 w 7715892"/>
              <a:gd name="connsiteY130" fmla="*/ 4161034 h 5506948"/>
              <a:gd name="connsiteX131" fmla="*/ 1078786 w 7715892"/>
              <a:gd name="connsiteY131" fmla="*/ 4202130 h 5506948"/>
              <a:gd name="connsiteX132" fmla="*/ 1160979 w 7715892"/>
              <a:gd name="connsiteY132" fmla="*/ 4284323 h 5506948"/>
              <a:gd name="connsiteX133" fmla="*/ 1212350 w 7715892"/>
              <a:gd name="connsiteY133" fmla="*/ 4335694 h 5506948"/>
              <a:gd name="connsiteX134" fmla="*/ 1263721 w 7715892"/>
              <a:gd name="connsiteY134" fmla="*/ 4387065 h 5506948"/>
              <a:gd name="connsiteX135" fmla="*/ 1315092 w 7715892"/>
              <a:gd name="connsiteY135" fmla="*/ 4428162 h 5506948"/>
              <a:gd name="connsiteX136" fmla="*/ 1387011 w 7715892"/>
              <a:gd name="connsiteY136" fmla="*/ 4479532 h 5506948"/>
              <a:gd name="connsiteX137" fmla="*/ 1417833 w 7715892"/>
              <a:gd name="connsiteY137" fmla="*/ 4510355 h 5506948"/>
              <a:gd name="connsiteX138" fmla="*/ 1479478 w 7715892"/>
              <a:gd name="connsiteY138" fmla="*/ 4561726 h 5506948"/>
              <a:gd name="connsiteX139" fmla="*/ 1541123 w 7715892"/>
              <a:gd name="connsiteY139" fmla="*/ 4623371 h 5506948"/>
              <a:gd name="connsiteX140" fmla="*/ 1571946 w 7715892"/>
              <a:gd name="connsiteY140" fmla="*/ 4654193 h 5506948"/>
              <a:gd name="connsiteX141" fmla="*/ 1613042 w 7715892"/>
              <a:gd name="connsiteY141" fmla="*/ 4674741 h 5506948"/>
              <a:gd name="connsiteX142" fmla="*/ 1684961 w 7715892"/>
              <a:gd name="connsiteY142" fmla="*/ 4756935 h 5506948"/>
              <a:gd name="connsiteX143" fmla="*/ 1715784 w 7715892"/>
              <a:gd name="connsiteY143" fmla="*/ 4777483 h 5506948"/>
              <a:gd name="connsiteX144" fmla="*/ 1828800 w 7715892"/>
              <a:gd name="connsiteY144" fmla="*/ 4869950 h 5506948"/>
              <a:gd name="connsiteX145" fmla="*/ 1859622 w 7715892"/>
              <a:gd name="connsiteY145" fmla="*/ 4900773 h 5506948"/>
              <a:gd name="connsiteX146" fmla="*/ 1910993 w 7715892"/>
              <a:gd name="connsiteY146" fmla="*/ 4931595 h 5506948"/>
              <a:gd name="connsiteX147" fmla="*/ 1962364 w 7715892"/>
              <a:gd name="connsiteY147" fmla="*/ 4993240 h 5506948"/>
              <a:gd name="connsiteX148" fmla="*/ 2054831 w 7715892"/>
              <a:gd name="connsiteY148" fmla="*/ 5034337 h 5506948"/>
              <a:gd name="connsiteX149" fmla="*/ 2085654 w 7715892"/>
              <a:gd name="connsiteY149" fmla="*/ 5054885 h 5506948"/>
              <a:gd name="connsiteX150" fmla="*/ 2106202 w 7715892"/>
              <a:gd name="connsiteY150" fmla="*/ 5075434 h 5506948"/>
              <a:gd name="connsiteX151" fmla="*/ 2291137 w 7715892"/>
              <a:gd name="connsiteY151" fmla="*/ 5137078 h 5506948"/>
              <a:gd name="connsiteX152" fmla="*/ 2321959 w 7715892"/>
              <a:gd name="connsiteY152" fmla="*/ 5147353 h 5506948"/>
              <a:gd name="connsiteX153" fmla="*/ 2404152 w 7715892"/>
              <a:gd name="connsiteY153" fmla="*/ 5178175 h 5506948"/>
              <a:gd name="connsiteX154" fmla="*/ 2496620 w 7715892"/>
              <a:gd name="connsiteY154" fmla="*/ 5188449 h 5506948"/>
              <a:gd name="connsiteX155" fmla="*/ 2547991 w 7715892"/>
              <a:gd name="connsiteY155" fmla="*/ 5208998 h 5506948"/>
              <a:gd name="connsiteX156" fmla="*/ 2578813 w 7715892"/>
              <a:gd name="connsiteY156" fmla="*/ 5219272 h 5506948"/>
              <a:gd name="connsiteX157" fmla="*/ 2650732 w 7715892"/>
              <a:gd name="connsiteY157" fmla="*/ 5250094 h 5506948"/>
              <a:gd name="connsiteX158" fmla="*/ 2702103 w 7715892"/>
              <a:gd name="connsiteY158" fmla="*/ 5260368 h 5506948"/>
              <a:gd name="connsiteX159" fmla="*/ 2784296 w 7715892"/>
              <a:gd name="connsiteY159" fmla="*/ 5280917 h 5506948"/>
              <a:gd name="connsiteX160" fmla="*/ 2835667 w 7715892"/>
              <a:gd name="connsiteY160" fmla="*/ 5291191 h 5506948"/>
              <a:gd name="connsiteX161" fmla="*/ 2917860 w 7715892"/>
              <a:gd name="connsiteY161" fmla="*/ 5322013 h 5506948"/>
              <a:gd name="connsiteX162" fmla="*/ 2958957 w 7715892"/>
              <a:gd name="connsiteY162" fmla="*/ 5342562 h 5506948"/>
              <a:gd name="connsiteX163" fmla="*/ 3051424 w 7715892"/>
              <a:gd name="connsiteY163" fmla="*/ 5352836 h 5506948"/>
              <a:gd name="connsiteX164" fmla="*/ 3154166 w 7715892"/>
              <a:gd name="connsiteY164" fmla="*/ 5383658 h 5506948"/>
              <a:gd name="connsiteX165" fmla="*/ 3195263 w 7715892"/>
              <a:gd name="connsiteY165" fmla="*/ 5404207 h 5506948"/>
              <a:gd name="connsiteX166" fmla="*/ 3411020 w 7715892"/>
              <a:gd name="connsiteY166" fmla="*/ 5424755 h 5506948"/>
              <a:gd name="connsiteX167" fmla="*/ 3595955 w 7715892"/>
              <a:gd name="connsiteY167" fmla="*/ 5465852 h 5506948"/>
              <a:gd name="connsiteX168" fmla="*/ 3657600 w 7715892"/>
              <a:gd name="connsiteY168" fmla="*/ 5486400 h 5506948"/>
              <a:gd name="connsiteX169" fmla="*/ 3935002 w 7715892"/>
              <a:gd name="connsiteY169" fmla="*/ 5506948 h 5506948"/>
              <a:gd name="connsiteX170" fmla="*/ 7222732 w 7715892"/>
              <a:gd name="connsiteY170" fmla="*/ 5496674 h 5506948"/>
              <a:gd name="connsiteX171" fmla="*/ 7253555 w 7715892"/>
              <a:gd name="connsiteY171" fmla="*/ 5476126 h 5506948"/>
              <a:gd name="connsiteX172" fmla="*/ 7294651 w 7715892"/>
              <a:gd name="connsiteY172" fmla="*/ 5404207 h 5506948"/>
              <a:gd name="connsiteX173" fmla="*/ 7315200 w 7715892"/>
              <a:gd name="connsiteY173" fmla="*/ 5373384 h 5506948"/>
              <a:gd name="connsiteX174" fmla="*/ 7335748 w 7715892"/>
              <a:gd name="connsiteY174" fmla="*/ 5301465 h 5506948"/>
              <a:gd name="connsiteX175" fmla="*/ 7366570 w 7715892"/>
              <a:gd name="connsiteY175" fmla="*/ 5167901 h 5506948"/>
              <a:gd name="connsiteX176" fmla="*/ 7397393 w 7715892"/>
              <a:gd name="connsiteY176" fmla="*/ 5095982 h 5506948"/>
              <a:gd name="connsiteX177" fmla="*/ 7407667 w 7715892"/>
              <a:gd name="connsiteY177" fmla="*/ 5065159 h 5506948"/>
              <a:gd name="connsiteX178" fmla="*/ 7438490 w 7715892"/>
              <a:gd name="connsiteY178" fmla="*/ 4952144 h 5506948"/>
              <a:gd name="connsiteX179" fmla="*/ 7459038 w 7715892"/>
              <a:gd name="connsiteY179" fmla="*/ 4798031 h 5506948"/>
              <a:gd name="connsiteX180" fmla="*/ 7469312 w 7715892"/>
              <a:gd name="connsiteY180" fmla="*/ 4736386 h 5506948"/>
              <a:gd name="connsiteX181" fmla="*/ 7489860 w 7715892"/>
              <a:gd name="connsiteY181" fmla="*/ 4705564 h 5506948"/>
              <a:gd name="connsiteX182" fmla="*/ 7510409 w 7715892"/>
              <a:gd name="connsiteY182" fmla="*/ 4623371 h 5506948"/>
              <a:gd name="connsiteX183" fmla="*/ 7530957 w 7715892"/>
              <a:gd name="connsiteY183" fmla="*/ 4376791 h 5506948"/>
              <a:gd name="connsiteX184" fmla="*/ 7541231 w 7715892"/>
              <a:gd name="connsiteY184" fmla="*/ 4171308 h 5506948"/>
              <a:gd name="connsiteX185" fmla="*/ 7572054 w 7715892"/>
              <a:gd name="connsiteY185" fmla="*/ 4130211 h 550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7715892" h="5506948">
                <a:moveTo>
                  <a:pt x="7489860" y="4140485"/>
                </a:moveTo>
                <a:cubicBezTo>
                  <a:pt x="7513535" y="4136539"/>
                  <a:pt x="7557036" y="4132583"/>
                  <a:pt x="7582328" y="4119937"/>
                </a:cubicBezTo>
                <a:cubicBezTo>
                  <a:pt x="7593372" y="4114415"/>
                  <a:pt x="7603857" y="4107520"/>
                  <a:pt x="7613150" y="4099389"/>
                </a:cubicBezTo>
                <a:cubicBezTo>
                  <a:pt x="7631375" y="4083442"/>
                  <a:pt x="7664521" y="4048018"/>
                  <a:pt x="7664521" y="4048018"/>
                </a:cubicBezTo>
                <a:cubicBezTo>
                  <a:pt x="7675502" y="4004094"/>
                  <a:pt x="7691228" y="3943956"/>
                  <a:pt x="7695343" y="3904180"/>
                </a:cubicBezTo>
                <a:cubicBezTo>
                  <a:pt x="7702048" y="3839366"/>
                  <a:pt x="7700620" y="3773939"/>
                  <a:pt x="7705618" y="3708971"/>
                </a:cubicBezTo>
                <a:cubicBezTo>
                  <a:pt x="7707475" y="3684826"/>
                  <a:pt x="7712467" y="3661025"/>
                  <a:pt x="7715892" y="3637052"/>
                </a:cubicBezTo>
                <a:cubicBezTo>
                  <a:pt x="7712467" y="3215811"/>
                  <a:pt x="7715412" y="2794471"/>
                  <a:pt x="7705618" y="2373330"/>
                </a:cubicBezTo>
                <a:cubicBezTo>
                  <a:pt x="7705114" y="2351676"/>
                  <a:pt x="7697084" y="2329707"/>
                  <a:pt x="7685069" y="2311685"/>
                </a:cubicBezTo>
                <a:cubicBezTo>
                  <a:pt x="7638600" y="2241980"/>
                  <a:pt x="7661436" y="2267502"/>
                  <a:pt x="7623424" y="2229492"/>
                </a:cubicBezTo>
                <a:cubicBezTo>
                  <a:pt x="7589177" y="2160996"/>
                  <a:pt x="7623425" y="2208944"/>
                  <a:pt x="7561779" y="2167847"/>
                </a:cubicBezTo>
                <a:cubicBezTo>
                  <a:pt x="7533797" y="2149193"/>
                  <a:pt x="7480598" y="2096265"/>
                  <a:pt x="7448764" y="2085654"/>
                </a:cubicBezTo>
                <a:cubicBezTo>
                  <a:pt x="7438490" y="2082229"/>
                  <a:pt x="7428448" y="2078007"/>
                  <a:pt x="7417941" y="2075380"/>
                </a:cubicBezTo>
                <a:cubicBezTo>
                  <a:pt x="7389209" y="2068197"/>
                  <a:pt x="7332421" y="2059414"/>
                  <a:pt x="7304925" y="2054831"/>
                </a:cubicBezTo>
                <a:cubicBezTo>
                  <a:pt x="7284377" y="2044557"/>
                  <a:pt x="7264611" y="2032541"/>
                  <a:pt x="7243281" y="2024009"/>
                </a:cubicBezTo>
                <a:cubicBezTo>
                  <a:pt x="7216371" y="2013245"/>
                  <a:pt x="7151541" y="2006500"/>
                  <a:pt x="7130265" y="2003460"/>
                </a:cubicBezTo>
                <a:cubicBezTo>
                  <a:pt x="7065195" y="2006885"/>
                  <a:pt x="6999948" y="2007836"/>
                  <a:pt x="6935056" y="2013735"/>
                </a:cubicBezTo>
                <a:cubicBezTo>
                  <a:pt x="6924270" y="2014716"/>
                  <a:pt x="6914937" y="2022362"/>
                  <a:pt x="6904233" y="2024009"/>
                </a:cubicBezTo>
                <a:cubicBezTo>
                  <a:pt x="6870215" y="2029242"/>
                  <a:pt x="6835843" y="2032136"/>
                  <a:pt x="6801492" y="2034283"/>
                </a:cubicBezTo>
                <a:cubicBezTo>
                  <a:pt x="6726217" y="2038988"/>
                  <a:pt x="6650804" y="2041132"/>
                  <a:pt x="6575460" y="2044557"/>
                </a:cubicBezTo>
                <a:cubicBezTo>
                  <a:pt x="6472719" y="2034283"/>
                  <a:pt x="6368919" y="2031679"/>
                  <a:pt x="6267236" y="2013735"/>
                </a:cubicBezTo>
                <a:cubicBezTo>
                  <a:pt x="6250373" y="2010759"/>
                  <a:pt x="6241455" y="1990570"/>
                  <a:pt x="6226139" y="1982912"/>
                </a:cubicBezTo>
                <a:cubicBezTo>
                  <a:pt x="6213509" y="1976597"/>
                  <a:pt x="6198741" y="1976063"/>
                  <a:pt x="6185042" y="1972638"/>
                </a:cubicBezTo>
                <a:cubicBezTo>
                  <a:pt x="6171343" y="1962364"/>
                  <a:pt x="6157100" y="1952778"/>
                  <a:pt x="6143946" y="1941816"/>
                </a:cubicBezTo>
                <a:cubicBezTo>
                  <a:pt x="6136504" y="1935615"/>
                  <a:pt x="6131703" y="1926251"/>
                  <a:pt x="6123397" y="1921267"/>
                </a:cubicBezTo>
                <a:cubicBezTo>
                  <a:pt x="6114111" y="1915695"/>
                  <a:pt x="6102849" y="1914418"/>
                  <a:pt x="6092575" y="1910993"/>
                </a:cubicBezTo>
                <a:cubicBezTo>
                  <a:pt x="6014765" y="1846151"/>
                  <a:pt x="6027915" y="1854188"/>
                  <a:pt x="5928188" y="1787703"/>
                </a:cubicBezTo>
                <a:cubicBezTo>
                  <a:pt x="5901306" y="1769781"/>
                  <a:pt x="5871842" y="1755717"/>
                  <a:pt x="5845995" y="1736332"/>
                </a:cubicBezTo>
                <a:cubicBezTo>
                  <a:pt x="5688065" y="1617884"/>
                  <a:pt x="5778784" y="1652284"/>
                  <a:pt x="5691883" y="1623317"/>
                </a:cubicBezTo>
                <a:cubicBezTo>
                  <a:pt x="5647099" y="1556142"/>
                  <a:pt x="5703759" y="1630086"/>
                  <a:pt x="5609690" y="1561672"/>
                </a:cubicBezTo>
                <a:cubicBezTo>
                  <a:pt x="5563212" y="1527870"/>
                  <a:pt x="5555099" y="1504934"/>
                  <a:pt x="5527496" y="1458930"/>
                </a:cubicBezTo>
                <a:cubicBezTo>
                  <a:pt x="5524071" y="1445231"/>
                  <a:pt x="5523537" y="1430464"/>
                  <a:pt x="5517222" y="1417834"/>
                </a:cubicBezTo>
                <a:cubicBezTo>
                  <a:pt x="5512890" y="1409170"/>
                  <a:pt x="5502725" y="1404849"/>
                  <a:pt x="5496674" y="1397285"/>
                </a:cubicBezTo>
                <a:cubicBezTo>
                  <a:pt x="5488960" y="1387643"/>
                  <a:pt x="5484256" y="1375756"/>
                  <a:pt x="5476125" y="1366463"/>
                </a:cubicBezTo>
                <a:cubicBezTo>
                  <a:pt x="5460178" y="1348238"/>
                  <a:pt x="5424755" y="1315092"/>
                  <a:pt x="5424755" y="1315092"/>
                </a:cubicBezTo>
                <a:cubicBezTo>
                  <a:pt x="5421330" y="1304818"/>
                  <a:pt x="5421130" y="1292818"/>
                  <a:pt x="5414481" y="1284269"/>
                </a:cubicBezTo>
                <a:cubicBezTo>
                  <a:pt x="5396640" y="1261331"/>
                  <a:pt x="5373384" y="1243173"/>
                  <a:pt x="5352836" y="1222625"/>
                </a:cubicBezTo>
                <a:cubicBezTo>
                  <a:pt x="5342562" y="1212351"/>
                  <a:pt x="5333637" y="1200520"/>
                  <a:pt x="5322013" y="1191802"/>
                </a:cubicBezTo>
                <a:cubicBezTo>
                  <a:pt x="5308314" y="1181528"/>
                  <a:pt x="5294071" y="1171942"/>
                  <a:pt x="5280916" y="1160980"/>
                </a:cubicBezTo>
                <a:cubicBezTo>
                  <a:pt x="5260398" y="1143881"/>
                  <a:pt x="5257260" y="1130276"/>
                  <a:pt x="5229546" y="1119883"/>
                </a:cubicBezTo>
                <a:cubicBezTo>
                  <a:pt x="5213195" y="1113751"/>
                  <a:pt x="5195299" y="1113034"/>
                  <a:pt x="5178175" y="1109609"/>
                </a:cubicBezTo>
                <a:lnTo>
                  <a:pt x="5116530" y="1068512"/>
                </a:lnTo>
                <a:cubicBezTo>
                  <a:pt x="5106256" y="1061663"/>
                  <a:pt x="5097172" y="1052550"/>
                  <a:pt x="5085707" y="1047964"/>
                </a:cubicBezTo>
                <a:cubicBezTo>
                  <a:pt x="5068584" y="1041115"/>
                  <a:pt x="5050832" y="1035664"/>
                  <a:pt x="5034337" y="1027416"/>
                </a:cubicBezTo>
                <a:cubicBezTo>
                  <a:pt x="5023292" y="1021894"/>
                  <a:pt x="5014308" y="1012864"/>
                  <a:pt x="5003514" y="1006867"/>
                </a:cubicBezTo>
                <a:cubicBezTo>
                  <a:pt x="4983431" y="995710"/>
                  <a:pt x="4962417" y="986319"/>
                  <a:pt x="4941869" y="976045"/>
                </a:cubicBezTo>
                <a:cubicBezTo>
                  <a:pt x="4899148" y="911961"/>
                  <a:pt x="4947214" y="970395"/>
                  <a:pt x="4890498" y="934948"/>
                </a:cubicBezTo>
                <a:cubicBezTo>
                  <a:pt x="4871903" y="923326"/>
                  <a:pt x="4855631" y="908292"/>
                  <a:pt x="4839128" y="893852"/>
                </a:cubicBezTo>
                <a:cubicBezTo>
                  <a:pt x="4828193" y="884284"/>
                  <a:pt x="4820921" y="870238"/>
                  <a:pt x="4808305" y="863029"/>
                </a:cubicBezTo>
                <a:cubicBezTo>
                  <a:pt x="4796045" y="856023"/>
                  <a:pt x="4780430" y="857713"/>
                  <a:pt x="4767209" y="852755"/>
                </a:cubicBezTo>
                <a:cubicBezTo>
                  <a:pt x="4752868" y="847377"/>
                  <a:pt x="4739100" y="840324"/>
                  <a:pt x="4726112" y="832207"/>
                </a:cubicBezTo>
                <a:cubicBezTo>
                  <a:pt x="4656253" y="788545"/>
                  <a:pt x="4716030" y="809138"/>
                  <a:pt x="4643919" y="791110"/>
                </a:cubicBezTo>
                <a:cubicBezTo>
                  <a:pt x="4597683" y="721757"/>
                  <a:pt x="4657620" y="803099"/>
                  <a:pt x="4561725" y="719191"/>
                </a:cubicBezTo>
                <a:cubicBezTo>
                  <a:pt x="4552432" y="711060"/>
                  <a:pt x="4550663" y="696273"/>
                  <a:pt x="4541177" y="688368"/>
                </a:cubicBezTo>
                <a:cubicBezTo>
                  <a:pt x="4529411" y="678563"/>
                  <a:pt x="4513310" y="675537"/>
                  <a:pt x="4500081" y="667820"/>
                </a:cubicBezTo>
                <a:cubicBezTo>
                  <a:pt x="4472173" y="651540"/>
                  <a:pt x="4443116" y="636632"/>
                  <a:pt x="4417887" y="616449"/>
                </a:cubicBezTo>
                <a:cubicBezTo>
                  <a:pt x="4391413" y="595270"/>
                  <a:pt x="4373090" y="564872"/>
                  <a:pt x="4345968" y="544530"/>
                </a:cubicBezTo>
                <a:cubicBezTo>
                  <a:pt x="4332269" y="534256"/>
                  <a:pt x="4317454" y="525322"/>
                  <a:pt x="4304872" y="513708"/>
                </a:cubicBezTo>
                <a:cubicBezTo>
                  <a:pt x="4272842" y="484142"/>
                  <a:pt x="4248673" y="445419"/>
                  <a:pt x="4212404" y="421240"/>
                </a:cubicBezTo>
                <a:cubicBezTo>
                  <a:pt x="4202130" y="414391"/>
                  <a:pt x="4191224" y="408406"/>
                  <a:pt x="4181582" y="400692"/>
                </a:cubicBezTo>
                <a:cubicBezTo>
                  <a:pt x="4174018" y="394641"/>
                  <a:pt x="4169339" y="385128"/>
                  <a:pt x="4161033" y="380144"/>
                </a:cubicBezTo>
                <a:cubicBezTo>
                  <a:pt x="4134767" y="364384"/>
                  <a:pt x="4078840" y="339047"/>
                  <a:pt x="4078840" y="339047"/>
                </a:cubicBezTo>
                <a:cubicBezTo>
                  <a:pt x="3977610" y="237817"/>
                  <a:pt x="4095689" y="352021"/>
                  <a:pt x="3996647" y="267128"/>
                </a:cubicBezTo>
                <a:cubicBezTo>
                  <a:pt x="3985615" y="257672"/>
                  <a:pt x="3978145" y="244006"/>
                  <a:pt x="3965824" y="236305"/>
                </a:cubicBezTo>
                <a:cubicBezTo>
                  <a:pt x="3950185" y="226530"/>
                  <a:pt x="3931786" y="222060"/>
                  <a:pt x="3914454" y="215757"/>
                </a:cubicBezTo>
                <a:cubicBezTo>
                  <a:pt x="3859425" y="195747"/>
                  <a:pt x="3860776" y="197201"/>
                  <a:pt x="3811712" y="184935"/>
                </a:cubicBezTo>
                <a:cubicBezTo>
                  <a:pt x="3801438" y="178085"/>
                  <a:pt x="3791934" y="169908"/>
                  <a:pt x="3780890" y="164386"/>
                </a:cubicBezTo>
                <a:cubicBezTo>
                  <a:pt x="3749216" y="148549"/>
                  <a:pt x="3696202" y="147379"/>
                  <a:pt x="3667874" y="143838"/>
                </a:cubicBezTo>
                <a:cubicBezTo>
                  <a:pt x="3613298" y="128245"/>
                  <a:pt x="3586448" y="121701"/>
                  <a:pt x="3534310" y="102741"/>
                </a:cubicBezTo>
                <a:cubicBezTo>
                  <a:pt x="3490520" y="86817"/>
                  <a:pt x="3484988" y="79110"/>
                  <a:pt x="3441842" y="71919"/>
                </a:cubicBezTo>
                <a:cubicBezTo>
                  <a:pt x="3373524" y="60533"/>
                  <a:pt x="3304736" y="52125"/>
                  <a:pt x="3236359" y="41096"/>
                </a:cubicBezTo>
                <a:cubicBezTo>
                  <a:pt x="3198558" y="34999"/>
                  <a:pt x="3161610" y="21868"/>
                  <a:pt x="3123343" y="20548"/>
                </a:cubicBezTo>
                <a:cubicBezTo>
                  <a:pt x="2763896" y="8153"/>
                  <a:pt x="2044557" y="0"/>
                  <a:pt x="2044557" y="0"/>
                </a:cubicBezTo>
                <a:lnTo>
                  <a:pt x="1099334" y="30822"/>
                </a:lnTo>
                <a:cubicBezTo>
                  <a:pt x="1074913" y="31799"/>
                  <a:pt x="996717" y="42931"/>
                  <a:pt x="965770" y="51371"/>
                </a:cubicBezTo>
                <a:cubicBezTo>
                  <a:pt x="944873" y="57070"/>
                  <a:pt x="924673" y="65070"/>
                  <a:pt x="904125" y="71919"/>
                </a:cubicBezTo>
                <a:cubicBezTo>
                  <a:pt x="893851" y="78768"/>
                  <a:pt x="884347" y="86945"/>
                  <a:pt x="873303" y="92467"/>
                </a:cubicBezTo>
                <a:cubicBezTo>
                  <a:pt x="844612" y="106812"/>
                  <a:pt x="797063" y="109230"/>
                  <a:pt x="770561" y="113016"/>
                </a:cubicBezTo>
                <a:cubicBezTo>
                  <a:pt x="746588" y="123290"/>
                  <a:pt x="721970" y="132174"/>
                  <a:pt x="698642" y="143838"/>
                </a:cubicBezTo>
                <a:cubicBezTo>
                  <a:pt x="687598" y="149360"/>
                  <a:pt x="678864" y="158864"/>
                  <a:pt x="667820" y="164386"/>
                </a:cubicBezTo>
                <a:cubicBezTo>
                  <a:pt x="651403" y="172594"/>
                  <a:pt x="611256" y="180548"/>
                  <a:pt x="595901" y="184935"/>
                </a:cubicBezTo>
                <a:cubicBezTo>
                  <a:pt x="585488" y="187910"/>
                  <a:pt x="575352" y="191784"/>
                  <a:pt x="565078" y="195209"/>
                </a:cubicBezTo>
                <a:cubicBezTo>
                  <a:pt x="551379" y="205483"/>
                  <a:pt x="536983" y="214887"/>
                  <a:pt x="523982" y="226031"/>
                </a:cubicBezTo>
                <a:cubicBezTo>
                  <a:pt x="512950" y="235487"/>
                  <a:pt x="504783" y="248136"/>
                  <a:pt x="493159" y="256854"/>
                </a:cubicBezTo>
                <a:cubicBezTo>
                  <a:pt x="463524" y="279080"/>
                  <a:pt x="430327" y="296273"/>
                  <a:pt x="400692" y="318499"/>
                </a:cubicBezTo>
                <a:cubicBezTo>
                  <a:pt x="339838" y="364138"/>
                  <a:pt x="373843" y="339822"/>
                  <a:pt x="297950" y="390418"/>
                </a:cubicBezTo>
                <a:cubicBezTo>
                  <a:pt x="291101" y="400692"/>
                  <a:pt x="285662" y="412062"/>
                  <a:pt x="277402" y="421240"/>
                </a:cubicBezTo>
                <a:cubicBezTo>
                  <a:pt x="254722" y="446440"/>
                  <a:pt x="220645" y="462835"/>
                  <a:pt x="205483" y="493159"/>
                </a:cubicBezTo>
                <a:cubicBezTo>
                  <a:pt x="198633" y="506858"/>
                  <a:pt x="190967" y="520178"/>
                  <a:pt x="184934" y="534256"/>
                </a:cubicBezTo>
                <a:cubicBezTo>
                  <a:pt x="180668" y="544210"/>
                  <a:pt x="180824" y="556174"/>
                  <a:pt x="174660" y="565078"/>
                </a:cubicBezTo>
                <a:cubicBezTo>
                  <a:pt x="78752" y="703612"/>
                  <a:pt x="111747" y="619241"/>
                  <a:pt x="61645" y="729465"/>
                </a:cubicBezTo>
                <a:cubicBezTo>
                  <a:pt x="53293" y="747840"/>
                  <a:pt x="37404" y="788619"/>
                  <a:pt x="30822" y="811658"/>
                </a:cubicBezTo>
                <a:cubicBezTo>
                  <a:pt x="26943" y="825235"/>
                  <a:pt x="24605" y="839230"/>
                  <a:pt x="20548" y="852755"/>
                </a:cubicBezTo>
                <a:cubicBezTo>
                  <a:pt x="14324" y="873501"/>
                  <a:pt x="0" y="914400"/>
                  <a:pt x="0" y="914400"/>
                </a:cubicBezTo>
                <a:cubicBezTo>
                  <a:pt x="8707" y="1018883"/>
                  <a:pt x="-999" y="1019782"/>
                  <a:pt x="30822" y="1099335"/>
                </a:cubicBezTo>
                <a:cubicBezTo>
                  <a:pt x="36510" y="1113555"/>
                  <a:pt x="41565" y="1128665"/>
                  <a:pt x="51370" y="1140431"/>
                </a:cubicBezTo>
                <a:cubicBezTo>
                  <a:pt x="59275" y="1149917"/>
                  <a:pt x="71919" y="1154130"/>
                  <a:pt x="82193" y="1160980"/>
                </a:cubicBezTo>
                <a:cubicBezTo>
                  <a:pt x="107206" y="1236021"/>
                  <a:pt x="81728" y="1217372"/>
                  <a:pt x="143838" y="1232899"/>
                </a:cubicBezTo>
                <a:cubicBezTo>
                  <a:pt x="160962" y="1250022"/>
                  <a:pt x="185374" y="1262140"/>
                  <a:pt x="195209" y="1284269"/>
                </a:cubicBezTo>
                <a:cubicBezTo>
                  <a:pt x="200944" y="1297173"/>
                  <a:pt x="184934" y="1311245"/>
                  <a:pt x="184934" y="1325366"/>
                </a:cubicBezTo>
                <a:cubicBezTo>
                  <a:pt x="184934" y="1346198"/>
                  <a:pt x="190690" y="1366675"/>
                  <a:pt x="195209" y="1387011"/>
                </a:cubicBezTo>
                <a:cubicBezTo>
                  <a:pt x="197558" y="1397583"/>
                  <a:pt x="203134" y="1407262"/>
                  <a:pt x="205483" y="1417834"/>
                </a:cubicBezTo>
                <a:cubicBezTo>
                  <a:pt x="214880" y="1460122"/>
                  <a:pt x="214813" y="1489717"/>
                  <a:pt x="226031" y="1530849"/>
                </a:cubicBezTo>
                <a:cubicBezTo>
                  <a:pt x="231730" y="1551746"/>
                  <a:pt x="240209" y="1571792"/>
                  <a:pt x="246579" y="1592494"/>
                </a:cubicBezTo>
                <a:cubicBezTo>
                  <a:pt x="276286" y="1689039"/>
                  <a:pt x="252937" y="1636031"/>
                  <a:pt x="287676" y="1705510"/>
                </a:cubicBezTo>
                <a:cubicBezTo>
                  <a:pt x="319892" y="1866596"/>
                  <a:pt x="265938" y="1615162"/>
                  <a:pt x="328773" y="1828800"/>
                </a:cubicBezTo>
                <a:cubicBezTo>
                  <a:pt x="338628" y="1862306"/>
                  <a:pt x="342003" y="1897391"/>
                  <a:pt x="349321" y="1931541"/>
                </a:cubicBezTo>
                <a:cubicBezTo>
                  <a:pt x="354235" y="1954474"/>
                  <a:pt x="375856" y="2033840"/>
                  <a:pt x="380143" y="2044557"/>
                </a:cubicBezTo>
                <a:cubicBezTo>
                  <a:pt x="384729" y="2056022"/>
                  <a:pt x="393842" y="2065106"/>
                  <a:pt x="400692" y="2075380"/>
                </a:cubicBezTo>
                <a:cubicBezTo>
                  <a:pt x="459486" y="2251766"/>
                  <a:pt x="369453" y="1970980"/>
                  <a:pt x="441788" y="2260314"/>
                </a:cubicBezTo>
                <a:cubicBezTo>
                  <a:pt x="476846" y="2400545"/>
                  <a:pt x="464303" y="2342065"/>
                  <a:pt x="482885" y="2434975"/>
                </a:cubicBezTo>
                <a:cubicBezTo>
                  <a:pt x="486310" y="2472647"/>
                  <a:pt x="482767" y="2511619"/>
                  <a:pt x="493159" y="2547991"/>
                </a:cubicBezTo>
                <a:cubicBezTo>
                  <a:pt x="497151" y="2561962"/>
                  <a:pt x="520238" y="2564774"/>
                  <a:pt x="523982" y="2578813"/>
                </a:cubicBezTo>
                <a:cubicBezTo>
                  <a:pt x="534608" y="2618660"/>
                  <a:pt x="526879" y="2661529"/>
                  <a:pt x="534256" y="2702103"/>
                </a:cubicBezTo>
                <a:cubicBezTo>
                  <a:pt x="540652" y="2737281"/>
                  <a:pt x="555979" y="2770267"/>
                  <a:pt x="565078" y="2804845"/>
                </a:cubicBezTo>
                <a:cubicBezTo>
                  <a:pt x="598231" y="2930827"/>
                  <a:pt x="567005" y="2860066"/>
                  <a:pt x="606175" y="2938409"/>
                </a:cubicBezTo>
                <a:cubicBezTo>
                  <a:pt x="607800" y="2946532"/>
                  <a:pt x="621447" y="3019004"/>
                  <a:pt x="626723" y="3030876"/>
                </a:cubicBezTo>
                <a:cubicBezTo>
                  <a:pt x="634833" y="3049124"/>
                  <a:pt x="647272" y="3065123"/>
                  <a:pt x="657546" y="3082247"/>
                </a:cubicBezTo>
                <a:cubicBezTo>
                  <a:pt x="660971" y="3116494"/>
                  <a:pt x="661477" y="3151160"/>
                  <a:pt x="667820" y="3184989"/>
                </a:cubicBezTo>
                <a:cubicBezTo>
                  <a:pt x="671812" y="3206278"/>
                  <a:pt x="685681" y="3225141"/>
                  <a:pt x="688368" y="3246634"/>
                </a:cubicBezTo>
                <a:cubicBezTo>
                  <a:pt x="716428" y="3471113"/>
                  <a:pt x="656929" y="3375950"/>
                  <a:pt x="729465" y="3472665"/>
                </a:cubicBezTo>
                <a:cubicBezTo>
                  <a:pt x="745641" y="3618249"/>
                  <a:pt x="730240" y="3517250"/>
                  <a:pt x="750013" y="3606229"/>
                </a:cubicBezTo>
                <a:cubicBezTo>
                  <a:pt x="753801" y="3623276"/>
                  <a:pt x="753195" y="3641642"/>
                  <a:pt x="760287" y="3657600"/>
                </a:cubicBezTo>
                <a:cubicBezTo>
                  <a:pt x="767242" y="3673248"/>
                  <a:pt x="780836" y="3684997"/>
                  <a:pt x="791110" y="3698696"/>
                </a:cubicBezTo>
                <a:cubicBezTo>
                  <a:pt x="814721" y="3769531"/>
                  <a:pt x="796343" y="3745025"/>
                  <a:pt x="832206" y="3780890"/>
                </a:cubicBezTo>
                <a:cubicBezTo>
                  <a:pt x="839056" y="3801438"/>
                  <a:pt x="846531" y="3821789"/>
                  <a:pt x="852755" y="3842535"/>
                </a:cubicBezTo>
                <a:cubicBezTo>
                  <a:pt x="856813" y="3856060"/>
                  <a:pt x="856714" y="3871001"/>
                  <a:pt x="863029" y="3883631"/>
                </a:cubicBezTo>
                <a:cubicBezTo>
                  <a:pt x="877179" y="3911931"/>
                  <a:pt x="913757" y="3944634"/>
                  <a:pt x="934948" y="3965825"/>
                </a:cubicBezTo>
                <a:cubicBezTo>
                  <a:pt x="958504" y="4036494"/>
                  <a:pt x="926284" y="3950664"/>
                  <a:pt x="976045" y="4037744"/>
                </a:cubicBezTo>
                <a:cubicBezTo>
                  <a:pt x="981418" y="4047147"/>
                  <a:pt x="981476" y="4058880"/>
                  <a:pt x="986319" y="4068566"/>
                </a:cubicBezTo>
                <a:cubicBezTo>
                  <a:pt x="1004654" y="4105236"/>
                  <a:pt x="1041279" y="4133801"/>
                  <a:pt x="1068512" y="4161034"/>
                </a:cubicBezTo>
                <a:cubicBezTo>
                  <a:pt x="1071937" y="4174733"/>
                  <a:pt x="1071929" y="4189787"/>
                  <a:pt x="1078786" y="4202130"/>
                </a:cubicBezTo>
                <a:cubicBezTo>
                  <a:pt x="1110762" y="4259686"/>
                  <a:pt x="1117815" y="4245955"/>
                  <a:pt x="1160979" y="4284323"/>
                </a:cubicBezTo>
                <a:cubicBezTo>
                  <a:pt x="1179079" y="4300412"/>
                  <a:pt x="1195226" y="4318570"/>
                  <a:pt x="1212350" y="4335694"/>
                </a:cubicBezTo>
                <a:cubicBezTo>
                  <a:pt x="1229474" y="4352818"/>
                  <a:pt x="1244811" y="4371937"/>
                  <a:pt x="1263721" y="4387065"/>
                </a:cubicBezTo>
                <a:cubicBezTo>
                  <a:pt x="1280845" y="4400764"/>
                  <a:pt x="1297549" y="4415005"/>
                  <a:pt x="1315092" y="4428162"/>
                </a:cubicBezTo>
                <a:cubicBezTo>
                  <a:pt x="1358452" y="4460682"/>
                  <a:pt x="1338407" y="4437871"/>
                  <a:pt x="1387011" y="4479532"/>
                </a:cubicBezTo>
                <a:cubicBezTo>
                  <a:pt x="1398043" y="4488988"/>
                  <a:pt x="1406973" y="4500702"/>
                  <a:pt x="1417833" y="4510355"/>
                </a:cubicBezTo>
                <a:cubicBezTo>
                  <a:pt x="1437825" y="4528126"/>
                  <a:pt x="1459761" y="4543652"/>
                  <a:pt x="1479478" y="4561726"/>
                </a:cubicBezTo>
                <a:cubicBezTo>
                  <a:pt x="1500899" y="4581362"/>
                  <a:pt x="1520575" y="4602823"/>
                  <a:pt x="1541123" y="4623371"/>
                </a:cubicBezTo>
                <a:cubicBezTo>
                  <a:pt x="1551397" y="4633645"/>
                  <a:pt x="1558950" y="4647695"/>
                  <a:pt x="1571946" y="4654193"/>
                </a:cubicBezTo>
                <a:lnTo>
                  <a:pt x="1613042" y="4674741"/>
                </a:lnTo>
                <a:cubicBezTo>
                  <a:pt x="1641378" y="4712522"/>
                  <a:pt x="1647721" y="4725015"/>
                  <a:pt x="1684961" y="4756935"/>
                </a:cubicBezTo>
                <a:cubicBezTo>
                  <a:pt x="1694336" y="4764971"/>
                  <a:pt x="1706074" y="4769854"/>
                  <a:pt x="1715784" y="4777483"/>
                </a:cubicBezTo>
                <a:cubicBezTo>
                  <a:pt x="1754058" y="4807555"/>
                  <a:pt x="1794383" y="4835531"/>
                  <a:pt x="1828800" y="4869950"/>
                </a:cubicBezTo>
                <a:cubicBezTo>
                  <a:pt x="1839074" y="4880224"/>
                  <a:pt x="1847998" y="4892055"/>
                  <a:pt x="1859622" y="4900773"/>
                </a:cubicBezTo>
                <a:cubicBezTo>
                  <a:pt x="1875597" y="4912755"/>
                  <a:pt x="1893869" y="4921321"/>
                  <a:pt x="1910993" y="4931595"/>
                </a:cubicBezTo>
                <a:cubicBezTo>
                  <a:pt x="1927379" y="4956175"/>
                  <a:pt x="1937190" y="4975259"/>
                  <a:pt x="1962364" y="4993240"/>
                </a:cubicBezTo>
                <a:cubicBezTo>
                  <a:pt x="1987790" y="5011402"/>
                  <a:pt x="2027972" y="5020908"/>
                  <a:pt x="2054831" y="5034337"/>
                </a:cubicBezTo>
                <a:cubicBezTo>
                  <a:pt x="2065876" y="5039859"/>
                  <a:pt x="2076012" y="5047171"/>
                  <a:pt x="2085654" y="5054885"/>
                </a:cubicBezTo>
                <a:cubicBezTo>
                  <a:pt x="2093218" y="5060936"/>
                  <a:pt x="2097538" y="5071102"/>
                  <a:pt x="2106202" y="5075434"/>
                </a:cubicBezTo>
                <a:cubicBezTo>
                  <a:pt x="2234860" y="5139764"/>
                  <a:pt x="2173392" y="5097826"/>
                  <a:pt x="2291137" y="5137078"/>
                </a:cubicBezTo>
                <a:cubicBezTo>
                  <a:pt x="2301411" y="5140503"/>
                  <a:pt x="2311781" y="5143652"/>
                  <a:pt x="2321959" y="5147353"/>
                </a:cubicBezTo>
                <a:cubicBezTo>
                  <a:pt x="2349458" y="5157353"/>
                  <a:pt x="2375669" y="5171473"/>
                  <a:pt x="2404152" y="5178175"/>
                </a:cubicBezTo>
                <a:cubicBezTo>
                  <a:pt x="2434340" y="5185278"/>
                  <a:pt x="2465797" y="5185024"/>
                  <a:pt x="2496620" y="5188449"/>
                </a:cubicBezTo>
                <a:cubicBezTo>
                  <a:pt x="2513744" y="5195299"/>
                  <a:pt x="2530722" y="5202522"/>
                  <a:pt x="2547991" y="5208998"/>
                </a:cubicBezTo>
                <a:cubicBezTo>
                  <a:pt x="2558131" y="5212801"/>
                  <a:pt x="2568758" y="5215250"/>
                  <a:pt x="2578813" y="5219272"/>
                </a:cubicBezTo>
                <a:cubicBezTo>
                  <a:pt x="2603029" y="5228958"/>
                  <a:pt x="2625989" y="5241846"/>
                  <a:pt x="2650732" y="5250094"/>
                </a:cubicBezTo>
                <a:cubicBezTo>
                  <a:pt x="2667299" y="5255616"/>
                  <a:pt x="2685087" y="5256441"/>
                  <a:pt x="2702103" y="5260368"/>
                </a:cubicBezTo>
                <a:cubicBezTo>
                  <a:pt x="2729621" y="5266718"/>
                  <a:pt x="2756778" y="5274567"/>
                  <a:pt x="2784296" y="5280917"/>
                </a:cubicBezTo>
                <a:cubicBezTo>
                  <a:pt x="2801312" y="5284844"/>
                  <a:pt x="2818976" y="5286056"/>
                  <a:pt x="2835667" y="5291191"/>
                </a:cubicBezTo>
                <a:cubicBezTo>
                  <a:pt x="2863634" y="5299796"/>
                  <a:pt x="2890850" y="5310759"/>
                  <a:pt x="2917860" y="5322013"/>
                </a:cubicBezTo>
                <a:cubicBezTo>
                  <a:pt x="2931998" y="5327904"/>
                  <a:pt x="2944033" y="5339118"/>
                  <a:pt x="2958957" y="5342562"/>
                </a:cubicBezTo>
                <a:cubicBezTo>
                  <a:pt x="2989175" y="5349535"/>
                  <a:pt x="3020602" y="5349411"/>
                  <a:pt x="3051424" y="5352836"/>
                </a:cubicBezTo>
                <a:cubicBezTo>
                  <a:pt x="3085671" y="5363110"/>
                  <a:pt x="3120494" y="5371632"/>
                  <a:pt x="3154166" y="5383658"/>
                </a:cubicBezTo>
                <a:cubicBezTo>
                  <a:pt x="3168590" y="5388809"/>
                  <a:pt x="3180139" y="5401787"/>
                  <a:pt x="3195263" y="5404207"/>
                </a:cubicBezTo>
                <a:cubicBezTo>
                  <a:pt x="3266600" y="5415621"/>
                  <a:pt x="3411020" y="5424755"/>
                  <a:pt x="3411020" y="5424755"/>
                </a:cubicBezTo>
                <a:cubicBezTo>
                  <a:pt x="3472665" y="5438454"/>
                  <a:pt x="3536047" y="5445883"/>
                  <a:pt x="3595955" y="5465852"/>
                </a:cubicBezTo>
                <a:cubicBezTo>
                  <a:pt x="3616503" y="5472701"/>
                  <a:pt x="3636361" y="5482152"/>
                  <a:pt x="3657600" y="5486400"/>
                </a:cubicBezTo>
                <a:cubicBezTo>
                  <a:pt x="3716766" y="5498233"/>
                  <a:pt x="3907564" y="5505424"/>
                  <a:pt x="3935002" y="5506948"/>
                </a:cubicBezTo>
                <a:lnTo>
                  <a:pt x="7222732" y="5496674"/>
                </a:lnTo>
                <a:cubicBezTo>
                  <a:pt x="7235080" y="5496559"/>
                  <a:pt x="7244824" y="5484857"/>
                  <a:pt x="7253555" y="5476126"/>
                </a:cubicBezTo>
                <a:cubicBezTo>
                  <a:pt x="7270241" y="5459440"/>
                  <a:pt x="7283908" y="5423007"/>
                  <a:pt x="7294651" y="5404207"/>
                </a:cubicBezTo>
                <a:cubicBezTo>
                  <a:pt x="7300778" y="5393486"/>
                  <a:pt x="7308350" y="5383658"/>
                  <a:pt x="7315200" y="5373384"/>
                </a:cubicBezTo>
                <a:cubicBezTo>
                  <a:pt x="7322049" y="5349411"/>
                  <a:pt x="7330142" y="5325759"/>
                  <a:pt x="7335748" y="5301465"/>
                </a:cubicBezTo>
                <a:cubicBezTo>
                  <a:pt x="7370413" y="5151246"/>
                  <a:pt x="7316012" y="5336425"/>
                  <a:pt x="7366570" y="5167901"/>
                </a:cubicBezTo>
                <a:cubicBezTo>
                  <a:pt x="7382632" y="5114360"/>
                  <a:pt x="7370667" y="5158344"/>
                  <a:pt x="7397393" y="5095982"/>
                </a:cubicBezTo>
                <a:cubicBezTo>
                  <a:pt x="7401659" y="5086028"/>
                  <a:pt x="7404692" y="5075572"/>
                  <a:pt x="7407667" y="5065159"/>
                </a:cubicBezTo>
                <a:cubicBezTo>
                  <a:pt x="7418394" y="5027614"/>
                  <a:pt x="7428216" y="4989816"/>
                  <a:pt x="7438490" y="4952144"/>
                </a:cubicBezTo>
                <a:cubicBezTo>
                  <a:pt x="7445339" y="4900773"/>
                  <a:pt x="7451709" y="4849336"/>
                  <a:pt x="7459038" y="4798031"/>
                </a:cubicBezTo>
                <a:cubicBezTo>
                  <a:pt x="7461984" y="4777409"/>
                  <a:pt x="7462724" y="4756149"/>
                  <a:pt x="7469312" y="4736386"/>
                </a:cubicBezTo>
                <a:cubicBezTo>
                  <a:pt x="7473217" y="4724672"/>
                  <a:pt x="7483011" y="4715838"/>
                  <a:pt x="7489860" y="4705564"/>
                </a:cubicBezTo>
                <a:cubicBezTo>
                  <a:pt x="7496710" y="4678166"/>
                  <a:pt x="7507400" y="4651451"/>
                  <a:pt x="7510409" y="4623371"/>
                </a:cubicBezTo>
                <a:cubicBezTo>
                  <a:pt x="7543348" y="4315945"/>
                  <a:pt x="7499528" y="4502505"/>
                  <a:pt x="7530957" y="4376791"/>
                </a:cubicBezTo>
                <a:cubicBezTo>
                  <a:pt x="7534382" y="4308297"/>
                  <a:pt x="7529956" y="4238955"/>
                  <a:pt x="7541231" y="4171308"/>
                </a:cubicBezTo>
                <a:cubicBezTo>
                  <a:pt x="7544046" y="4154417"/>
                  <a:pt x="7572054" y="4130211"/>
                  <a:pt x="7572054" y="4130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1D788-E115-4679-883F-A4F6EAB325A4}"/>
              </a:ext>
            </a:extLst>
          </p:cNvPr>
          <p:cNvSpPr txBox="1"/>
          <p:nvPr/>
        </p:nvSpPr>
        <p:spPr>
          <a:xfrm>
            <a:off x="563672" y="3321760"/>
            <a:ext cx="3417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RuntimeException</a:t>
            </a:r>
            <a:r>
              <a:rPr lang="en-US" sz="2800" b="1" dirty="0"/>
              <a:t>/</a:t>
            </a:r>
          </a:p>
          <a:p>
            <a:r>
              <a:rPr lang="en-US" sz="2800" b="1" dirty="0" err="1"/>
              <a:t>UncheckedExceptions</a:t>
            </a:r>
            <a:endParaRPr 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1AB38-036E-4A0B-A613-97EFEE5BD540}"/>
              </a:ext>
            </a:extLst>
          </p:cNvPr>
          <p:cNvSpPr txBox="1"/>
          <p:nvPr/>
        </p:nvSpPr>
        <p:spPr>
          <a:xfrm>
            <a:off x="9155989" y="2774022"/>
            <a:ext cx="375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CompileTimeException</a:t>
            </a:r>
            <a:r>
              <a:rPr lang="en-US" sz="2800" b="1" dirty="0"/>
              <a:t>/</a:t>
            </a:r>
          </a:p>
          <a:p>
            <a:r>
              <a:rPr lang="en-US" sz="2800" b="1" dirty="0" err="1"/>
              <a:t>CheckedException</a:t>
            </a:r>
            <a:endParaRPr lang="en-US" sz="28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3E7B2-422A-4E76-87A3-A5A414BBA0BA}"/>
              </a:ext>
            </a:extLst>
          </p:cNvPr>
          <p:cNvCxnSpPr>
            <a:cxnSpLocks/>
          </p:cNvCxnSpPr>
          <p:nvPr/>
        </p:nvCxnSpPr>
        <p:spPr>
          <a:xfrm>
            <a:off x="1460641" y="1588561"/>
            <a:ext cx="2392168" cy="14831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1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FE002B-12E8-49A9-9F7D-99AC6CB2A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9BC5BD-D655-4B7C-BA65-26B634A95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BD82-A0DA-48C1-B582-2D316BBC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487A-1BE9-4A7F-80AD-4922BF6B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Static and Default method in interfaces</a:t>
            </a:r>
          </a:p>
          <a:p>
            <a:r>
              <a:rPr lang="en-US" dirty="0" err="1">
                <a:highlight>
                  <a:srgbClr val="FFFF00"/>
                </a:highlight>
              </a:rPr>
              <a:t>Lamda</a:t>
            </a:r>
            <a:r>
              <a:rPr lang="en-US" dirty="0">
                <a:highlight>
                  <a:srgbClr val="FFFF00"/>
                </a:highlight>
              </a:rPr>
              <a:t> Functions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Functional </a:t>
            </a:r>
            <a:r>
              <a:rPr lang="en-US" dirty="0" err="1">
                <a:highlight>
                  <a:srgbClr val="FFFF00"/>
                </a:highlight>
              </a:rPr>
              <a:t>INterfaces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Method References</a:t>
            </a:r>
          </a:p>
          <a:p>
            <a:r>
              <a:rPr lang="en-US" dirty="0">
                <a:highlight>
                  <a:srgbClr val="FFFF00"/>
                </a:highlight>
              </a:rPr>
              <a:t>Stream API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Optional</a:t>
            </a:r>
          </a:p>
          <a:p>
            <a:r>
              <a:rPr lang="en-US" dirty="0"/>
              <a:t>Date Time API</a:t>
            </a:r>
          </a:p>
          <a:p>
            <a:r>
              <a:rPr lang="en-US" dirty="0" err="1"/>
              <a:t>Nashron</a:t>
            </a:r>
            <a:r>
              <a:rPr lang="en-US" dirty="0"/>
              <a:t> JS engine</a:t>
            </a:r>
          </a:p>
          <a:p>
            <a:r>
              <a:rPr lang="en-US" dirty="0">
                <a:highlight>
                  <a:srgbClr val="FFFF00"/>
                </a:highlight>
              </a:rPr>
              <a:t>Base64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encoding and decoding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1094-D3C6-4C03-8997-9D924F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Static AND Default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E13B-008D-41BB-ABA7-E02556F8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no need of any object</a:t>
            </a:r>
            <a:endParaRPr lang="en-US" dirty="0"/>
          </a:p>
          <a:p>
            <a:r>
              <a:rPr lang="en-US" dirty="0"/>
              <a:t>Default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5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1197-1EB9-4168-BD8D-23C21999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67DC-C174-4667-AD05-14A72DAF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  <a:p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 -&gt;  { //implementation };</a:t>
            </a:r>
          </a:p>
          <a:p>
            <a:r>
              <a:rPr lang="en-US" dirty="0">
                <a:highlight>
                  <a:srgbClr val="FFFF00"/>
                </a:highlight>
              </a:rPr>
              <a:t>Functional Interfaces only</a:t>
            </a:r>
          </a:p>
          <a:p>
            <a:pPr lvl="1"/>
            <a:r>
              <a:rPr lang="en-US" dirty="0"/>
              <a:t>Interface with only one abstract method</a:t>
            </a:r>
          </a:p>
          <a:p>
            <a:r>
              <a:rPr lang="en-US" dirty="0"/>
              <a:t>Similar like Anonymous object</a:t>
            </a:r>
          </a:p>
          <a:p>
            <a:r>
              <a:rPr lang="en-US" dirty="0"/>
              <a:t>Scope restricted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F5CF-0FFA-40A2-9653-E246CA5F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6980-5F97-4FB0-8BF2-E63E61D0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of method for functional interface:</a:t>
            </a:r>
          </a:p>
          <a:p>
            <a:r>
              <a:rPr lang="en-US" dirty="0"/>
              <a:t>Sign (::) </a:t>
            </a:r>
            <a:r>
              <a:rPr lang="en-US" dirty="0" err="1"/>
              <a:t>methodname</a:t>
            </a:r>
            <a:r>
              <a:rPr lang="en-US" dirty="0"/>
              <a:t>/constructor</a:t>
            </a:r>
          </a:p>
          <a:p>
            <a:endParaRPr lang="en-US" dirty="0"/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Instance Method</a:t>
            </a:r>
          </a:p>
          <a:p>
            <a:pPr lvl="1"/>
            <a:r>
              <a:rPr lang="en-US" dirty="0"/>
              <a:t>Static Method</a:t>
            </a:r>
          </a:p>
        </p:txBody>
      </p:sp>
    </p:spTree>
    <p:extLst>
      <p:ext uri="{BB962C8B-B14F-4D97-AF65-F5344CB8AC3E}">
        <p14:creationId xmlns:p14="http://schemas.microsoft.com/office/powerpoint/2010/main" val="149974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D007-ACA2-44C4-B33C-6A5A621A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367F0-DBD0-41D5-B3F0-6554A7DE8358}"/>
              </a:ext>
            </a:extLst>
          </p:cNvPr>
          <p:cNvSpPr/>
          <p:nvPr/>
        </p:nvSpPr>
        <p:spPr>
          <a:xfrm>
            <a:off x="1926407" y="3835712"/>
            <a:ext cx="1453792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4706B-5080-40D9-BA22-6B159E4E7F08}"/>
              </a:ext>
            </a:extLst>
          </p:cNvPr>
          <p:cNvSpPr/>
          <p:nvPr/>
        </p:nvSpPr>
        <p:spPr>
          <a:xfrm>
            <a:off x="4489807" y="2510542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34F3D-D0A7-44D0-A3D7-611B856E5A50}"/>
              </a:ext>
            </a:extLst>
          </p:cNvPr>
          <p:cNvSpPr/>
          <p:nvPr/>
        </p:nvSpPr>
        <p:spPr>
          <a:xfrm>
            <a:off x="4642207" y="1614782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A6403-927C-40C9-8566-A93E9D7B0E70}"/>
              </a:ext>
            </a:extLst>
          </p:cNvPr>
          <p:cNvSpPr/>
          <p:nvPr/>
        </p:nvSpPr>
        <p:spPr>
          <a:xfrm>
            <a:off x="5030914" y="3835711"/>
            <a:ext cx="2015446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6B3D7-4DB7-4522-A38D-353E196B829C}"/>
              </a:ext>
            </a:extLst>
          </p:cNvPr>
          <p:cNvSpPr/>
          <p:nvPr/>
        </p:nvSpPr>
        <p:spPr>
          <a:xfrm>
            <a:off x="8308368" y="3835711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E8A3-6C29-43B8-838D-92795EA561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691883" y="2169587"/>
            <a:ext cx="1" cy="34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F12AC1-A2CE-48B9-8F96-E6F02E216AE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691884" y="3065347"/>
            <a:ext cx="346753" cy="7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610EDD-E973-462B-9BB0-F5BFAA3C89E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653303" y="3065347"/>
            <a:ext cx="3038581" cy="77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BB968-B236-41F0-8588-761974B85079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5691884" y="3065347"/>
            <a:ext cx="3818561" cy="7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3E58DF-3882-45DA-885D-7DF9E90964E6}"/>
              </a:ext>
            </a:extLst>
          </p:cNvPr>
          <p:cNvSpPr/>
          <p:nvPr/>
        </p:nvSpPr>
        <p:spPr>
          <a:xfrm>
            <a:off x="25686" y="5061023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708E9-53CB-4C92-BE1E-E9388F79D16A}"/>
              </a:ext>
            </a:extLst>
          </p:cNvPr>
          <p:cNvSpPr/>
          <p:nvPr/>
        </p:nvSpPr>
        <p:spPr>
          <a:xfrm>
            <a:off x="696930" y="5780390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65D84-8702-4833-BD63-9D200DFA2ECF}"/>
              </a:ext>
            </a:extLst>
          </p:cNvPr>
          <p:cNvSpPr/>
          <p:nvPr/>
        </p:nvSpPr>
        <p:spPr>
          <a:xfrm>
            <a:off x="2765465" y="5088610"/>
            <a:ext cx="1565094" cy="354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ACE4C-6807-4AB0-B5BC-50A4BF067704}"/>
              </a:ext>
            </a:extLst>
          </p:cNvPr>
          <p:cNvSpPr/>
          <p:nvPr/>
        </p:nvSpPr>
        <p:spPr>
          <a:xfrm>
            <a:off x="696930" y="6424251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53C530-D7D7-4CC0-8B4B-CDE68261586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76046" y="4390517"/>
            <a:ext cx="1677257" cy="69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28664C-DFA4-4B58-B913-CA288F0353CD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2653303" y="4390517"/>
            <a:ext cx="894709" cy="69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B9D0B-C525-427B-B56A-688E21E1F13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78122" y="4390517"/>
            <a:ext cx="475181" cy="13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38567-190A-4297-BE60-11250A11C6BA}"/>
              </a:ext>
            </a:extLst>
          </p:cNvPr>
          <p:cNvCxnSpPr>
            <a:stCxn id="20" idx="0"/>
          </p:cNvCxnSpPr>
          <p:nvPr/>
        </p:nvCxnSpPr>
        <p:spPr>
          <a:xfrm flipV="1">
            <a:off x="1647291" y="6181082"/>
            <a:ext cx="151543" cy="24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86D6E-321A-4762-845A-D804153354B7}"/>
              </a:ext>
            </a:extLst>
          </p:cNvPr>
          <p:cNvSpPr/>
          <p:nvPr/>
        </p:nvSpPr>
        <p:spPr>
          <a:xfrm>
            <a:off x="4661900" y="5042872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DD082A-D061-457A-B144-D9FB0311551E}"/>
              </a:ext>
            </a:extLst>
          </p:cNvPr>
          <p:cNvSpPr/>
          <p:nvPr/>
        </p:nvSpPr>
        <p:spPr>
          <a:xfrm>
            <a:off x="4642207" y="5780390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A53B9-6722-409D-8921-BCEFFD822324}"/>
              </a:ext>
            </a:extLst>
          </p:cNvPr>
          <p:cNvSpPr/>
          <p:nvPr/>
        </p:nvSpPr>
        <p:spPr>
          <a:xfrm>
            <a:off x="6835740" y="5457754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DFC99E-EBF6-4CFE-9CF0-E76A3219F7E0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flipV="1">
            <a:off x="5612261" y="4390516"/>
            <a:ext cx="426376" cy="65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C38339-3098-41C8-A287-5F7C87BC5983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flipV="1">
            <a:off x="5592568" y="5443564"/>
            <a:ext cx="19693" cy="3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5D72BB-71C7-42DB-9979-6FE21C33718A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H="1" flipV="1">
            <a:off x="6038637" y="4390516"/>
            <a:ext cx="1747464" cy="10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F46DEC-E7F0-4DAB-92C7-BCD7D703DEB9}"/>
              </a:ext>
            </a:extLst>
          </p:cNvPr>
          <p:cNvSpPr/>
          <p:nvPr/>
        </p:nvSpPr>
        <p:spPr>
          <a:xfrm>
            <a:off x="7127697" y="4645433"/>
            <a:ext cx="1503451" cy="40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8567E0-77F9-4440-BE74-0195B9A5296B}"/>
              </a:ext>
            </a:extLst>
          </p:cNvPr>
          <p:cNvCxnSpPr>
            <a:stCxn id="32" idx="0"/>
            <a:endCxn id="39" idx="2"/>
          </p:cNvCxnSpPr>
          <p:nvPr/>
        </p:nvCxnSpPr>
        <p:spPr>
          <a:xfrm flipV="1">
            <a:off x="7786101" y="5046125"/>
            <a:ext cx="93322" cy="41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927891-FC7E-40BC-95B1-5DFBE73741BE}"/>
              </a:ext>
            </a:extLst>
          </p:cNvPr>
          <p:cNvSpPr/>
          <p:nvPr/>
        </p:nvSpPr>
        <p:spPr>
          <a:xfrm>
            <a:off x="10013877" y="4716694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332324-5247-408A-8394-8B15800A18F2}"/>
              </a:ext>
            </a:extLst>
          </p:cNvPr>
          <p:cNvSpPr/>
          <p:nvPr/>
        </p:nvSpPr>
        <p:spPr>
          <a:xfrm>
            <a:off x="10013877" y="5460468"/>
            <a:ext cx="1900721" cy="4006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7092CC-3AC8-48A1-ADBD-B191EC2E0A17}"/>
              </a:ext>
            </a:extLst>
          </p:cNvPr>
          <p:cNvCxnSpPr>
            <a:stCxn id="42" idx="0"/>
            <a:endCxn id="8" idx="2"/>
          </p:cNvCxnSpPr>
          <p:nvPr/>
        </p:nvCxnSpPr>
        <p:spPr>
          <a:xfrm flipH="1" flipV="1">
            <a:off x="9510445" y="4390516"/>
            <a:ext cx="1453793" cy="32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097232-967A-436A-8F7B-8763B8BA3FF7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964238" y="5117386"/>
            <a:ext cx="0" cy="34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A5C17D-FBE9-4770-9961-C4B9381BD53C}"/>
              </a:ext>
            </a:extLst>
          </p:cNvPr>
          <p:cNvSpPr/>
          <p:nvPr/>
        </p:nvSpPr>
        <p:spPr>
          <a:xfrm>
            <a:off x="7859730" y="2815119"/>
            <a:ext cx="4222679" cy="3719611"/>
          </a:xfrm>
          <a:custGeom>
            <a:avLst/>
            <a:gdLst>
              <a:gd name="connsiteX0" fmla="*/ 2743200 w 4222679"/>
              <a:gd name="connsiteY0" fmla="*/ 3708971 h 3719611"/>
              <a:gd name="connsiteX1" fmla="*/ 2743200 w 4222679"/>
              <a:gd name="connsiteY1" fmla="*/ 3708971 h 3719611"/>
              <a:gd name="connsiteX2" fmla="*/ 2712378 w 4222679"/>
              <a:gd name="connsiteY2" fmla="*/ 3524036 h 3719611"/>
              <a:gd name="connsiteX3" fmla="*/ 2661007 w 4222679"/>
              <a:gd name="connsiteY3" fmla="*/ 3462391 h 3719611"/>
              <a:gd name="connsiteX4" fmla="*/ 2640459 w 4222679"/>
              <a:gd name="connsiteY4" fmla="*/ 3431569 h 3719611"/>
              <a:gd name="connsiteX5" fmla="*/ 2486346 w 4222679"/>
              <a:gd name="connsiteY5" fmla="*/ 3308279 h 3719611"/>
              <a:gd name="connsiteX6" fmla="*/ 2445250 w 4222679"/>
              <a:gd name="connsiteY6" fmla="*/ 3226085 h 3719611"/>
              <a:gd name="connsiteX7" fmla="*/ 2342508 w 4222679"/>
              <a:gd name="connsiteY7" fmla="*/ 3154166 h 3719611"/>
              <a:gd name="connsiteX8" fmla="*/ 2280863 w 4222679"/>
              <a:gd name="connsiteY8" fmla="*/ 3092521 h 3719611"/>
              <a:gd name="connsiteX9" fmla="*/ 2208944 w 4222679"/>
              <a:gd name="connsiteY9" fmla="*/ 3041151 h 3719611"/>
              <a:gd name="connsiteX10" fmla="*/ 2126751 w 4222679"/>
              <a:gd name="connsiteY10" fmla="*/ 2989780 h 3719611"/>
              <a:gd name="connsiteX11" fmla="*/ 2024009 w 4222679"/>
              <a:gd name="connsiteY11" fmla="*/ 2887038 h 3719611"/>
              <a:gd name="connsiteX12" fmla="*/ 1921268 w 4222679"/>
              <a:gd name="connsiteY12" fmla="*/ 2815119 h 3719611"/>
              <a:gd name="connsiteX13" fmla="*/ 1880171 w 4222679"/>
              <a:gd name="connsiteY13" fmla="*/ 2784297 h 3719611"/>
              <a:gd name="connsiteX14" fmla="*/ 1839074 w 4222679"/>
              <a:gd name="connsiteY14" fmla="*/ 2763748 h 3719611"/>
              <a:gd name="connsiteX15" fmla="*/ 1797978 w 4222679"/>
              <a:gd name="connsiteY15" fmla="*/ 2722652 h 3719611"/>
              <a:gd name="connsiteX16" fmla="*/ 1674688 w 4222679"/>
              <a:gd name="connsiteY16" fmla="*/ 2640459 h 3719611"/>
              <a:gd name="connsiteX17" fmla="*/ 1633591 w 4222679"/>
              <a:gd name="connsiteY17" fmla="*/ 2599362 h 3719611"/>
              <a:gd name="connsiteX18" fmla="*/ 1571946 w 4222679"/>
              <a:gd name="connsiteY18" fmla="*/ 2527443 h 3719611"/>
              <a:gd name="connsiteX19" fmla="*/ 1541124 w 4222679"/>
              <a:gd name="connsiteY19" fmla="*/ 2517169 h 3719611"/>
              <a:gd name="connsiteX20" fmla="*/ 1438382 w 4222679"/>
              <a:gd name="connsiteY20" fmla="*/ 2445250 h 3719611"/>
              <a:gd name="connsiteX21" fmla="*/ 1397286 w 4222679"/>
              <a:gd name="connsiteY21" fmla="*/ 2404153 h 3719611"/>
              <a:gd name="connsiteX22" fmla="*/ 1335641 w 4222679"/>
              <a:gd name="connsiteY22" fmla="*/ 2383605 h 3719611"/>
              <a:gd name="connsiteX23" fmla="*/ 1263722 w 4222679"/>
              <a:gd name="connsiteY23" fmla="*/ 2311685 h 3719611"/>
              <a:gd name="connsiteX24" fmla="*/ 1243173 w 4222679"/>
              <a:gd name="connsiteY24" fmla="*/ 2291137 h 3719611"/>
              <a:gd name="connsiteX25" fmla="*/ 1212351 w 4222679"/>
              <a:gd name="connsiteY25" fmla="*/ 2270589 h 3719611"/>
              <a:gd name="connsiteX26" fmla="*/ 1140432 w 4222679"/>
              <a:gd name="connsiteY26" fmla="*/ 2208944 h 3719611"/>
              <a:gd name="connsiteX27" fmla="*/ 1068513 w 4222679"/>
              <a:gd name="connsiteY27" fmla="*/ 2147299 h 3719611"/>
              <a:gd name="connsiteX28" fmla="*/ 1027416 w 4222679"/>
              <a:gd name="connsiteY28" fmla="*/ 2137025 h 3719611"/>
              <a:gd name="connsiteX29" fmla="*/ 996594 w 4222679"/>
              <a:gd name="connsiteY29" fmla="*/ 2106202 h 3719611"/>
              <a:gd name="connsiteX30" fmla="*/ 914400 w 4222679"/>
              <a:gd name="connsiteY30" fmla="*/ 2013735 h 3719611"/>
              <a:gd name="connsiteX31" fmla="*/ 863030 w 4222679"/>
              <a:gd name="connsiteY31" fmla="*/ 1982912 h 3719611"/>
              <a:gd name="connsiteX32" fmla="*/ 811659 w 4222679"/>
              <a:gd name="connsiteY32" fmla="*/ 1931542 h 3719611"/>
              <a:gd name="connsiteX33" fmla="*/ 791110 w 4222679"/>
              <a:gd name="connsiteY33" fmla="*/ 1910993 h 3719611"/>
              <a:gd name="connsiteX34" fmla="*/ 708917 w 4222679"/>
              <a:gd name="connsiteY34" fmla="*/ 1849348 h 3719611"/>
              <a:gd name="connsiteX35" fmla="*/ 678095 w 4222679"/>
              <a:gd name="connsiteY35" fmla="*/ 1828800 h 3719611"/>
              <a:gd name="connsiteX36" fmla="*/ 647272 w 4222679"/>
              <a:gd name="connsiteY36" fmla="*/ 1818526 h 3719611"/>
              <a:gd name="connsiteX37" fmla="*/ 616450 w 4222679"/>
              <a:gd name="connsiteY37" fmla="*/ 1787703 h 3719611"/>
              <a:gd name="connsiteX38" fmla="*/ 554805 w 4222679"/>
              <a:gd name="connsiteY38" fmla="*/ 1767155 h 3719611"/>
              <a:gd name="connsiteX39" fmla="*/ 472612 w 4222679"/>
              <a:gd name="connsiteY39" fmla="*/ 1705510 h 3719611"/>
              <a:gd name="connsiteX40" fmla="*/ 421241 w 4222679"/>
              <a:gd name="connsiteY40" fmla="*/ 1664414 h 3719611"/>
              <a:gd name="connsiteX41" fmla="*/ 369870 w 4222679"/>
              <a:gd name="connsiteY41" fmla="*/ 1654139 h 3719611"/>
              <a:gd name="connsiteX42" fmla="*/ 339048 w 4222679"/>
              <a:gd name="connsiteY42" fmla="*/ 1623317 h 3719611"/>
              <a:gd name="connsiteX43" fmla="*/ 267128 w 4222679"/>
              <a:gd name="connsiteY43" fmla="*/ 1592494 h 3719611"/>
              <a:gd name="connsiteX44" fmla="*/ 236306 w 4222679"/>
              <a:gd name="connsiteY44" fmla="*/ 1561672 h 3719611"/>
              <a:gd name="connsiteX45" fmla="*/ 174661 w 4222679"/>
              <a:gd name="connsiteY45" fmla="*/ 1520575 h 3719611"/>
              <a:gd name="connsiteX46" fmla="*/ 154113 w 4222679"/>
              <a:gd name="connsiteY46" fmla="*/ 1489753 h 3719611"/>
              <a:gd name="connsiteX47" fmla="*/ 133564 w 4222679"/>
              <a:gd name="connsiteY47" fmla="*/ 1469205 h 3719611"/>
              <a:gd name="connsiteX48" fmla="*/ 92468 w 4222679"/>
              <a:gd name="connsiteY48" fmla="*/ 1397285 h 3719611"/>
              <a:gd name="connsiteX49" fmla="*/ 71919 w 4222679"/>
              <a:gd name="connsiteY49" fmla="*/ 1335641 h 3719611"/>
              <a:gd name="connsiteX50" fmla="*/ 41097 w 4222679"/>
              <a:gd name="connsiteY50" fmla="*/ 1253447 h 3719611"/>
              <a:gd name="connsiteX51" fmla="*/ 20549 w 4222679"/>
              <a:gd name="connsiteY51" fmla="*/ 1160980 h 3719611"/>
              <a:gd name="connsiteX52" fmla="*/ 0 w 4222679"/>
              <a:gd name="connsiteY52" fmla="*/ 1068512 h 3719611"/>
              <a:gd name="connsiteX53" fmla="*/ 10274 w 4222679"/>
              <a:gd name="connsiteY53" fmla="*/ 678094 h 3719611"/>
              <a:gd name="connsiteX54" fmla="*/ 30823 w 4222679"/>
              <a:gd name="connsiteY54" fmla="*/ 595901 h 3719611"/>
              <a:gd name="connsiteX55" fmla="*/ 41097 w 4222679"/>
              <a:gd name="connsiteY55" fmla="*/ 565079 h 3719611"/>
              <a:gd name="connsiteX56" fmla="*/ 71919 w 4222679"/>
              <a:gd name="connsiteY56" fmla="*/ 513708 h 3719611"/>
              <a:gd name="connsiteX57" fmla="*/ 82194 w 4222679"/>
              <a:gd name="connsiteY57" fmla="*/ 482885 h 3719611"/>
              <a:gd name="connsiteX58" fmla="*/ 143839 w 4222679"/>
              <a:gd name="connsiteY58" fmla="*/ 421241 h 3719611"/>
              <a:gd name="connsiteX59" fmla="*/ 174661 w 4222679"/>
              <a:gd name="connsiteY59" fmla="*/ 380144 h 3719611"/>
              <a:gd name="connsiteX60" fmla="*/ 297951 w 4222679"/>
              <a:gd name="connsiteY60" fmla="*/ 328773 h 3719611"/>
              <a:gd name="connsiteX61" fmla="*/ 380144 w 4222679"/>
              <a:gd name="connsiteY61" fmla="*/ 297951 h 3719611"/>
              <a:gd name="connsiteX62" fmla="*/ 462337 w 4222679"/>
              <a:gd name="connsiteY62" fmla="*/ 256854 h 3719611"/>
              <a:gd name="connsiteX63" fmla="*/ 595901 w 4222679"/>
              <a:gd name="connsiteY63" fmla="*/ 236306 h 3719611"/>
              <a:gd name="connsiteX64" fmla="*/ 667821 w 4222679"/>
              <a:gd name="connsiteY64" fmla="*/ 215757 h 3719611"/>
              <a:gd name="connsiteX65" fmla="*/ 708917 w 4222679"/>
              <a:gd name="connsiteY65" fmla="*/ 195209 h 3719611"/>
              <a:gd name="connsiteX66" fmla="*/ 945223 w 4222679"/>
              <a:gd name="connsiteY66" fmla="*/ 174661 h 3719611"/>
              <a:gd name="connsiteX67" fmla="*/ 1068513 w 4222679"/>
              <a:gd name="connsiteY67" fmla="*/ 143838 h 3719611"/>
              <a:gd name="connsiteX68" fmla="*/ 1335641 w 4222679"/>
              <a:gd name="connsiteY68" fmla="*/ 113016 h 3719611"/>
              <a:gd name="connsiteX69" fmla="*/ 1510301 w 4222679"/>
              <a:gd name="connsiteY69" fmla="*/ 92468 h 3719611"/>
              <a:gd name="connsiteX70" fmla="*/ 1736333 w 4222679"/>
              <a:gd name="connsiteY70" fmla="*/ 61645 h 3719611"/>
              <a:gd name="connsiteX71" fmla="*/ 2003461 w 4222679"/>
              <a:gd name="connsiteY71" fmla="*/ 20548 h 3719611"/>
              <a:gd name="connsiteX72" fmla="*/ 2342508 w 4222679"/>
              <a:gd name="connsiteY72" fmla="*/ 0 h 3719611"/>
              <a:gd name="connsiteX73" fmla="*/ 3226086 w 4222679"/>
              <a:gd name="connsiteY73" fmla="*/ 10274 h 3719611"/>
              <a:gd name="connsiteX74" fmla="*/ 3267182 w 4222679"/>
              <a:gd name="connsiteY74" fmla="*/ 30823 h 3719611"/>
              <a:gd name="connsiteX75" fmla="*/ 3298005 w 4222679"/>
              <a:gd name="connsiteY75" fmla="*/ 41097 h 3719611"/>
              <a:gd name="connsiteX76" fmla="*/ 3339101 w 4222679"/>
              <a:gd name="connsiteY76" fmla="*/ 61645 h 3719611"/>
              <a:gd name="connsiteX77" fmla="*/ 3513762 w 4222679"/>
              <a:gd name="connsiteY77" fmla="*/ 133564 h 3719611"/>
              <a:gd name="connsiteX78" fmla="*/ 3595955 w 4222679"/>
              <a:gd name="connsiteY78" fmla="*/ 184935 h 3719611"/>
              <a:gd name="connsiteX79" fmla="*/ 3637052 w 4222679"/>
              <a:gd name="connsiteY79" fmla="*/ 205483 h 3719611"/>
              <a:gd name="connsiteX80" fmla="*/ 3760342 w 4222679"/>
              <a:gd name="connsiteY80" fmla="*/ 287677 h 3719611"/>
              <a:gd name="connsiteX81" fmla="*/ 3842535 w 4222679"/>
              <a:gd name="connsiteY81" fmla="*/ 390418 h 3719611"/>
              <a:gd name="connsiteX82" fmla="*/ 3904180 w 4222679"/>
              <a:gd name="connsiteY82" fmla="*/ 462337 h 3719611"/>
              <a:gd name="connsiteX83" fmla="*/ 3935003 w 4222679"/>
              <a:gd name="connsiteY83" fmla="*/ 554805 h 3719611"/>
              <a:gd name="connsiteX84" fmla="*/ 3965825 w 4222679"/>
              <a:gd name="connsiteY84" fmla="*/ 575353 h 3719611"/>
              <a:gd name="connsiteX85" fmla="*/ 3986373 w 4222679"/>
              <a:gd name="connsiteY85" fmla="*/ 626724 h 3719611"/>
              <a:gd name="connsiteX86" fmla="*/ 4017196 w 4222679"/>
              <a:gd name="connsiteY86" fmla="*/ 667820 h 3719611"/>
              <a:gd name="connsiteX87" fmla="*/ 4027470 w 4222679"/>
              <a:gd name="connsiteY87" fmla="*/ 708917 h 3719611"/>
              <a:gd name="connsiteX88" fmla="*/ 4048018 w 4222679"/>
              <a:gd name="connsiteY88" fmla="*/ 739739 h 3719611"/>
              <a:gd name="connsiteX89" fmla="*/ 4089115 w 4222679"/>
              <a:gd name="connsiteY89" fmla="*/ 811659 h 3719611"/>
              <a:gd name="connsiteX90" fmla="*/ 4109663 w 4222679"/>
              <a:gd name="connsiteY90" fmla="*/ 893852 h 3719611"/>
              <a:gd name="connsiteX91" fmla="*/ 4150760 w 4222679"/>
              <a:gd name="connsiteY91" fmla="*/ 965771 h 3719611"/>
              <a:gd name="connsiteX92" fmla="*/ 4171308 w 4222679"/>
              <a:gd name="connsiteY92" fmla="*/ 1047964 h 3719611"/>
              <a:gd name="connsiteX93" fmla="*/ 4191857 w 4222679"/>
              <a:gd name="connsiteY93" fmla="*/ 1068512 h 3719611"/>
              <a:gd name="connsiteX94" fmla="*/ 4202131 w 4222679"/>
              <a:gd name="connsiteY94" fmla="*/ 1191802 h 3719611"/>
              <a:gd name="connsiteX95" fmla="*/ 4212405 w 4222679"/>
              <a:gd name="connsiteY95" fmla="*/ 1263721 h 3719611"/>
              <a:gd name="connsiteX96" fmla="*/ 4222679 w 4222679"/>
              <a:gd name="connsiteY96" fmla="*/ 1982912 h 3719611"/>
              <a:gd name="connsiteX97" fmla="*/ 4212405 w 4222679"/>
              <a:gd name="connsiteY97" fmla="*/ 3133618 h 3719611"/>
              <a:gd name="connsiteX98" fmla="*/ 4191857 w 4222679"/>
              <a:gd name="connsiteY98" fmla="*/ 3164441 h 3719611"/>
              <a:gd name="connsiteX99" fmla="*/ 4171308 w 4222679"/>
              <a:gd name="connsiteY99" fmla="*/ 3246634 h 3719611"/>
              <a:gd name="connsiteX100" fmla="*/ 4140486 w 4222679"/>
              <a:gd name="connsiteY100" fmla="*/ 3277456 h 3719611"/>
              <a:gd name="connsiteX101" fmla="*/ 4119937 w 4222679"/>
              <a:gd name="connsiteY101" fmla="*/ 3308279 h 3719611"/>
              <a:gd name="connsiteX102" fmla="*/ 4109663 w 4222679"/>
              <a:gd name="connsiteY102" fmla="*/ 3339101 h 3719611"/>
              <a:gd name="connsiteX103" fmla="*/ 4058292 w 4222679"/>
              <a:gd name="connsiteY103" fmla="*/ 3400746 h 3719611"/>
              <a:gd name="connsiteX104" fmla="*/ 3965825 w 4222679"/>
              <a:gd name="connsiteY104" fmla="*/ 3472665 h 3719611"/>
              <a:gd name="connsiteX105" fmla="*/ 3893906 w 4222679"/>
              <a:gd name="connsiteY105" fmla="*/ 3513762 h 3719611"/>
              <a:gd name="connsiteX106" fmla="*/ 3863083 w 4222679"/>
              <a:gd name="connsiteY106" fmla="*/ 3544584 h 3719611"/>
              <a:gd name="connsiteX107" fmla="*/ 3801439 w 4222679"/>
              <a:gd name="connsiteY107" fmla="*/ 3565133 h 3719611"/>
              <a:gd name="connsiteX108" fmla="*/ 3780890 w 4222679"/>
              <a:gd name="connsiteY108" fmla="*/ 3585681 h 3719611"/>
              <a:gd name="connsiteX109" fmla="*/ 3688423 w 4222679"/>
              <a:gd name="connsiteY109" fmla="*/ 3606229 h 3719611"/>
              <a:gd name="connsiteX110" fmla="*/ 3637052 w 4222679"/>
              <a:gd name="connsiteY110" fmla="*/ 3637052 h 3719611"/>
              <a:gd name="connsiteX111" fmla="*/ 3575407 w 4222679"/>
              <a:gd name="connsiteY111" fmla="*/ 3647326 h 3719611"/>
              <a:gd name="connsiteX112" fmla="*/ 3534310 w 4222679"/>
              <a:gd name="connsiteY112" fmla="*/ 3657600 h 3719611"/>
              <a:gd name="connsiteX113" fmla="*/ 3472666 w 4222679"/>
              <a:gd name="connsiteY113" fmla="*/ 3667874 h 3719611"/>
              <a:gd name="connsiteX114" fmla="*/ 3020603 w 4222679"/>
              <a:gd name="connsiteY114" fmla="*/ 3708971 h 3719611"/>
              <a:gd name="connsiteX115" fmla="*/ 2948683 w 4222679"/>
              <a:gd name="connsiteY115" fmla="*/ 3719245 h 3719611"/>
              <a:gd name="connsiteX116" fmla="*/ 2743200 w 4222679"/>
              <a:gd name="connsiteY116" fmla="*/ 3708971 h 371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4222679" h="3719611">
                <a:moveTo>
                  <a:pt x="2743200" y="3708971"/>
                </a:moveTo>
                <a:lnTo>
                  <a:pt x="2743200" y="3708971"/>
                </a:lnTo>
                <a:cubicBezTo>
                  <a:pt x="2732926" y="3647326"/>
                  <a:pt x="2732141" y="3583324"/>
                  <a:pt x="2712378" y="3524036"/>
                </a:cubicBezTo>
                <a:cubicBezTo>
                  <a:pt x="2703920" y="3498661"/>
                  <a:pt x="2677429" y="3483505"/>
                  <a:pt x="2661007" y="3462391"/>
                </a:cubicBezTo>
                <a:cubicBezTo>
                  <a:pt x="2653426" y="3452644"/>
                  <a:pt x="2649507" y="3439971"/>
                  <a:pt x="2640459" y="3431569"/>
                </a:cubicBezTo>
                <a:cubicBezTo>
                  <a:pt x="2555960" y="3353106"/>
                  <a:pt x="2550537" y="3351072"/>
                  <a:pt x="2486346" y="3308279"/>
                </a:cubicBezTo>
                <a:cubicBezTo>
                  <a:pt x="2472647" y="3280881"/>
                  <a:pt x="2462241" y="3251572"/>
                  <a:pt x="2445250" y="3226085"/>
                </a:cubicBezTo>
                <a:cubicBezTo>
                  <a:pt x="2403940" y="3164120"/>
                  <a:pt x="2402469" y="3199137"/>
                  <a:pt x="2342508" y="3154166"/>
                </a:cubicBezTo>
                <a:cubicBezTo>
                  <a:pt x="2319260" y="3136730"/>
                  <a:pt x="2303047" y="3111292"/>
                  <a:pt x="2280863" y="3092521"/>
                </a:cubicBezTo>
                <a:cubicBezTo>
                  <a:pt x="2258373" y="3073491"/>
                  <a:pt x="2233457" y="3057493"/>
                  <a:pt x="2208944" y="3041151"/>
                </a:cubicBezTo>
                <a:cubicBezTo>
                  <a:pt x="2182062" y="3023229"/>
                  <a:pt x="2151571" y="3010464"/>
                  <a:pt x="2126751" y="2989780"/>
                </a:cubicBezTo>
                <a:cubicBezTo>
                  <a:pt x="2089544" y="2958774"/>
                  <a:pt x="2062755" y="2916098"/>
                  <a:pt x="2024009" y="2887038"/>
                </a:cubicBezTo>
                <a:cubicBezTo>
                  <a:pt x="1928088" y="2815097"/>
                  <a:pt x="2047737" y="2903647"/>
                  <a:pt x="1921268" y="2815119"/>
                </a:cubicBezTo>
                <a:cubicBezTo>
                  <a:pt x="1907240" y="2805299"/>
                  <a:pt x="1894692" y="2793372"/>
                  <a:pt x="1880171" y="2784297"/>
                </a:cubicBezTo>
                <a:cubicBezTo>
                  <a:pt x="1867183" y="2776180"/>
                  <a:pt x="1851327" y="2772938"/>
                  <a:pt x="1839074" y="2763748"/>
                </a:cubicBezTo>
                <a:cubicBezTo>
                  <a:pt x="1823576" y="2752124"/>
                  <a:pt x="1812767" y="2735166"/>
                  <a:pt x="1797978" y="2722652"/>
                </a:cubicBezTo>
                <a:cubicBezTo>
                  <a:pt x="1710431" y="2648574"/>
                  <a:pt x="1738819" y="2661836"/>
                  <a:pt x="1674688" y="2640459"/>
                </a:cubicBezTo>
                <a:cubicBezTo>
                  <a:pt x="1660989" y="2626760"/>
                  <a:pt x="1646199" y="2614071"/>
                  <a:pt x="1633591" y="2599362"/>
                </a:cubicBezTo>
                <a:cubicBezTo>
                  <a:pt x="1599294" y="2559348"/>
                  <a:pt x="1626486" y="2566400"/>
                  <a:pt x="1571946" y="2527443"/>
                </a:cubicBezTo>
                <a:cubicBezTo>
                  <a:pt x="1563133" y="2521148"/>
                  <a:pt x="1551398" y="2520594"/>
                  <a:pt x="1541124" y="2517169"/>
                </a:cubicBezTo>
                <a:cubicBezTo>
                  <a:pt x="1399126" y="2375171"/>
                  <a:pt x="1571325" y="2533879"/>
                  <a:pt x="1438382" y="2445250"/>
                </a:cubicBezTo>
                <a:cubicBezTo>
                  <a:pt x="1422263" y="2434504"/>
                  <a:pt x="1413898" y="2414120"/>
                  <a:pt x="1397286" y="2404153"/>
                </a:cubicBezTo>
                <a:cubicBezTo>
                  <a:pt x="1378713" y="2393009"/>
                  <a:pt x="1335641" y="2383605"/>
                  <a:pt x="1335641" y="2383605"/>
                </a:cubicBezTo>
                <a:lnTo>
                  <a:pt x="1263722" y="2311685"/>
                </a:lnTo>
                <a:cubicBezTo>
                  <a:pt x="1256872" y="2304835"/>
                  <a:pt x="1251233" y="2296510"/>
                  <a:pt x="1243173" y="2291137"/>
                </a:cubicBezTo>
                <a:cubicBezTo>
                  <a:pt x="1232899" y="2284288"/>
                  <a:pt x="1221082" y="2279320"/>
                  <a:pt x="1212351" y="2270589"/>
                </a:cubicBezTo>
                <a:cubicBezTo>
                  <a:pt x="1146541" y="2204779"/>
                  <a:pt x="1200921" y="2229107"/>
                  <a:pt x="1140432" y="2208944"/>
                </a:cubicBezTo>
                <a:cubicBezTo>
                  <a:pt x="1119869" y="2188381"/>
                  <a:pt x="1094873" y="2160479"/>
                  <a:pt x="1068513" y="2147299"/>
                </a:cubicBezTo>
                <a:cubicBezTo>
                  <a:pt x="1055883" y="2140984"/>
                  <a:pt x="1041115" y="2140450"/>
                  <a:pt x="1027416" y="2137025"/>
                </a:cubicBezTo>
                <a:cubicBezTo>
                  <a:pt x="1017142" y="2126751"/>
                  <a:pt x="1006050" y="2117234"/>
                  <a:pt x="996594" y="2106202"/>
                </a:cubicBezTo>
                <a:cubicBezTo>
                  <a:pt x="969588" y="2074696"/>
                  <a:pt x="951932" y="2036255"/>
                  <a:pt x="914400" y="2013735"/>
                </a:cubicBezTo>
                <a:cubicBezTo>
                  <a:pt x="897277" y="2003461"/>
                  <a:pt x="878623" y="1995387"/>
                  <a:pt x="863030" y="1982912"/>
                </a:cubicBezTo>
                <a:cubicBezTo>
                  <a:pt x="844120" y="1967784"/>
                  <a:pt x="828783" y="1948665"/>
                  <a:pt x="811659" y="1931542"/>
                </a:cubicBezTo>
                <a:cubicBezTo>
                  <a:pt x="804809" y="1924692"/>
                  <a:pt x="798860" y="1916805"/>
                  <a:pt x="791110" y="1910993"/>
                </a:cubicBezTo>
                <a:cubicBezTo>
                  <a:pt x="763712" y="1890445"/>
                  <a:pt x="737412" y="1868345"/>
                  <a:pt x="708917" y="1849348"/>
                </a:cubicBezTo>
                <a:cubicBezTo>
                  <a:pt x="698643" y="1842499"/>
                  <a:pt x="689139" y="1834322"/>
                  <a:pt x="678095" y="1828800"/>
                </a:cubicBezTo>
                <a:cubicBezTo>
                  <a:pt x="668408" y="1823957"/>
                  <a:pt x="657546" y="1821951"/>
                  <a:pt x="647272" y="1818526"/>
                </a:cubicBezTo>
                <a:cubicBezTo>
                  <a:pt x="636998" y="1808252"/>
                  <a:pt x="629151" y="1794759"/>
                  <a:pt x="616450" y="1787703"/>
                </a:cubicBezTo>
                <a:cubicBezTo>
                  <a:pt x="597516" y="1777184"/>
                  <a:pt x="554805" y="1767155"/>
                  <a:pt x="554805" y="1767155"/>
                </a:cubicBezTo>
                <a:cubicBezTo>
                  <a:pt x="495776" y="1708126"/>
                  <a:pt x="526408" y="1723442"/>
                  <a:pt x="472612" y="1705510"/>
                </a:cubicBezTo>
                <a:cubicBezTo>
                  <a:pt x="457567" y="1690466"/>
                  <a:pt x="441977" y="1672190"/>
                  <a:pt x="421241" y="1664414"/>
                </a:cubicBezTo>
                <a:cubicBezTo>
                  <a:pt x="404890" y="1658282"/>
                  <a:pt x="386994" y="1657564"/>
                  <a:pt x="369870" y="1654139"/>
                </a:cubicBezTo>
                <a:cubicBezTo>
                  <a:pt x="359596" y="1643865"/>
                  <a:pt x="350871" y="1631762"/>
                  <a:pt x="339048" y="1623317"/>
                </a:cubicBezTo>
                <a:cubicBezTo>
                  <a:pt x="316833" y="1607449"/>
                  <a:pt x="292279" y="1600878"/>
                  <a:pt x="267128" y="1592494"/>
                </a:cubicBezTo>
                <a:cubicBezTo>
                  <a:pt x="256854" y="1582220"/>
                  <a:pt x="247775" y="1570592"/>
                  <a:pt x="236306" y="1561672"/>
                </a:cubicBezTo>
                <a:cubicBezTo>
                  <a:pt x="216812" y="1546510"/>
                  <a:pt x="174661" y="1520575"/>
                  <a:pt x="174661" y="1520575"/>
                </a:cubicBezTo>
                <a:cubicBezTo>
                  <a:pt x="167812" y="1510301"/>
                  <a:pt x="161827" y="1499395"/>
                  <a:pt x="154113" y="1489753"/>
                </a:cubicBezTo>
                <a:cubicBezTo>
                  <a:pt x="148062" y="1482189"/>
                  <a:pt x="138370" y="1477615"/>
                  <a:pt x="133564" y="1469205"/>
                </a:cubicBezTo>
                <a:cubicBezTo>
                  <a:pt x="85269" y="1384689"/>
                  <a:pt x="138741" y="1443560"/>
                  <a:pt x="92468" y="1397285"/>
                </a:cubicBezTo>
                <a:cubicBezTo>
                  <a:pt x="85618" y="1376737"/>
                  <a:pt x="79524" y="1355922"/>
                  <a:pt x="71919" y="1335641"/>
                </a:cubicBezTo>
                <a:cubicBezTo>
                  <a:pt x="61645" y="1308243"/>
                  <a:pt x="50350" y="1281206"/>
                  <a:pt x="41097" y="1253447"/>
                </a:cubicBezTo>
                <a:cubicBezTo>
                  <a:pt x="33183" y="1229705"/>
                  <a:pt x="25436" y="1183784"/>
                  <a:pt x="20549" y="1160980"/>
                </a:cubicBezTo>
                <a:cubicBezTo>
                  <a:pt x="13933" y="1130106"/>
                  <a:pt x="6850" y="1099335"/>
                  <a:pt x="0" y="1068512"/>
                </a:cubicBezTo>
                <a:cubicBezTo>
                  <a:pt x="3425" y="938373"/>
                  <a:pt x="1802" y="808002"/>
                  <a:pt x="10274" y="678094"/>
                </a:cubicBezTo>
                <a:cubicBezTo>
                  <a:pt x="12112" y="649913"/>
                  <a:pt x="23392" y="623147"/>
                  <a:pt x="30823" y="595901"/>
                </a:cubicBezTo>
                <a:cubicBezTo>
                  <a:pt x="33673" y="585453"/>
                  <a:pt x="36254" y="574765"/>
                  <a:pt x="41097" y="565079"/>
                </a:cubicBezTo>
                <a:cubicBezTo>
                  <a:pt x="50027" y="547218"/>
                  <a:pt x="62988" y="531569"/>
                  <a:pt x="71919" y="513708"/>
                </a:cubicBezTo>
                <a:cubicBezTo>
                  <a:pt x="76762" y="504021"/>
                  <a:pt x="75545" y="491434"/>
                  <a:pt x="82194" y="482885"/>
                </a:cubicBezTo>
                <a:cubicBezTo>
                  <a:pt x="100035" y="459947"/>
                  <a:pt x="126404" y="444489"/>
                  <a:pt x="143839" y="421241"/>
                </a:cubicBezTo>
                <a:cubicBezTo>
                  <a:pt x="154113" y="407542"/>
                  <a:pt x="160813" y="390216"/>
                  <a:pt x="174661" y="380144"/>
                </a:cubicBezTo>
                <a:cubicBezTo>
                  <a:pt x="262814" y="316031"/>
                  <a:pt x="230211" y="354175"/>
                  <a:pt x="297951" y="328773"/>
                </a:cubicBezTo>
                <a:cubicBezTo>
                  <a:pt x="405407" y="288478"/>
                  <a:pt x="274654" y="324323"/>
                  <a:pt x="380144" y="297951"/>
                </a:cubicBezTo>
                <a:cubicBezTo>
                  <a:pt x="407542" y="284252"/>
                  <a:pt x="432122" y="261890"/>
                  <a:pt x="462337" y="256854"/>
                </a:cubicBezTo>
                <a:cubicBezTo>
                  <a:pt x="547869" y="242599"/>
                  <a:pt x="503360" y="249526"/>
                  <a:pt x="595901" y="236306"/>
                </a:cubicBezTo>
                <a:cubicBezTo>
                  <a:pt x="619874" y="229456"/>
                  <a:pt x="644389" y="224278"/>
                  <a:pt x="667821" y="215757"/>
                </a:cubicBezTo>
                <a:cubicBezTo>
                  <a:pt x="682214" y="210523"/>
                  <a:pt x="693767" y="197453"/>
                  <a:pt x="708917" y="195209"/>
                </a:cubicBezTo>
                <a:cubicBezTo>
                  <a:pt x="787129" y="183622"/>
                  <a:pt x="945223" y="174661"/>
                  <a:pt x="945223" y="174661"/>
                </a:cubicBezTo>
                <a:cubicBezTo>
                  <a:pt x="986320" y="164387"/>
                  <a:pt x="1026914" y="151838"/>
                  <a:pt x="1068513" y="143838"/>
                </a:cubicBezTo>
                <a:cubicBezTo>
                  <a:pt x="1196015" y="119318"/>
                  <a:pt x="1212756" y="125728"/>
                  <a:pt x="1335641" y="113016"/>
                </a:cubicBezTo>
                <a:cubicBezTo>
                  <a:pt x="1393951" y="106984"/>
                  <a:pt x="1452155" y="99923"/>
                  <a:pt x="1510301" y="92468"/>
                </a:cubicBezTo>
                <a:lnTo>
                  <a:pt x="1736333" y="61645"/>
                </a:lnTo>
                <a:cubicBezTo>
                  <a:pt x="1813102" y="50355"/>
                  <a:pt x="1927993" y="26971"/>
                  <a:pt x="2003461" y="20548"/>
                </a:cubicBezTo>
                <a:cubicBezTo>
                  <a:pt x="2116276" y="10947"/>
                  <a:pt x="2229492" y="6849"/>
                  <a:pt x="2342508" y="0"/>
                </a:cubicBezTo>
                <a:cubicBezTo>
                  <a:pt x="2637034" y="3425"/>
                  <a:pt x="2931704" y="461"/>
                  <a:pt x="3226086" y="10274"/>
                </a:cubicBezTo>
                <a:cubicBezTo>
                  <a:pt x="3241393" y="10784"/>
                  <a:pt x="3253105" y="24790"/>
                  <a:pt x="3267182" y="30823"/>
                </a:cubicBezTo>
                <a:cubicBezTo>
                  <a:pt x="3277136" y="35089"/>
                  <a:pt x="3288051" y="36831"/>
                  <a:pt x="3298005" y="41097"/>
                </a:cubicBezTo>
                <a:cubicBezTo>
                  <a:pt x="3312082" y="47130"/>
                  <a:pt x="3324964" y="55754"/>
                  <a:pt x="3339101" y="61645"/>
                </a:cubicBezTo>
                <a:cubicBezTo>
                  <a:pt x="3416982" y="94096"/>
                  <a:pt x="3435931" y="92360"/>
                  <a:pt x="3513762" y="133564"/>
                </a:cubicBezTo>
                <a:cubicBezTo>
                  <a:pt x="3542316" y="148681"/>
                  <a:pt x="3568047" y="168656"/>
                  <a:pt x="3595955" y="184935"/>
                </a:cubicBezTo>
                <a:cubicBezTo>
                  <a:pt x="3609185" y="192652"/>
                  <a:pt x="3624308" y="196987"/>
                  <a:pt x="3637052" y="205483"/>
                </a:cubicBezTo>
                <a:cubicBezTo>
                  <a:pt x="3778728" y="299933"/>
                  <a:pt x="3667491" y="241250"/>
                  <a:pt x="3760342" y="287677"/>
                </a:cubicBezTo>
                <a:cubicBezTo>
                  <a:pt x="3782012" y="313680"/>
                  <a:pt x="3821697" y="359161"/>
                  <a:pt x="3842535" y="390418"/>
                </a:cubicBezTo>
                <a:cubicBezTo>
                  <a:pt x="3887145" y="457333"/>
                  <a:pt x="3852146" y="427648"/>
                  <a:pt x="3904180" y="462337"/>
                </a:cubicBezTo>
                <a:cubicBezTo>
                  <a:pt x="3910573" y="487908"/>
                  <a:pt x="3920121" y="533970"/>
                  <a:pt x="3935003" y="554805"/>
                </a:cubicBezTo>
                <a:cubicBezTo>
                  <a:pt x="3942180" y="564853"/>
                  <a:pt x="3955551" y="568504"/>
                  <a:pt x="3965825" y="575353"/>
                </a:cubicBezTo>
                <a:cubicBezTo>
                  <a:pt x="3972674" y="592477"/>
                  <a:pt x="3977416" y="610602"/>
                  <a:pt x="3986373" y="626724"/>
                </a:cubicBezTo>
                <a:cubicBezTo>
                  <a:pt x="3994689" y="641693"/>
                  <a:pt x="4009538" y="652504"/>
                  <a:pt x="4017196" y="667820"/>
                </a:cubicBezTo>
                <a:cubicBezTo>
                  <a:pt x="4023511" y="680450"/>
                  <a:pt x="4021908" y="695938"/>
                  <a:pt x="4027470" y="708917"/>
                </a:cubicBezTo>
                <a:cubicBezTo>
                  <a:pt x="4032334" y="720266"/>
                  <a:pt x="4041892" y="729018"/>
                  <a:pt x="4048018" y="739739"/>
                </a:cubicBezTo>
                <a:cubicBezTo>
                  <a:pt x="4100164" y="830994"/>
                  <a:pt x="4039049" y="736558"/>
                  <a:pt x="4089115" y="811659"/>
                </a:cubicBezTo>
                <a:cubicBezTo>
                  <a:pt x="4095144" y="841806"/>
                  <a:pt x="4097817" y="866211"/>
                  <a:pt x="4109663" y="893852"/>
                </a:cubicBezTo>
                <a:cubicBezTo>
                  <a:pt x="4125303" y="930345"/>
                  <a:pt x="4130127" y="934820"/>
                  <a:pt x="4150760" y="965771"/>
                </a:cubicBezTo>
                <a:cubicBezTo>
                  <a:pt x="4152969" y="976818"/>
                  <a:pt x="4161830" y="1032168"/>
                  <a:pt x="4171308" y="1047964"/>
                </a:cubicBezTo>
                <a:cubicBezTo>
                  <a:pt x="4176292" y="1056270"/>
                  <a:pt x="4185007" y="1061663"/>
                  <a:pt x="4191857" y="1068512"/>
                </a:cubicBezTo>
                <a:cubicBezTo>
                  <a:pt x="4195282" y="1109609"/>
                  <a:pt x="4197814" y="1150789"/>
                  <a:pt x="4202131" y="1191802"/>
                </a:cubicBezTo>
                <a:cubicBezTo>
                  <a:pt x="4204666" y="1215885"/>
                  <a:pt x="4211776" y="1239513"/>
                  <a:pt x="4212405" y="1263721"/>
                </a:cubicBezTo>
                <a:cubicBezTo>
                  <a:pt x="4218630" y="1503395"/>
                  <a:pt x="4219254" y="1743182"/>
                  <a:pt x="4222679" y="1982912"/>
                </a:cubicBezTo>
                <a:cubicBezTo>
                  <a:pt x="4219254" y="2366481"/>
                  <a:pt x="4222408" y="2750164"/>
                  <a:pt x="4212405" y="3133618"/>
                </a:cubicBezTo>
                <a:cubicBezTo>
                  <a:pt x="4212083" y="3145962"/>
                  <a:pt x="4196193" y="3152879"/>
                  <a:pt x="4191857" y="3164441"/>
                </a:cubicBezTo>
                <a:cubicBezTo>
                  <a:pt x="4187413" y="3176292"/>
                  <a:pt x="4182170" y="3230340"/>
                  <a:pt x="4171308" y="3246634"/>
                </a:cubicBezTo>
                <a:cubicBezTo>
                  <a:pt x="4163249" y="3258723"/>
                  <a:pt x="4149788" y="3266294"/>
                  <a:pt x="4140486" y="3277456"/>
                </a:cubicBezTo>
                <a:cubicBezTo>
                  <a:pt x="4132581" y="3286942"/>
                  <a:pt x="4126787" y="3298005"/>
                  <a:pt x="4119937" y="3308279"/>
                </a:cubicBezTo>
                <a:cubicBezTo>
                  <a:pt x="4116512" y="3318553"/>
                  <a:pt x="4114506" y="3329415"/>
                  <a:pt x="4109663" y="3339101"/>
                </a:cubicBezTo>
                <a:cubicBezTo>
                  <a:pt x="4098116" y="3362195"/>
                  <a:pt x="4077771" y="3384513"/>
                  <a:pt x="4058292" y="3400746"/>
                </a:cubicBezTo>
                <a:cubicBezTo>
                  <a:pt x="4028295" y="3425744"/>
                  <a:pt x="3993435" y="3445053"/>
                  <a:pt x="3965825" y="3472665"/>
                </a:cubicBezTo>
                <a:cubicBezTo>
                  <a:pt x="3932236" y="3506255"/>
                  <a:pt x="3954271" y="3489617"/>
                  <a:pt x="3893906" y="3513762"/>
                </a:cubicBezTo>
                <a:cubicBezTo>
                  <a:pt x="3883632" y="3524036"/>
                  <a:pt x="3875784" y="3537528"/>
                  <a:pt x="3863083" y="3544584"/>
                </a:cubicBezTo>
                <a:cubicBezTo>
                  <a:pt x="3844149" y="3555103"/>
                  <a:pt x="3801439" y="3565133"/>
                  <a:pt x="3801439" y="3565133"/>
                </a:cubicBezTo>
                <a:cubicBezTo>
                  <a:pt x="3794589" y="3571982"/>
                  <a:pt x="3789554" y="3581349"/>
                  <a:pt x="3780890" y="3585681"/>
                </a:cubicBezTo>
                <a:cubicBezTo>
                  <a:pt x="3771216" y="3590518"/>
                  <a:pt x="3693828" y="3605148"/>
                  <a:pt x="3688423" y="3606229"/>
                </a:cubicBezTo>
                <a:cubicBezTo>
                  <a:pt x="3671299" y="3616503"/>
                  <a:pt x="3655819" y="3630228"/>
                  <a:pt x="3637052" y="3637052"/>
                </a:cubicBezTo>
                <a:cubicBezTo>
                  <a:pt x="3617474" y="3644171"/>
                  <a:pt x="3595834" y="3643241"/>
                  <a:pt x="3575407" y="3647326"/>
                </a:cubicBezTo>
                <a:cubicBezTo>
                  <a:pt x="3561561" y="3650095"/>
                  <a:pt x="3548156" y="3654831"/>
                  <a:pt x="3534310" y="3657600"/>
                </a:cubicBezTo>
                <a:cubicBezTo>
                  <a:pt x="3513883" y="3661685"/>
                  <a:pt x="3493214" y="3664449"/>
                  <a:pt x="3472666" y="3667874"/>
                </a:cubicBezTo>
                <a:cubicBezTo>
                  <a:pt x="3269588" y="3744029"/>
                  <a:pt x="3442483" y="3689349"/>
                  <a:pt x="3020603" y="3708971"/>
                </a:cubicBezTo>
                <a:cubicBezTo>
                  <a:pt x="2996412" y="3710096"/>
                  <a:pt x="2972882" y="3718314"/>
                  <a:pt x="2948683" y="3719245"/>
                </a:cubicBezTo>
                <a:cubicBezTo>
                  <a:pt x="2883661" y="3721746"/>
                  <a:pt x="2777447" y="3710683"/>
                  <a:pt x="2743200" y="370897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818574-2B79-47C3-88B7-CC0516B6ABA9}"/>
              </a:ext>
            </a:extLst>
          </p:cNvPr>
          <p:cNvSpPr/>
          <p:nvPr/>
        </p:nvSpPr>
        <p:spPr>
          <a:xfrm>
            <a:off x="109590" y="3931974"/>
            <a:ext cx="1649003" cy="40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RandomAccess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D13AC2-4DBB-4BF3-8C85-0395BBCF967A}"/>
              </a:ext>
            </a:extLst>
          </p:cNvPr>
          <p:cNvCxnSpPr>
            <a:cxnSpLocks/>
            <a:stCxn id="17" idx="0"/>
            <a:endCxn id="56" idx="2"/>
          </p:cNvCxnSpPr>
          <p:nvPr/>
        </p:nvCxnSpPr>
        <p:spPr>
          <a:xfrm flipH="1" flipV="1">
            <a:off x="934092" y="4332665"/>
            <a:ext cx="41955" cy="72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653BC60-778D-4DC7-8AAA-B5D3770B7191}"/>
              </a:ext>
            </a:extLst>
          </p:cNvPr>
          <p:cNvSpPr/>
          <p:nvPr/>
        </p:nvSpPr>
        <p:spPr>
          <a:xfrm>
            <a:off x="96750" y="3022288"/>
            <a:ext cx="2404153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ListIterator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423372-F372-4394-8162-73E2BF030FFF}"/>
              </a:ext>
            </a:extLst>
          </p:cNvPr>
          <p:cNvCxnSpPr>
            <a:stCxn id="4" idx="0"/>
            <a:endCxn id="63" idx="2"/>
          </p:cNvCxnSpPr>
          <p:nvPr/>
        </p:nvCxnSpPr>
        <p:spPr>
          <a:xfrm flipH="1" flipV="1">
            <a:off x="1298827" y="3577093"/>
            <a:ext cx="1354476" cy="2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6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3608-547B-4CA3-9751-E3AB467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44E4-9A09-4854-B5C0-3F498465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Predicate</a:t>
            </a:r>
          </a:p>
          <a:p>
            <a:r>
              <a:rPr lang="en-US" dirty="0">
                <a:highlight>
                  <a:srgbClr val="FFFF00"/>
                </a:highlight>
              </a:rPr>
              <a:t>Function</a:t>
            </a:r>
          </a:p>
          <a:p>
            <a:r>
              <a:rPr lang="en-US" dirty="0">
                <a:highlight>
                  <a:srgbClr val="FFFF00"/>
                </a:highlight>
              </a:rPr>
              <a:t>Consumer</a:t>
            </a:r>
          </a:p>
          <a:p>
            <a:r>
              <a:rPr lang="en-US" dirty="0">
                <a:highlight>
                  <a:srgbClr val="FFFF00"/>
                </a:highlight>
              </a:rPr>
              <a:t>Supplier</a:t>
            </a:r>
          </a:p>
          <a:p>
            <a:r>
              <a:rPr lang="en-US" dirty="0" err="1">
                <a:highlight>
                  <a:srgbClr val="FFFF00"/>
                </a:highlight>
              </a:rPr>
              <a:t>BiPredicate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BiFunction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BiConsumer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BinaryOperator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E1A-A156-4FE9-9C25-C5FDE51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326C-09C0-4DB2-90B2-5FAD4CD8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interface Predicate{</a:t>
            </a:r>
          </a:p>
          <a:p>
            <a:pPr marL="0" indent="0">
              <a:buNone/>
            </a:pPr>
            <a:r>
              <a:rPr lang="en-US" dirty="0"/>
              <a:t>	public Boolean test(T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 in stream </a:t>
            </a:r>
            <a:r>
              <a:rPr lang="en-US" dirty="0">
                <a:sym typeface="Wingdings" panose="05000000000000000000" pitchFamily="2" charset="2"/>
              </a:rPr>
              <a:t> predicate as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3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E1A-A156-4FE9-9C25-C5FDE51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326C-09C0-4DB2-90B2-5FAD4CD8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Boolean test(T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negate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11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7E7D-66C3-4AD6-BFB2-6C840CAE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DD0-93D9-42A8-AE82-62AD871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Process/operation on the object</a:t>
            </a:r>
          </a:p>
          <a:p>
            <a:r>
              <a:rPr lang="en-US" dirty="0"/>
              <a:t>Object from one form to another form</a:t>
            </a:r>
          </a:p>
          <a:p>
            <a:r>
              <a:rPr lang="en-US" dirty="0"/>
              <a:t>map in </a:t>
            </a:r>
            <a:r>
              <a:rPr lang="en-US" dirty="0" err="1"/>
              <a:t>streamAPI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function as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Function{</a:t>
            </a:r>
          </a:p>
          <a:p>
            <a:pPr marL="0" indent="0">
              <a:buNone/>
            </a:pPr>
            <a:r>
              <a:rPr lang="en-US" dirty="0"/>
              <a:t>	public R </a:t>
            </a:r>
            <a:r>
              <a:rPr lang="en-US" dirty="0" err="1"/>
              <a:t>appy</a:t>
            </a:r>
            <a:r>
              <a:rPr lang="en-US" dirty="0"/>
              <a:t>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80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7E7D-66C3-4AD6-BFB2-6C840CAE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DD0-93D9-42A8-AE82-62AD871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Process/operation on the object</a:t>
            </a:r>
          </a:p>
          <a:p>
            <a:r>
              <a:rPr lang="en-US" dirty="0"/>
              <a:t>Object from one form to another 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R </a:t>
            </a:r>
            <a:r>
              <a:rPr lang="en-US" dirty="0" err="1"/>
              <a:t>appy</a:t>
            </a:r>
            <a:r>
              <a:rPr lang="en-US" dirty="0"/>
              <a:t>(T </a:t>
            </a:r>
            <a:r>
              <a:rPr lang="en-US" dirty="0" err="1"/>
              <a:t>t</a:t>
            </a:r>
            <a:r>
              <a:rPr lang="en-US" dirty="0"/>
              <a:t>, U u);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3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203-02C3-4400-B704-D8B2877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865-3C5D-4A4D-A0E5-3ACA89D9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Consumes the object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Consumer{</a:t>
            </a:r>
          </a:p>
          <a:p>
            <a:pPr marL="0" indent="0">
              <a:buNone/>
            </a:pPr>
            <a:r>
              <a:rPr lang="en-US" dirty="0"/>
              <a:t>	public void accept(T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38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A203-02C3-4400-B704-D8B2877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BiConsumer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865-3C5D-4A4D-A0E5-3ACA89D9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Consumes the object</a:t>
            </a:r>
          </a:p>
          <a:p>
            <a:r>
              <a:rPr lang="en-US" dirty="0"/>
              <a:t>Stream API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void accept(T </a:t>
            </a:r>
            <a:r>
              <a:rPr lang="en-US" dirty="0" err="1"/>
              <a:t>t</a:t>
            </a:r>
            <a:r>
              <a:rPr lang="en-US" dirty="0"/>
              <a:t>, U u);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34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8B8-062B-4B92-95CF-DFAE94D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2415-990C-4E7A-8641-8E3391B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the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interface Supplier{</a:t>
            </a:r>
          </a:p>
          <a:p>
            <a:pPr marL="0" indent="0">
              <a:buNone/>
            </a:pPr>
            <a:r>
              <a:rPr lang="en-US" dirty="0"/>
              <a:t>	public R get();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70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E0CC-60AF-4646-9D63-EE627B96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7FA4-8D24-4278-9909-58221BBF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Functions</a:t>
            </a:r>
          </a:p>
          <a:p>
            <a:pPr lvl="1"/>
            <a:r>
              <a:rPr lang="en-US" dirty="0"/>
              <a:t>+,-,*,/,%</a:t>
            </a:r>
          </a:p>
          <a:p>
            <a:r>
              <a:rPr lang="en-US" dirty="0" err="1"/>
              <a:t>StreamAPI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reduce  aggregation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T apply(T </a:t>
            </a:r>
            <a:r>
              <a:rPr lang="en-US" dirty="0" err="1"/>
              <a:t>t</a:t>
            </a:r>
            <a:r>
              <a:rPr lang="en-US" dirty="0"/>
              <a:t>, 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349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EEE-32EB-42DA-BB20-C7FC3225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8682-A99A-4A61-95AA-85D963D0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</a:t>
            </a:r>
            <a:endParaRPr lang="en-US" dirty="0"/>
          </a:p>
          <a:p>
            <a:r>
              <a:rPr lang="en-US" dirty="0"/>
              <a:t>Map </a:t>
            </a:r>
            <a:r>
              <a:rPr lang="en-US" dirty="0">
                <a:sym typeface="Wingdings" panose="05000000000000000000" pitchFamily="2" charset="2"/>
              </a:rPr>
              <a:t> Function</a:t>
            </a:r>
            <a:endParaRPr lang="en-US" dirty="0"/>
          </a:p>
          <a:p>
            <a:r>
              <a:rPr lang="en-US" dirty="0"/>
              <a:t>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BinaryOperator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forEach</a:t>
            </a:r>
            <a:r>
              <a:rPr lang="en-US" dirty="0">
                <a:sym typeface="Wingdings" panose="05000000000000000000" pitchFamily="2" charset="2"/>
              </a:rPr>
              <a:t>  Consumer</a:t>
            </a:r>
            <a:endParaRPr lang="en-US" dirty="0"/>
          </a:p>
          <a:p>
            <a:r>
              <a:rPr lang="en-US" dirty="0"/>
              <a:t>Collect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Collectors.toList</a:t>
            </a:r>
            <a:r>
              <a:rPr lang="en-US" dirty="0">
                <a:sym typeface="Wingdings" panose="05000000000000000000" pitchFamily="2" charset="2"/>
              </a:rPr>
              <a:t>/set</a:t>
            </a:r>
            <a:endParaRPr lang="en-US" dirty="0"/>
          </a:p>
          <a:p>
            <a:r>
              <a:rPr lang="en-US" dirty="0"/>
              <a:t>Sort  </a:t>
            </a:r>
            <a:r>
              <a:rPr lang="en-US" dirty="0">
                <a:sym typeface="Wingdings" panose="05000000000000000000" pitchFamily="2" charset="2"/>
              </a:rPr>
              <a:t> Comparator - default</a:t>
            </a:r>
            <a:r>
              <a:rPr lang="en-US" dirty="0"/>
              <a:t> Natural Sorting Order</a:t>
            </a:r>
          </a:p>
          <a:p>
            <a:r>
              <a:rPr lang="en-US" dirty="0"/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189342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2D9-2BB7-406D-8FF3-52A0949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102F-81C1-4520-BF50-B157DBBE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7966" cy="3568308"/>
          </a:xfrm>
        </p:spPr>
        <p:txBody>
          <a:bodyPr/>
          <a:lstStyle/>
          <a:p>
            <a:r>
              <a:rPr lang="en-US" dirty="0"/>
              <a:t>Iterator  </a:t>
            </a:r>
            <a:r>
              <a:rPr lang="en-US" dirty="0">
                <a:sym typeface="Wingdings" panose="05000000000000000000" pitchFamily="2" charset="2"/>
              </a:rPr>
              <a:t> remove , forward (</a:t>
            </a:r>
            <a:r>
              <a:rPr lang="en-US" dirty="0" err="1">
                <a:sym typeface="Wingdings" panose="05000000000000000000" pitchFamily="2" charset="2"/>
              </a:rPr>
              <a:t>hasNext</a:t>
            </a:r>
            <a:r>
              <a:rPr lang="en-US" dirty="0">
                <a:sym typeface="Wingdings" panose="05000000000000000000" pitchFamily="2" charset="2"/>
              </a:rPr>
              <a:t>, next)</a:t>
            </a:r>
            <a:endParaRPr lang="en-US" dirty="0"/>
          </a:p>
          <a:p>
            <a:r>
              <a:rPr lang="en-US" dirty="0"/>
              <a:t>Enhanced For Loop</a:t>
            </a:r>
          </a:p>
          <a:p>
            <a:r>
              <a:rPr lang="en-US" dirty="0"/>
              <a:t>List Iterator </a:t>
            </a:r>
            <a:r>
              <a:rPr lang="en-US" dirty="0">
                <a:sym typeface="Wingdings" panose="05000000000000000000" pitchFamily="2" charset="2"/>
              </a:rPr>
              <a:t> remove, add, set , bidirectional ( </a:t>
            </a:r>
            <a:r>
              <a:rPr lang="en-US" dirty="0" err="1">
                <a:sym typeface="Wingdings" panose="05000000000000000000" pitchFamily="2" charset="2"/>
              </a:rPr>
              <a:t>hasNext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hasPrevious</a:t>
            </a:r>
            <a:r>
              <a:rPr lang="en-US" dirty="0">
                <a:sym typeface="Wingdings" panose="05000000000000000000" pitchFamily="2" charset="2"/>
              </a:rPr>
              <a:t>, next, previous)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3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CD87-38CE-44F8-9594-5EA06CA6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D00F-E709-4394-BF2F-724694C3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IntStream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DoubleStream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IntConsumer</a:t>
            </a:r>
            <a:endParaRPr lang="en-US" dirty="0"/>
          </a:p>
          <a:p>
            <a:r>
              <a:rPr lang="en-US" dirty="0" err="1"/>
              <a:t>IntSupplier</a:t>
            </a:r>
            <a:endParaRPr lang="en-US" dirty="0"/>
          </a:p>
          <a:p>
            <a:r>
              <a:rPr lang="en-US" dirty="0" err="1"/>
              <a:t>IntUnaryOperator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4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F992-567E-4E47-85F9-99D78392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24F8-14BD-4AFD-B98A-7C32135E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flattern</a:t>
            </a:r>
            <a:r>
              <a:rPr lang="en-US" dirty="0">
                <a:sym typeface="Wingdings" panose="05000000000000000000" pitchFamily="2" charset="2"/>
              </a:rPr>
              <a:t> the groups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array of array, list of list, set of set  one array, list,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5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43E11-691E-42F1-946F-503565F9E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Spring5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51720-353B-4CB7-8E6C-390FF254F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48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914E-20C4-42ED-A2EB-82E56EBB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2A28-B3EE-46E1-A120-24353D0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Rod Johnson (2003…)</a:t>
            </a:r>
          </a:p>
          <a:p>
            <a:r>
              <a:rPr lang="en-US" dirty="0"/>
              <a:t>2MB in size</a:t>
            </a:r>
          </a:p>
          <a:p>
            <a:r>
              <a:rPr lang="en-US" dirty="0"/>
              <a:t>Apache Software</a:t>
            </a:r>
          </a:p>
          <a:p>
            <a:r>
              <a:rPr lang="en-US" dirty="0"/>
              <a:t>Open Source Framework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JEE (Servlets + JSP)</a:t>
            </a:r>
          </a:p>
          <a:p>
            <a:r>
              <a:rPr lang="en-US" dirty="0"/>
              <a:t>Console, Web , Enterprise, Mobile, Cloud …..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0BB-65BC-4E21-8F3B-CE30469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D993-CF64-4F54-B439-AFBBE5E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IOC </a:t>
            </a:r>
            <a:r>
              <a:rPr lang="en-US" dirty="0">
                <a:sym typeface="Wingdings" panose="05000000000000000000" pitchFamily="2" charset="2"/>
              </a:rPr>
              <a:t> Inversion of Control</a:t>
            </a:r>
            <a:endParaRPr lang="en-US" dirty="0"/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AOP</a:t>
            </a:r>
          </a:p>
          <a:p>
            <a:r>
              <a:rPr lang="en-US" dirty="0"/>
              <a:t>Data Access Object</a:t>
            </a:r>
          </a:p>
          <a:p>
            <a:r>
              <a:rPr lang="en-US" dirty="0"/>
              <a:t>Transactions </a:t>
            </a:r>
            <a:r>
              <a:rPr lang="en-US" dirty="0">
                <a:sym typeface="Wingdings" panose="05000000000000000000" pitchFamily="2" charset="2"/>
              </a:rPr>
              <a:t> declarative transactions(AOP)</a:t>
            </a:r>
          </a:p>
          <a:p>
            <a:r>
              <a:rPr lang="en-US" dirty="0"/>
              <a:t>Web MVC </a:t>
            </a:r>
          </a:p>
          <a:p>
            <a:r>
              <a:rPr lang="en-US" dirty="0"/>
              <a:t>Light Weight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Layered Architecture</a:t>
            </a:r>
            <a:r>
              <a:rPr lang="en-US" dirty="0">
                <a:sym typeface="Wingdings" panose="05000000000000000000" pitchFamily="2" charset="2"/>
              </a:rPr>
              <a:t>  Spring, spring boot</a:t>
            </a:r>
          </a:p>
          <a:p>
            <a:r>
              <a:rPr lang="en-US" dirty="0">
                <a:sym typeface="Wingdings" panose="05000000000000000000" pitchFamily="2" charset="2"/>
              </a:rPr>
              <a:t>Modular in nature  </a:t>
            </a:r>
            <a:r>
              <a:rPr lang="en-US" dirty="0"/>
              <a:t>ORM, Struts, Cloud </a:t>
            </a:r>
            <a:r>
              <a:rPr lang="en-US" dirty="0">
                <a:sym typeface="Wingdings" panose="05000000000000000000" pitchFamily="2" charset="2"/>
              </a:rPr>
              <a:t> integrates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invent new wheel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65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38FB-9987-4C3B-8BCA-5C812BAF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2704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Spring5 Layered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B9B97-45B0-4A53-B3AE-8E057103448D}"/>
              </a:ext>
            </a:extLst>
          </p:cNvPr>
          <p:cNvSpPr/>
          <p:nvPr/>
        </p:nvSpPr>
        <p:spPr>
          <a:xfrm>
            <a:off x="1458930" y="6143946"/>
            <a:ext cx="10017304" cy="59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5C0F3-B04E-45E7-B631-4FF78AF79202}"/>
              </a:ext>
            </a:extLst>
          </p:cNvPr>
          <p:cNvSpPr/>
          <p:nvPr/>
        </p:nvSpPr>
        <p:spPr>
          <a:xfrm>
            <a:off x="1458930" y="5003515"/>
            <a:ext cx="10017304" cy="835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BE32A-52AE-4094-B16C-456E1F1FF7A1}"/>
              </a:ext>
            </a:extLst>
          </p:cNvPr>
          <p:cNvSpPr txBox="1"/>
          <p:nvPr/>
        </p:nvSpPr>
        <p:spPr>
          <a:xfrm>
            <a:off x="470704" y="5969654"/>
            <a:ext cx="7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2C6A5E-91CC-4459-BD5E-083AA9D2B7DC}"/>
              </a:ext>
            </a:extLst>
          </p:cNvPr>
          <p:cNvSpPr/>
          <p:nvPr/>
        </p:nvSpPr>
        <p:spPr>
          <a:xfrm>
            <a:off x="1664413" y="5157627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FE4FE3-4221-4EF9-A2C5-BB809975E9AE}"/>
              </a:ext>
            </a:extLst>
          </p:cNvPr>
          <p:cNvSpPr/>
          <p:nvPr/>
        </p:nvSpPr>
        <p:spPr>
          <a:xfrm>
            <a:off x="3779179" y="5110342"/>
            <a:ext cx="1460642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4938BE-D7D9-481B-B374-1C6214A16118}"/>
              </a:ext>
            </a:extLst>
          </p:cNvPr>
          <p:cNvSpPr/>
          <p:nvPr/>
        </p:nvSpPr>
        <p:spPr>
          <a:xfrm>
            <a:off x="5270932" y="5189965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53C2EC-84E5-46C3-BB3B-455429DAFBF1}"/>
              </a:ext>
            </a:extLst>
          </p:cNvPr>
          <p:cNvSpPr/>
          <p:nvPr/>
        </p:nvSpPr>
        <p:spPr>
          <a:xfrm>
            <a:off x="7171361" y="5296792"/>
            <a:ext cx="1962365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47C9E-9CB2-4087-9271-882BCC91A9A2}"/>
              </a:ext>
            </a:extLst>
          </p:cNvPr>
          <p:cNvSpPr/>
          <p:nvPr/>
        </p:nvSpPr>
        <p:spPr>
          <a:xfrm>
            <a:off x="8892428" y="5101583"/>
            <a:ext cx="2547991" cy="462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SpringExpression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F998F-A57E-4FEC-B233-1A537F419112}"/>
              </a:ext>
            </a:extLst>
          </p:cNvPr>
          <p:cNvSpPr/>
          <p:nvPr/>
        </p:nvSpPr>
        <p:spPr>
          <a:xfrm>
            <a:off x="1458930" y="3891338"/>
            <a:ext cx="10017304" cy="83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33F5B-ED25-4A2B-92E6-CDFCF97196ED}"/>
              </a:ext>
            </a:extLst>
          </p:cNvPr>
          <p:cNvSpPr txBox="1"/>
          <p:nvPr/>
        </p:nvSpPr>
        <p:spPr>
          <a:xfrm>
            <a:off x="8820111" y="729374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0CABD-484A-4255-A49C-D2158982C11A}"/>
              </a:ext>
            </a:extLst>
          </p:cNvPr>
          <p:cNvSpPr txBox="1"/>
          <p:nvPr/>
        </p:nvSpPr>
        <p:spPr>
          <a:xfrm>
            <a:off x="511996" y="5400782"/>
            <a:ext cx="83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097D26-21E2-41FB-878A-6AFB6F13A605}"/>
              </a:ext>
            </a:extLst>
          </p:cNvPr>
          <p:cNvSpPr/>
          <p:nvPr/>
        </p:nvSpPr>
        <p:spPr>
          <a:xfrm>
            <a:off x="1931542" y="4068566"/>
            <a:ext cx="1695236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aop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8A623F-C4A1-414D-BB9E-53D4079415B1}"/>
              </a:ext>
            </a:extLst>
          </p:cNvPr>
          <p:cNvSpPr/>
          <p:nvPr/>
        </p:nvSpPr>
        <p:spPr>
          <a:xfrm>
            <a:off x="3931578" y="4068565"/>
            <a:ext cx="1695236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760788-841F-4EF6-AF90-79AAB256EBDC}"/>
              </a:ext>
            </a:extLst>
          </p:cNvPr>
          <p:cNvSpPr/>
          <p:nvPr/>
        </p:nvSpPr>
        <p:spPr>
          <a:xfrm>
            <a:off x="5856270" y="4087493"/>
            <a:ext cx="3036158" cy="4427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6C80A7-FADA-4CB1-8D7A-1D07F100C970}"/>
              </a:ext>
            </a:extLst>
          </p:cNvPr>
          <p:cNvSpPr/>
          <p:nvPr/>
        </p:nvSpPr>
        <p:spPr>
          <a:xfrm>
            <a:off x="6493267" y="1150708"/>
            <a:ext cx="4947152" cy="254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735496-385E-4709-9EA5-942D70394F53}"/>
              </a:ext>
            </a:extLst>
          </p:cNvPr>
          <p:cNvSpPr/>
          <p:nvPr/>
        </p:nvSpPr>
        <p:spPr>
          <a:xfrm>
            <a:off x="7048072" y="1469204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MVC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4C2309-E450-42F4-9813-E611F09AB340}"/>
              </a:ext>
            </a:extLst>
          </p:cNvPr>
          <p:cNvSpPr/>
          <p:nvPr/>
        </p:nvSpPr>
        <p:spPr>
          <a:xfrm>
            <a:off x="7048072" y="2496156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5451D7-8E13-4F06-8E55-517339109665}"/>
              </a:ext>
            </a:extLst>
          </p:cNvPr>
          <p:cNvSpPr/>
          <p:nvPr/>
        </p:nvSpPr>
        <p:spPr>
          <a:xfrm>
            <a:off x="8897420" y="1453793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4703D6-D96F-40B7-8304-5CF02E039CD9}"/>
              </a:ext>
            </a:extLst>
          </p:cNvPr>
          <p:cNvSpPr/>
          <p:nvPr/>
        </p:nvSpPr>
        <p:spPr>
          <a:xfrm>
            <a:off x="9244245" y="2428126"/>
            <a:ext cx="1335640" cy="7500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Socket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0CB027-1293-4A17-8F6F-0DA1F0B0A01B}"/>
              </a:ext>
            </a:extLst>
          </p:cNvPr>
          <p:cNvSpPr txBox="1"/>
          <p:nvPr/>
        </p:nvSpPr>
        <p:spPr>
          <a:xfrm>
            <a:off x="583915" y="4354530"/>
            <a:ext cx="73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00D2EC-3E2F-4BB5-8C21-DC2700EEA158}"/>
              </a:ext>
            </a:extLst>
          </p:cNvPr>
          <p:cNvSpPr/>
          <p:nvPr/>
        </p:nvSpPr>
        <p:spPr>
          <a:xfrm>
            <a:off x="1458002" y="1160602"/>
            <a:ext cx="4947152" cy="254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00E9F-DFE6-48E6-BD7E-6D6C18BB3560}"/>
              </a:ext>
            </a:extLst>
          </p:cNvPr>
          <p:cNvSpPr txBox="1"/>
          <p:nvPr/>
        </p:nvSpPr>
        <p:spPr>
          <a:xfrm>
            <a:off x="2647503" y="777174"/>
            <a:ext cx="169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Access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6E64BB-3379-4D28-A28E-801964269092}"/>
              </a:ext>
            </a:extLst>
          </p:cNvPr>
          <p:cNvSpPr/>
          <p:nvPr/>
        </p:nvSpPr>
        <p:spPr>
          <a:xfrm>
            <a:off x="1931542" y="1602769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ED509D-3E59-4478-81B7-63695F841076}"/>
              </a:ext>
            </a:extLst>
          </p:cNvPr>
          <p:cNvSpPr/>
          <p:nvPr/>
        </p:nvSpPr>
        <p:spPr>
          <a:xfrm>
            <a:off x="1806540" y="2712708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478DE1-5662-46B3-9B54-73E4C0A1C676}"/>
              </a:ext>
            </a:extLst>
          </p:cNvPr>
          <p:cNvSpPr/>
          <p:nvPr/>
        </p:nvSpPr>
        <p:spPr>
          <a:xfrm>
            <a:off x="4335695" y="1488595"/>
            <a:ext cx="1387011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OXM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A7AD13-BB69-4B18-9C14-265E35EC6632}"/>
              </a:ext>
            </a:extLst>
          </p:cNvPr>
          <p:cNvSpPr/>
          <p:nvPr/>
        </p:nvSpPr>
        <p:spPr>
          <a:xfrm>
            <a:off x="3779179" y="2410236"/>
            <a:ext cx="2408359" cy="6164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758946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DA04-E36F-4AD9-A891-A354B29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Core – </a:t>
            </a:r>
            <a:r>
              <a:rPr lang="en-US" dirty="0">
                <a:highlight>
                  <a:srgbClr val="FFFF00"/>
                </a:highlight>
              </a:rPr>
              <a:t>IOC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Dependency Injection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09498-B48A-473B-9A1C-8E7A80C2EABC}"/>
              </a:ext>
            </a:extLst>
          </p:cNvPr>
          <p:cNvSpPr/>
          <p:nvPr/>
        </p:nvSpPr>
        <p:spPr>
          <a:xfrm>
            <a:off x="5835721" y="3832261"/>
            <a:ext cx="2691830" cy="76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F2DC4-9C55-4D97-BA3E-7693A0904E46}"/>
              </a:ext>
            </a:extLst>
          </p:cNvPr>
          <p:cNvSpPr/>
          <p:nvPr/>
        </p:nvSpPr>
        <p:spPr>
          <a:xfrm>
            <a:off x="5897366" y="2404153"/>
            <a:ext cx="2650733" cy="76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CC7C-E692-4151-89BD-60183518760F}"/>
              </a:ext>
            </a:extLst>
          </p:cNvPr>
          <p:cNvSpPr/>
          <p:nvPr/>
        </p:nvSpPr>
        <p:spPr>
          <a:xfrm>
            <a:off x="2373330" y="5072473"/>
            <a:ext cx="2691830" cy="1420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</a:t>
            </a:r>
          </a:p>
          <a:p>
            <a:pPr algn="ctr"/>
            <a:r>
              <a:rPr lang="en-US" dirty="0"/>
              <a:t>Context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E0FADE-1D7E-4FBF-9CDC-0FE996F439E6}"/>
              </a:ext>
            </a:extLst>
          </p:cNvPr>
          <p:cNvSpPr/>
          <p:nvPr/>
        </p:nvSpPr>
        <p:spPr>
          <a:xfrm>
            <a:off x="1119883" y="3986373"/>
            <a:ext cx="2599362" cy="606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Data</a:t>
            </a:r>
          </a:p>
          <a:p>
            <a:pPr algn="ctr"/>
            <a:r>
              <a:rPr lang="en-US" dirty="0"/>
              <a:t>(xml, java – annotation)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628DEA-FB67-41D0-BE42-EF5079B5BCD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719245" y="4212405"/>
            <a:ext cx="2116476" cy="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9365F-28E6-4FD4-914B-08258D3209A1}"/>
              </a:ext>
            </a:extLst>
          </p:cNvPr>
          <p:cNvCxnSpPr>
            <a:endCxn id="6" idx="0"/>
          </p:cNvCxnSpPr>
          <p:nvPr/>
        </p:nvCxnSpPr>
        <p:spPr>
          <a:xfrm flipH="1">
            <a:off x="3719245" y="4387065"/>
            <a:ext cx="2116476" cy="68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541F0CA-1A47-427D-BB2C-A0F42FF6664D}"/>
              </a:ext>
            </a:extLst>
          </p:cNvPr>
          <p:cNvSpPr/>
          <p:nvPr/>
        </p:nvSpPr>
        <p:spPr>
          <a:xfrm>
            <a:off x="2712378" y="5219272"/>
            <a:ext cx="719191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021C74-B804-435E-9D68-E6D4402994E4}"/>
              </a:ext>
            </a:extLst>
          </p:cNvPr>
          <p:cNvSpPr/>
          <p:nvPr/>
        </p:nvSpPr>
        <p:spPr>
          <a:xfrm>
            <a:off x="3964969" y="5219271"/>
            <a:ext cx="719191" cy="606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73D0F5-2545-4713-847D-05FF8300FA6B}"/>
              </a:ext>
            </a:extLst>
          </p:cNvPr>
          <p:cNvSpPr/>
          <p:nvPr/>
        </p:nvSpPr>
        <p:spPr>
          <a:xfrm>
            <a:off x="4159322" y="5825446"/>
            <a:ext cx="719191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13FCF2-2271-4E46-886D-BE1990F89D16}"/>
              </a:ext>
            </a:extLst>
          </p:cNvPr>
          <p:cNvSpPr/>
          <p:nvPr/>
        </p:nvSpPr>
        <p:spPr>
          <a:xfrm>
            <a:off x="2373331" y="5917326"/>
            <a:ext cx="1025706" cy="606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58A073-96A4-4803-BFC9-B9AA49E874D6}"/>
              </a:ext>
            </a:extLst>
          </p:cNvPr>
          <p:cNvCxnSpPr/>
          <p:nvPr/>
        </p:nvCxnSpPr>
        <p:spPr>
          <a:xfrm>
            <a:off x="6647380" y="3164440"/>
            <a:ext cx="0" cy="66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87227-1AA9-41B7-81CF-9C32EFC3AEF8}"/>
              </a:ext>
            </a:extLst>
          </p:cNvPr>
          <p:cNvSpPr/>
          <p:nvPr/>
        </p:nvSpPr>
        <p:spPr>
          <a:xfrm>
            <a:off x="5897366" y="5332288"/>
            <a:ext cx="2691830" cy="92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Ready To Work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5875AD-1125-45B2-880C-2E148EF10769}"/>
              </a:ext>
            </a:extLst>
          </p:cNvPr>
          <p:cNvCxnSpPr/>
          <p:nvPr/>
        </p:nvCxnSpPr>
        <p:spPr>
          <a:xfrm flipV="1">
            <a:off x="4878513" y="4592548"/>
            <a:ext cx="1591639" cy="47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391FA8-D759-4450-9D11-D22D19CC4B4B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181636" y="4592548"/>
            <a:ext cx="61645" cy="7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58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01C3-13F3-4C8F-8731-D3D8A34A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Dependency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7225-337F-40BB-B5E3-AB9E8C4E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Constructor Injection</a:t>
            </a:r>
          </a:p>
          <a:p>
            <a:r>
              <a:rPr lang="en-US" dirty="0">
                <a:highlight>
                  <a:srgbClr val="00FF00"/>
                </a:highlight>
              </a:rPr>
              <a:t>Setter Injection</a:t>
            </a:r>
          </a:p>
          <a:p>
            <a:pPr lvl="1"/>
            <a:r>
              <a:rPr lang="en-US" dirty="0"/>
              <a:t>&lt;property name=“” ref=“” ……&gt;</a:t>
            </a:r>
          </a:p>
          <a:p>
            <a:r>
              <a:rPr lang="en-US" dirty="0"/>
              <a:t>Method Injection</a:t>
            </a:r>
          </a:p>
          <a:p>
            <a:r>
              <a:rPr lang="en-US" dirty="0"/>
              <a:t>Field Injection (@</a:t>
            </a:r>
            <a:r>
              <a:rPr lang="en-US" dirty="0" err="1"/>
              <a:t>Autowired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416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588E-C50A-469B-B713-3AB5903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F241-D174-4FDC-89E7-18A2CC31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Configurations</a:t>
            </a:r>
          </a:p>
          <a:p>
            <a:r>
              <a:rPr lang="en-US" dirty="0"/>
              <a:t>Java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0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611-8DCF-4450-9788-F3F813FA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Spring5 Beans Scopes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C28C-4E43-47D8-AFDC-CD31718F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180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Singleton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 only one beans per context  (default)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Prototype </a:t>
            </a:r>
            <a:r>
              <a:rPr lang="en-US" dirty="0">
                <a:sym typeface="Wingdings" panose="05000000000000000000" pitchFamily="2" charset="2"/>
              </a:rPr>
              <a:t> every request one new 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r>
              <a:rPr lang="en-US" dirty="0"/>
              <a:t>Session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Application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Thread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Websocket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7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4C5-5FF9-4DF4-A6DB-25038F3F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>
                <a:sym typeface="Wingdings" panose="05000000000000000000" pitchFamily="2" charset="2"/>
              </a:rPr>
              <a:t> 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D5E1-A6E4-463F-AC91-8757080B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7418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equals(), </a:t>
            </a:r>
            <a:r>
              <a:rPr lang="en-US" dirty="0" err="1">
                <a:highlight>
                  <a:srgbClr val="FFFF00"/>
                </a:highlight>
              </a:rPr>
              <a:t>hashCode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>
                <a:sym typeface="Wingdings" panose="05000000000000000000" pitchFamily="2" charset="2"/>
              </a:rPr>
              <a:t> Object Class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s1 =“tom”; String s2=“mot”;</a:t>
            </a:r>
          </a:p>
          <a:p>
            <a:r>
              <a:rPr lang="en-US" u="sng" dirty="0" err="1">
                <a:sym typeface="Wingdings" panose="05000000000000000000" pitchFamily="2" charset="2"/>
              </a:rPr>
              <a:t>hashcode</a:t>
            </a:r>
            <a:endParaRPr lang="en-US" u="sng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s1 </a:t>
            </a:r>
            <a:r>
              <a:rPr lang="en-US" dirty="0">
                <a:sym typeface="Wingdings" panose="05000000000000000000" pitchFamily="2" charset="2"/>
              </a:rPr>
              <a:t> 20 + 15 + 13  48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s2  13 + 15+ 20 48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ED0AEE3-756D-4709-9110-D27165C32F62}"/>
              </a:ext>
            </a:extLst>
          </p:cNvPr>
          <p:cNvSpPr/>
          <p:nvPr/>
        </p:nvSpPr>
        <p:spPr>
          <a:xfrm>
            <a:off x="10161142" y="873303"/>
            <a:ext cx="1756880" cy="2301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5F38E-B9C3-48C9-98CC-C7287F492A6A}"/>
              </a:ext>
            </a:extLst>
          </p:cNvPr>
          <p:cNvSpPr txBox="1"/>
          <p:nvPr/>
        </p:nvSpPr>
        <p:spPr>
          <a:xfrm>
            <a:off x="10952252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46A331-1CBE-4BE1-AF1E-2A0D159F57FD}"/>
              </a:ext>
            </a:extLst>
          </p:cNvPr>
          <p:cNvSpPr/>
          <p:nvPr/>
        </p:nvSpPr>
        <p:spPr>
          <a:xfrm>
            <a:off x="10356351" y="2722652"/>
            <a:ext cx="1284269" cy="2568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4DF6C-3B2F-4BFB-889E-07CEDBD77328}"/>
              </a:ext>
            </a:extLst>
          </p:cNvPr>
          <p:cNvSpPr/>
          <p:nvPr/>
        </p:nvSpPr>
        <p:spPr>
          <a:xfrm>
            <a:off x="10397447" y="2413571"/>
            <a:ext cx="1284269" cy="2568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</p:spTree>
    <p:extLst>
      <p:ext uri="{BB962C8B-B14F-4D97-AF65-F5344CB8AC3E}">
        <p14:creationId xmlns:p14="http://schemas.microsoft.com/office/powerpoint/2010/main" val="2685180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2309-96B3-43A7-9364-45CC31FC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850A-C498-41FB-8348-AC1905F7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automatically identify the dependent beans</a:t>
            </a:r>
          </a:p>
          <a:p>
            <a:pPr lvl="1"/>
            <a:r>
              <a:rPr lang="en-US" dirty="0" err="1"/>
              <a:t>byName</a:t>
            </a:r>
            <a:endParaRPr lang="en-US" dirty="0"/>
          </a:p>
          <a:p>
            <a:pPr lvl="1"/>
            <a:r>
              <a:rPr lang="en-US" dirty="0" err="1"/>
              <a:t>byType</a:t>
            </a:r>
            <a:endParaRPr lang="en-US" dirty="0"/>
          </a:p>
          <a:p>
            <a:pPr lvl="1"/>
            <a:r>
              <a:rPr lang="en-US" dirty="0" err="1"/>
              <a:t>Constrcutor</a:t>
            </a:r>
            <a:endParaRPr lang="en-US" dirty="0"/>
          </a:p>
          <a:p>
            <a:pPr lvl="1"/>
            <a:r>
              <a:rPr lang="en-US" dirty="0"/>
              <a:t>Auto-</a:t>
            </a:r>
            <a:r>
              <a:rPr lang="en-US" dirty="0" err="1"/>
              <a:t>dect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98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AEAE-FDC5-45BE-8F59-E1583E3F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in </a:t>
            </a:r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667A-5C81-432E-8B63-E0C3E60F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Ambiguous problem – </a:t>
            </a:r>
            <a:r>
              <a:rPr lang="en-US" dirty="0" err="1"/>
              <a:t>bytype</a:t>
            </a:r>
            <a:endParaRPr lang="en-US" dirty="0"/>
          </a:p>
          <a:p>
            <a:r>
              <a:rPr lang="en-US" dirty="0"/>
              <a:t>You can not </a:t>
            </a:r>
            <a:r>
              <a:rPr lang="en-US" dirty="0" err="1"/>
              <a:t>autowire</a:t>
            </a:r>
            <a:r>
              <a:rPr lang="en-US" dirty="0"/>
              <a:t> primitive type</a:t>
            </a:r>
          </a:p>
          <a:p>
            <a:r>
              <a:rPr lang="en-US" dirty="0"/>
              <a:t>Overwriting possible (manual + </a:t>
            </a:r>
            <a:r>
              <a:rPr lang="en-US" dirty="0" err="1"/>
              <a:t>autowiring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685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79C3-F133-4AE1-8EC0-DB0861D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7A04-4080-4756-8766-9C74DC6D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</a:t>
            </a:r>
          </a:p>
          <a:p>
            <a:r>
              <a:rPr lang="en-US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4253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C7A-CE06-4247-845D-3FF1596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C6FC-C27B-4513-9BED-1723D848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supports many enhanced functionalities</a:t>
            </a:r>
            <a:endParaRPr lang="en-US" dirty="0"/>
          </a:p>
          <a:p>
            <a:pPr lvl="1"/>
            <a:r>
              <a:rPr lang="en-US" dirty="0" err="1"/>
              <a:t>ClassPathXMLApplicationContext</a:t>
            </a:r>
            <a:endParaRPr lang="en-US" dirty="0"/>
          </a:p>
          <a:p>
            <a:pPr lvl="1"/>
            <a:r>
              <a:rPr lang="en-US" dirty="0" err="1"/>
              <a:t>FileSystemXMLApplicationContext</a:t>
            </a:r>
            <a:endParaRPr lang="en-US" dirty="0"/>
          </a:p>
          <a:p>
            <a:pPr lvl="1"/>
            <a:r>
              <a:rPr lang="en-US" dirty="0" err="1"/>
              <a:t>WebApplicationContext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web </a:t>
            </a:r>
            <a:r>
              <a:rPr lang="en-US" dirty="0" err="1">
                <a:sym typeface="Wingdings" panose="05000000000000000000" pitchFamily="2" charset="2"/>
              </a:rPr>
              <a:t>mvc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AnnotationalApplicationContext</a:t>
            </a:r>
            <a:r>
              <a:rPr lang="en-US" dirty="0">
                <a:sym typeface="Wingdings" panose="05000000000000000000" pitchFamily="2" charset="2"/>
              </a:rPr>
              <a:t>  java Config</a:t>
            </a:r>
            <a:endParaRPr lang="en-US" dirty="0"/>
          </a:p>
          <a:p>
            <a:r>
              <a:rPr lang="en-US" dirty="0" err="1"/>
              <a:t>BeanFactory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backward compatibility support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9E4E-C792-4FB4-B4E8-10C85F5A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A029-D98E-4D0D-A395-C9E5B739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XML</a:t>
            </a:r>
          </a:p>
          <a:p>
            <a:r>
              <a:rPr lang="en-US" dirty="0"/>
              <a:t>Annotations </a:t>
            </a:r>
            <a:r>
              <a:rPr lang="en-US" dirty="0">
                <a:sym typeface="Wingdings" panose="05000000000000000000" pitchFamily="2" charset="2"/>
              </a:rPr>
              <a:t> Provide Meta Data</a:t>
            </a:r>
          </a:p>
          <a:p>
            <a:r>
              <a:rPr lang="en-US" dirty="0" err="1">
                <a:sym typeface="Wingdings" panose="05000000000000000000" pitchFamily="2" charset="2"/>
              </a:rPr>
              <a:t>Documenation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03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93B-1F28-4543-B688-BC08B38A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1D8A-4C54-4DB2-899A-0CAB95E5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Injection – Java Configurations</a:t>
            </a:r>
          </a:p>
          <a:p>
            <a:r>
              <a:rPr lang="en-US" dirty="0" err="1">
                <a:highlight>
                  <a:srgbClr val="FFFF00"/>
                </a:highlight>
              </a:rPr>
              <a:t>BeanPostProcessor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what is it?</a:t>
            </a:r>
          </a:p>
          <a:p>
            <a:r>
              <a:rPr lang="en-US" dirty="0" err="1"/>
              <a:t>FileSystemXMLApplicationContext</a:t>
            </a:r>
            <a:endParaRPr lang="en-US" dirty="0"/>
          </a:p>
          <a:p>
            <a:r>
              <a:rPr lang="en-US" dirty="0" err="1"/>
              <a:t>JavaConfig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scope, bean life cycle, @Import</a:t>
            </a:r>
          </a:p>
          <a:p>
            <a:r>
              <a:rPr lang="en-US" dirty="0">
                <a:sym typeface="Wingdings" panose="05000000000000000000" pitchFamily="2" charset="2"/>
              </a:rPr>
              <a:t>XML  collection injection (list, set, map…)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09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C41-27BA-4201-87C3-090261F4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93BD5-F95F-4AAD-9F24-B7CE1E453126}"/>
              </a:ext>
            </a:extLst>
          </p:cNvPr>
          <p:cNvSpPr/>
          <p:nvPr/>
        </p:nvSpPr>
        <p:spPr>
          <a:xfrm>
            <a:off x="195209" y="3133617"/>
            <a:ext cx="1674688" cy="81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DB9FC-ADA8-430F-8B0C-22B2954E3880}"/>
              </a:ext>
            </a:extLst>
          </p:cNvPr>
          <p:cNvSpPr/>
          <p:nvPr/>
        </p:nvSpPr>
        <p:spPr>
          <a:xfrm>
            <a:off x="3626778" y="2396251"/>
            <a:ext cx="2126750" cy="208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  <a:p>
            <a:pPr algn="ctr"/>
            <a:r>
              <a:rPr lang="en-US" dirty="0"/>
              <a:t>Servlet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(web.xml)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983E4F-0354-4428-B0F3-FDF3DE5C74B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869897" y="3439078"/>
            <a:ext cx="1756881" cy="10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CF77D-F396-4C6E-BF9A-B3D7926B8CBC}"/>
              </a:ext>
            </a:extLst>
          </p:cNvPr>
          <p:cNvSpPr txBox="1"/>
          <p:nvPr/>
        </p:nvSpPr>
        <p:spPr>
          <a:xfrm>
            <a:off x="2461123" y="31336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95383-2D4E-4966-9AF8-6AB316375266}"/>
              </a:ext>
            </a:extLst>
          </p:cNvPr>
          <p:cNvSpPr/>
          <p:nvPr/>
        </p:nvSpPr>
        <p:spPr>
          <a:xfrm>
            <a:off x="7099443" y="1756881"/>
            <a:ext cx="3222660" cy="280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075954-B6AC-4DAD-9F53-8AF42A4C83DE}"/>
              </a:ext>
            </a:extLst>
          </p:cNvPr>
          <p:cNvCxnSpPr/>
          <p:nvPr/>
        </p:nvCxnSpPr>
        <p:spPr>
          <a:xfrm>
            <a:off x="5661061" y="3061699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F1501A98-C63B-40C7-B444-037515449094}"/>
              </a:ext>
            </a:extLst>
          </p:cNvPr>
          <p:cNvSpPr/>
          <p:nvPr/>
        </p:nvSpPr>
        <p:spPr>
          <a:xfrm>
            <a:off x="7535239" y="236819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B63788A8-9FC1-45D3-B8CD-2061447F58DA}"/>
              </a:ext>
            </a:extLst>
          </p:cNvPr>
          <p:cNvSpPr/>
          <p:nvPr/>
        </p:nvSpPr>
        <p:spPr>
          <a:xfrm>
            <a:off x="8140559" y="315930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B057485-5708-4F53-A6C8-795FD4958F9F}"/>
              </a:ext>
            </a:extLst>
          </p:cNvPr>
          <p:cNvSpPr/>
          <p:nvPr/>
        </p:nvSpPr>
        <p:spPr>
          <a:xfrm>
            <a:off x="8904270" y="2137025"/>
            <a:ext cx="842481" cy="7911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204E969-DC3B-4B9E-AEFA-6F006CECFA14}"/>
              </a:ext>
            </a:extLst>
          </p:cNvPr>
          <p:cNvSpPr/>
          <p:nvPr/>
        </p:nvSpPr>
        <p:spPr>
          <a:xfrm>
            <a:off x="9231331" y="3385335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BB5D5-D602-4FBB-A58B-1C55073B29F8}"/>
              </a:ext>
            </a:extLst>
          </p:cNvPr>
          <p:cNvSpPr txBox="1"/>
          <p:nvPr/>
        </p:nvSpPr>
        <p:spPr>
          <a:xfrm>
            <a:off x="7704698" y="4097829"/>
            <a:ext cx="1745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7DFB0-C85A-4DA2-8922-E4C97080624B}"/>
              </a:ext>
            </a:extLst>
          </p:cNvPr>
          <p:cNvSpPr/>
          <p:nvPr/>
        </p:nvSpPr>
        <p:spPr>
          <a:xfrm>
            <a:off x="7416659" y="246580"/>
            <a:ext cx="3145175" cy="72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HandlerMapper</a:t>
            </a:r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RequestMapping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4C20B-39F2-47F5-AFC1-5C5533E0AEBB}"/>
              </a:ext>
            </a:extLst>
          </p:cNvPr>
          <p:cNvCxnSpPr/>
          <p:nvPr/>
        </p:nvCxnSpPr>
        <p:spPr>
          <a:xfrm flipV="1">
            <a:off x="8140559" y="976046"/>
            <a:ext cx="623297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4D7DC-F775-4784-AE99-EC657FD625EA}"/>
              </a:ext>
            </a:extLst>
          </p:cNvPr>
          <p:cNvCxnSpPr>
            <a:stCxn id="18" idx="2"/>
          </p:cNvCxnSpPr>
          <p:nvPr/>
        </p:nvCxnSpPr>
        <p:spPr>
          <a:xfrm>
            <a:off x="8989247" y="976046"/>
            <a:ext cx="498509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1A5FF6-AD18-43C2-8072-45CC68E5F87A}"/>
              </a:ext>
            </a:extLst>
          </p:cNvPr>
          <p:cNvCxnSpPr/>
          <p:nvPr/>
        </p:nvCxnSpPr>
        <p:spPr>
          <a:xfrm flipH="1">
            <a:off x="5661061" y="3866661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C35A0-A00A-47DA-AA7C-2D39E987F540}"/>
              </a:ext>
            </a:extLst>
          </p:cNvPr>
          <p:cNvSpPr txBox="1"/>
          <p:nvPr/>
        </p:nvSpPr>
        <p:spPr>
          <a:xfrm>
            <a:off x="5505237" y="3866661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89876-D37B-456A-B13A-A8F1C9C2823B}"/>
              </a:ext>
            </a:extLst>
          </p:cNvPr>
          <p:cNvSpPr txBox="1"/>
          <p:nvPr/>
        </p:nvSpPr>
        <p:spPr>
          <a:xfrm>
            <a:off x="5891871" y="274346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7D4A8156-17CD-4B38-BBEA-58CD2F7EB726}"/>
              </a:ext>
            </a:extLst>
          </p:cNvPr>
          <p:cNvSpPr/>
          <p:nvPr/>
        </p:nvSpPr>
        <p:spPr>
          <a:xfrm>
            <a:off x="3739793" y="5465852"/>
            <a:ext cx="2356207" cy="15000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(View Resolver)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A6FDC8-F4F4-4F75-AE83-382D87E42216}"/>
              </a:ext>
            </a:extLst>
          </p:cNvPr>
          <p:cNvCxnSpPr>
            <a:cxnSpLocks/>
          </p:cNvCxnSpPr>
          <p:nvPr/>
        </p:nvCxnSpPr>
        <p:spPr>
          <a:xfrm>
            <a:off x="5157627" y="4417619"/>
            <a:ext cx="0" cy="118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588636-3ED9-4F42-98EB-84CCF7998B0C}"/>
              </a:ext>
            </a:extLst>
          </p:cNvPr>
          <p:cNvSpPr txBox="1"/>
          <p:nvPr/>
        </p:nvSpPr>
        <p:spPr>
          <a:xfrm rot="16559914">
            <a:off x="4523491" y="4846399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A3585-CF48-47A4-85D6-000348E7FD16}"/>
              </a:ext>
            </a:extLst>
          </p:cNvPr>
          <p:cNvCxnSpPr/>
          <p:nvPr/>
        </p:nvCxnSpPr>
        <p:spPr>
          <a:xfrm flipV="1">
            <a:off x="4428162" y="4481905"/>
            <a:ext cx="0" cy="98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148261-54F7-4B9A-B6E3-42FEA911F83D}"/>
              </a:ext>
            </a:extLst>
          </p:cNvPr>
          <p:cNvSpPr txBox="1"/>
          <p:nvPr/>
        </p:nvSpPr>
        <p:spPr>
          <a:xfrm rot="16891937">
            <a:off x="3767815" y="4823851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FACA7-8587-4DC5-B18D-876267D512D0}"/>
              </a:ext>
            </a:extLst>
          </p:cNvPr>
          <p:cNvCxnSpPr>
            <a:cxnSpLocks/>
          </p:cNvCxnSpPr>
          <p:nvPr/>
        </p:nvCxnSpPr>
        <p:spPr>
          <a:xfrm flipH="1" flipV="1">
            <a:off x="1869897" y="3750263"/>
            <a:ext cx="1811678" cy="3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0A37F9-B87E-4A29-A170-539D3679A8B4}"/>
              </a:ext>
            </a:extLst>
          </p:cNvPr>
          <p:cNvSpPr txBox="1"/>
          <p:nvPr/>
        </p:nvSpPr>
        <p:spPr>
          <a:xfrm>
            <a:off x="2418279" y="386427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5847BD-7C5E-45BD-9B2D-EF6F06E2ACC4}"/>
              </a:ext>
            </a:extLst>
          </p:cNvPr>
          <p:cNvSpPr txBox="1"/>
          <p:nvPr/>
        </p:nvSpPr>
        <p:spPr>
          <a:xfrm>
            <a:off x="3782098" y="2039958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Configurations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D90C6F-A43D-4100-AB0D-68ED554E9A2F}"/>
              </a:ext>
            </a:extLst>
          </p:cNvPr>
          <p:cNvSpPr txBox="1"/>
          <p:nvPr/>
        </p:nvSpPr>
        <p:spPr>
          <a:xfrm>
            <a:off x="3739793" y="1596656"/>
            <a:ext cx="256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Front Controller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477FBE71-E093-4109-A5B4-F966819EB067}"/>
              </a:ext>
            </a:extLst>
          </p:cNvPr>
          <p:cNvSpPr/>
          <p:nvPr/>
        </p:nvSpPr>
        <p:spPr>
          <a:xfrm>
            <a:off x="10705672" y="5484513"/>
            <a:ext cx="1325366" cy="12758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1D5211-C97A-4CE8-8BF0-E4F959995480}"/>
              </a:ext>
            </a:extLst>
          </p:cNvPr>
          <p:cNvSpPr/>
          <p:nvPr/>
        </p:nvSpPr>
        <p:spPr>
          <a:xfrm>
            <a:off x="10961735" y="4097829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9B530-2A83-4D6D-B5E4-D7F1CD67A650}"/>
              </a:ext>
            </a:extLst>
          </p:cNvPr>
          <p:cNvSpPr/>
          <p:nvPr/>
        </p:nvSpPr>
        <p:spPr>
          <a:xfrm>
            <a:off x="11001910" y="2731213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E9C938-3ECE-4268-92CD-00AAEBA0EA5B}"/>
              </a:ext>
            </a:extLst>
          </p:cNvPr>
          <p:cNvCxnSpPr/>
          <p:nvPr/>
        </p:nvCxnSpPr>
        <p:spPr>
          <a:xfrm>
            <a:off x="11353800" y="3554858"/>
            <a:ext cx="14555" cy="62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AC11B7-03E8-4891-97E1-22CE23F829DE}"/>
              </a:ext>
            </a:extLst>
          </p:cNvPr>
          <p:cNvCxnSpPr/>
          <p:nvPr/>
        </p:nvCxnSpPr>
        <p:spPr>
          <a:xfrm>
            <a:off x="11229654" y="4904351"/>
            <a:ext cx="0" cy="69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35C806-D7D5-48B2-93F9-5EA4FE08F577}"/>
              </a:ext>
            </a:extLst>
          </p:cNvPr>
          <p:cNvCxnSpPr/>
          <p:nvPr/>
        </p:nvCxnSpPr>
        <p:spPr>
          <a:xfrm flipV="1">
            <a:off x="11733088" y="4904351"/>
            <a:ext cx="0" cy="83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EB67D0-6E1B-45EB-A410-3DD75173F5C2}"/>
              </a:ext>
            </a:extLst>
          </p:cNvPr>
          <p:cNvCxnSpPr/>
          <p:nvPr/>
        </p:nvCxnSpPr>
        <p:spPr>
          <a:xfrm flipV="1">
            <a:off x="11815281" y="3554858"/>
            <a:ext cx="0" cy="5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4AEB78-66F7-40BA-A1AF-6087529E4199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10322103" y="3061699"/>
            <a:ext cx="679807" cy="7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ADDB9-B994-491C-B345-4BFBFA342D29}"/>
              </a:ext>
            </a:extLst>
          </p:cNvPr>
          <p:cNvCxnSpPr/>
          <p:nvPr/>
        </p:nvCxnSpPr>
        <p:spPr>
          <a:xfrm flipV="1">
            <a:off x="10322103" y="3429000"/>
            <a:ext cx="679807" cy="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BC9D75-DE8D-4C15-9310-09AD32540622}"/>
              </a:ext>
            </a:extLst>
          </p:cNvPr>
          <p:cNvSpPr txBox="1"/>
          <p:nvPr/>
        </p:nvSpPr>
        <p:spPr>
          <a:xfrm>
            <a:off x="11135404" y="237413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595212-032C-4DA2-9562-E126A562A5E9}"/>
              </a:ext>
            </a:extLst>
          </p:cNvPr>
          <p:cNvSpPr txBox="1"/>
          <p:nvPr/>
        </p:nvSpPr>
        <p:spPr>
          <a:xfrm>
            <a:off x="10853218" y="4097829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@Repository</a:t>
            </a:r>
          </a:p>
        </p:txBody>
      </p:sp>
    </p:spTree>
    <p:extLst>
      <p:ext uri="{BB962C8B-B14F-4D97-AF65-F5344CB8AC3E}">
        <p14:creationId xmlns:p14="http://schemas.microsoft.com/office/powerpoint/2010/main" val="345282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C2C0-0CB4-436A-8CBE-1D93703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31FC-14A6-4DA4-B19F-2023C1C8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invalid login message popup/error message in the same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29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E888-F4E8-4F62-8885-2680891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>
                <a:sym typeface="Wingdings" panose="05000000000000000000" pitchFamily="2" charset="2"/>
              </a:rPr>
              <a:t>2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89C5E-3430-4C0D-BD42-71FBC1554C1D}"/>
              </a:ext>
            </a:extLst>
          </p:cNvPr>
          <p:cNvSpPr/>
          <p:nvPr/>
        </p:nvSpPr>
        <p:spPr>
          <a:xfrm>
            <a:off x="2044557" y="1859622"/>
            <a:ext cx="2537717" cy="24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employeeId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Salary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FF07-5942-4E2A-8CD4-C56E2D425679}"/>
              </a:ext>
            </a:extLst>
          </p:cNvPr>
          <p:cNvSpPr/>
          <p:nvPr/>
        </p:nvSpPr>
        <p:spPr>
          <a:xfrm>
            <a:off x="2044557" y="1859622"/>
            <a:ext cx="253771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2A777-88D8-4DDC-A980-599F5516A357}"/>
              </a:ext>
            </a:extLst>
          </p:cNvPr>
          <p:cNvGrpSpPr/>
          <p:nvPr/>
        </p:nvGrpSpPr>
        <p:grpSpPr>
          <a:xfrm>
            <a:off x="6423062" y="3946400"/>
            <a:ext cx="2373331" cy="2137025"/>
            <a:chOff x="6626831" y="1037690"/>
            <a:chExt cx="2373331" cy="2137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0A1E07-D5E3-446B-A376-485D7EE2137F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C7C8-7D57-4D2E-A7EE-BE68A1AE5EB1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1B4E0-E47F-468C-B84D-A445400D58B2}"/>
              </a:ext>
            </a:extLst>
          </p:cNvPr>
          <p:cNvGrpSpPr/>
          <p:nvPr/>
        </p:nvGrpSpPr>
        <p:grpSpPr>
          <a:xfrm>
            <a:off x="6779231" y="1190090"/>
            <a:ext cx="2373331" cy="2137025"/>
            <a:chOff x="6626831" y="1037690"/>
            <a:chExt cx="2373331" cy="21370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1B95C0-5C12-4F02-B6B8-250D6316BCBB}"/>
                </a:ext>
              </a:extLst>
            </p:cNvPr>
            <p:cNvSpPr/>
            <p:nvPr/>
          </p:nvSpPr>
          <p:spPr>
            <a:xfrm>
              <a:off x="6626831" y="1037690"/>
              <a:ext cx="2373331" cy="213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addressId</a:t>
              </a:r>
              <a:endParaRPr lang="en-US" dirty="0"/>
            </a:p>
            <a:p>
              <a:pPr algn="ctr"/>
              <a:r>
                <a:rPr lang="en-US" dirty="0" err="1"/>
                <a:t>streetName</a:t>
              </a:r>
              <a:endParaRPr lang="en-US" dirty="0"/>
            </a:p>
            <a:p>
              <a:pPr algn="ctr"/>
              <a:r>
                <a:rPr lang="en-US" dirty="0"/>
                <a:t>city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D3345-2C6A-4A4C-AFC7-5FF559FCD158}"/>
                </a:ext>
              </a:extLst>
            </p:cNvPr>
            <p:cNvSpPr/>
            <p:nvPr/>
          </p:nvSpPr>
          <p:spPr>
            <a:xfrm>
              <a:off x="6626831" y="1037690"/>
              <a:ext cx="2373331" cy="65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06AF3-22A3-43D2-8690-DD0F5E2BF482}"/>
              </a:ext>
            </a:extLst>
          </p:cNvPr>
          <p:cNvCxnSpPr>
            <a:endCxn id="11" idx="1"/>
          </p:cNvCxnSpPr>
          <p:nvPr/>
        </p:nvCxnSpPr>
        <p:spPr>
          <a:xfrm flipV="1">
            <a:off x="2958957" y="1516589"/>
            <a:ext cx="3820274" cy="228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ECEF45-6381-45BE-9BBD-E0BF73FB90E8}"/>
              </a:ext>
            </a:extLst>
          </p:cNvPr>
          <p:cNvCxnSpPr/>
          <p:nvPr/>
        </p:nvCxnSpPr>
        <p:spPr>
          <a:xfrm>
            <a:off x="3154166" y="4098800"/>
            <a:ext cx="3411021" cy="10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521-25A3-4CFF-8C9A-668E30A61ACB}"/>
              </a:ext>
            </a:extLst>
          </p:cNvPr>
          <p:cNvSpPr txBox="1"/>
          <p:nvPr/>
        </p:nvSpPr>
        <p:spPr>
          <a:xfrm rot="19821523">
            <a:off x="4577993" y="2115301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has m </a:t>
            </a:r>
            <a:r>
              <a:rPr lang="en-US" dirty="0" err="1"/>
              <a:t>addres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662A-91BF-4376-AAE4-FA340975DB3F}"/>
              </a:ext>
            </a:extLst>
          </p:cNvPr>
          <p:cNvSpPr txBox="1"/>
          <p:nvPr/>
        </p:nvSpPr>
        <p:spPr>
          <a:xfrm>
            <a:off x="4781636" y="4230066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1</a:t>
            </a:r>
          </a:p>
        </p:txBody>
      </p:sp>
    </p:spTree>
    <p:extLst>
      <p:ext uri="{BB962C8B-B14F-4D97-AF65-F5344CB8AC3E}">
        <p14:creationId xmlns:p14="http://schemas.microsoft.com/office/powerpoint/2010/main" val="3579005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F9B7-BAB2-4D46-ABC6-61BD86E0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39EA-451E-4B7E-B096-F683FACF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Container Validation</a:t>
            </a:r>
          </a:p>
          <a:p>
            <a:pPr lvl="1"/>
            <a:r>
              <a:rPr lang="en-US" dirty="0"/>
              <a:t>Hibernate-validator</a:t>
            </a:r>
          </a:p>
          <a:p>
            <a:pPr lvl="1"/>
            <a:r>
              <a:rPr lang="en-US" dirty="0" err="1"/>
              <a:t>Javax</a:t>
            </a:r>
            <a:r>
              <a:rPr lang="en-US" dirty="0"/>
              <a:t>-validator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pPr lvl="1"/>
            <a:r>
              <a:rPr lang="en-US" dirty="0"/>
              <a:t>@Length</a:t>
            </a:r>
          </a:p>
          <a:p>
            <a:pPr lvl="1"/>
            <a:r>
              <a:rPr lang="en-US" dirty="0"/>
              <a:t>@Min</a:t>
            </a:r>
          </a:p>
          <a:p>
            <a:pPr lvl="1"/>
            <a:r>
              <a:rPr lang="en-US" dirty="0"/>
              <a:t>@Max</a:t>
            </a:r>
          </a:p>
          <a:p>
            <a:pPr lvl="1"/>
            <a:r>
              <a:rPr lang="en-US" dirty="0"/>
              <a:t>@Email</a:t>
            </a:r>
          </a:p>
          <a:p>
            <a:pPr lvl="1"/>
            <a:r>
              <a:rPr lang="en-US" dirty="0"/>
              <a:t>@Past</a:t>
            </a:r>
          </a:p>
          <a:p>
            <a:pPr lvl="1"/>
            <a:r>
              <a:rPr lang="en-US" dirty="0"/>
              <a:t>@Future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8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8C0-348A-4B16-AB8E-49570C6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E003-360C-4374-B29A-4431D108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4897" cy="4351338"/>
          </a:xfrm>
        </p:spPr>
        <p:txBody>
          <a:bodyPr/>
          <a:lstStyle/>
          <a:p>
            <a:r>
              <a:rPr lang="en-US" dirty="0"/>
              <a:t>Comparable	</a:t>
            </a:r>
          </a:p>
          <a:p>
            <a:pPr lvl="1"/>
            <a:r>
              <a:rPr lang="en-US" dirty="0"/>
              <a:t>Sort only single field (natural sorting order)</a:t>
            </a:r>
          </a:p>
          <a:p>
            <a:pPr lvl="1"/>
            <a:r>
              <a:rPr lang="en-US" dirty="0"/>
              <a:t>Affect class structure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(one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Java.lang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D2AC6-AE5F-4425-A4B5-15A30BFCDC40}"/>
              </a:ext>
            </a:extLst>
          </p:cNvPr>
          <p:cNvSpPr txBox="1">
            <a:spLocks/>
          </p:cNvSpPr>
          <p:nvPr/>
        </p:nvSpPr>
        <p:spPr>
          <a:xfrm>
            <a:off x="5860551" y="1825625"/>
            <a:ext cx="3774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Comparator</a:t>
            </a:r>
          </a:p>
          <a:p>
            <a:pPr lvl="1"/>
            <a:r>
              <a:rPr lang="en-US" dirty="0"/>
              <a:t>More than one field (custom sorting order)</a:t>
            </a:r>
          </a:p>
          <a:p>
            <a:pPr lvl="1"/>
            <a:r>
              <a:rPr lang="en-US" dirty="0"/>
              <a:t>Will not </a:t>
            </a:r>
          </a:p>
          <a:p>
            <a:pPr lvl="1"/>
            <a:r>
              <a:rPr lang="en-US" dirty="0"/>
              <a:t>Compare(arg1,arg2)</a:t>
            </a:r>
          </a:p>
          <a:p>
            <a:pPr lvl="1"/>
            <a:r>
              <a:rPr lang="en-US" dirty="0" err="1"/>
              <a:t>Java.util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055-9B06-4150-9929-7FBA9E1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5FA8-D3D6-4D1E-85C9-FB97E8D5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Annotation</a:t>
            </a:r>
          </a:p>
          <a:p>
            <a:pPr lvl="2"/>
            <a:r>
              <a:rPr lang="en-US" b="1" dirty="0"/>
              <a:t>@</a:t>
            </a:r>
            <a:r>
              <a:rPr lang="en-US" b="1" dirty="0" err="1"/>
              <a:t>RententionPolicy</a:t>
            </a:r>
            <a:endParaRPr lang="en-US" b="1" dirty="0"/>
          </a:p>
          <a:p>
            <a:pPr lvl="2"/>
            <a:r>
              <a:rPr lang="en-US" b="1" dirty="0"/>
              <a:t>@Constraint(</a:t>
            </a:r>
            <a:r>
              <a:rPr lang="en-US" b="1" dirty="0" err="1"/>
              <a:t>CheckValidPassword.class</a:t>
            </a:r>
            <a:r>
              <a:rPr lang="en-US" b="1" dirty="0"/>
              <a:t>)</a:t>
            </a:r>
          </a:p>
          <a:p>
            <a:pPr lvl="2"/>
            <a:r>
              <a:rPr lang="en-US" b="1" dirty="0"/>
              <a:t>@Documented</a:t>
            </a:r>
          </a:p>
          <a:p>
            <a:pPr lvl="2"/>
            <a:r>
              <a:rPr lang="en-US" b="1" dirty="0"/>
              <a:t>@Target ( Field/Method/Class)</a:t>
            </a:r>
          </a:p>
          <a:p>
            <a:pPr lvl="1"/>
            <a:r>
              <a:rPr lang="en-US" dirty="0"/>
              <a:t>public @interface </a:t>
            </a:r>
            <a:r>
              <a:rPr lang="en-US" b="1" dirty="0" err="1"/>
              <a:t>ValidPassword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 err="1"/>
              <a:t>CheckValidPassword</a:t>
            </a:r>
            <a:r>
              <a:rPr lang="en-US" b="1" dirty="0"/>
              <a:t> implements </a:t>
            </a:r>
            <a:r>
              <a:rPr lang="en-US" b="1" dirty="0" err="1"/>
              <a:t>ConstraintValidator</a:t>
            </a:r>
            <a:r>
              <a:rPr lang="en-US" b="1" dirty="0"/>
              <a:t>&lt;</a:t>
            </a:r>
            <a:r>
              <a:rPr lang="en-US" b="1" dirty="0" err="1"/>
              <a:t>ValidPassword</a:t>
            </a:r>
            <a:r>
              <a:rPr lang="en-US" b="1" dirty="0"/>
              <a:t>, String&gt;</a:t>
            </a:r>
          </a:p>
          <a:p>
            <a:pPr marL="457200" lvl="1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	Boolean </a:t>
            </a:r>
            <a:r>
              <a:rPr lang="en-US" b="1" dirty="0" err="1"/>
              <a:t>isValid</a:t>
            </a:r>
            <a:r>
              <a:rPr lang="en-US" b="1" dirty="0"/>
              <a:t>(String s, Context event){…………..}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543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ADC-F721-496F-A84F-8A753C8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6C2E-5BC5-406E-8B15-E3671CD9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Webservices</a:t>
            </a:r>
          </a:p>
          <a:p>
            <a:pPr lvl="1"/>
            <a:r>
              <a:rPr lang="en-US" dirty="0"/>
              <a:t>Soap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wsdl</a:t>
            </a:r>
            <a:r>
              <a:rPr lang="en-US" dirty="0">
                <a:sym typeface="Wingdings" panose="05000000000000000000" pitchFamily="2" charset="2"/>
              </a:rPr>
              <a:t> (xml)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>
                <a:sym typeface="Wingdings" panose="05000000000000000000" pitchFamily="2" charset="2"/>
              </a:rPr>
              <a:t> URL  (xml, json, text, …)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HTTP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45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C41-27BA-4201-87C3-090261F4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2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93BD5-F95F-4AAD-9F24-B7CE1E453126}"/>
              </a:ext>
            </a:extLst>
          </p:cNvPr>
          <p:cNvSpPr/>
          <p:nvPr/>
        </p:nvSpPr>
        <p:spPr>
          <a:xfrm>
            <a:off x="195209" y="3133617"/>
            <a:ext cx="1674688" cy="81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DB9FC-ADA8-430F-8B0C-22B2954E3880}"/>
              </a:ext>
            </a:extLst>
          </p:cNvPr>
          <p:cNvSpPr/>
          <p:nvPr/>
        </p:nvSpPr>
        <p:spPr>
          <a:xfrm>
            <a:off x="3626778" y="2396251"/>
            <a:ext cx="2126750" cy="208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  <a:p>
            <a:pPr algn="ctr"/>
            <a:r>
              <a:rPr lang="en-US" dirty="0"/>
              <a:t>Servlet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(web.xml)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983E4F-0354-4428-B0F3-FDF3DE5C74B0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869897" y="3439078"/>
            <a:ext cx="1756881" cy="10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CF77D-F396-4C6E-BF9A-B3D7926B8CBC}"/>
              </a:ext>
            </a:extLst>
          </p:cNvPr>
          <p:cNvSpPr txBox="1"/>
          <p:nvPr/>
        </p:nvSpPr>
        <p:spPr>
          <a:xfrm>
            <a:off x="2461123" y="313361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95383-2D4E-4966-9AF8-6AB316375266}"/>
              </a:ext>
            </a:extLst>
          </p:cNvPr>
          <p:cNvSpPr/>
          <p:nvPr/>
        </p:nvSpPr>
        <p:spPr>
          <a:xfrm>
            <a:off x="7099443" y="1756881"/>
            <a:ext cx="3222660" cy="280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075954-B6AC-4DAD-9F53-8AF42A4C83DE}"/>
              </a:ext>
            </a:extLst>
          </p:cNvPr>
          <p:cNvCxnSpPr/>
          <p:nvPr/>
        </p:nvCxnSpPr>
        <p:spPr>
          <a:xfrm>
            <a:off x="5661061" y="3061699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F1501A98-C63B-40C7-B444-037515449094}"/>
              </a:ext>
            </a:extLst>
          </p:cNvPr>
          <p:cNvSpPr/>
          <p:nvPr/>
        </p:nvSpPr>
        <p:spPr>
          <a:xfrm>
            <a:off x="7535239" y="236819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B63788A8-9FC1-45D3-B8CD-2061447F58DA}"/>
              </a:ext>
            </a:extLst>
          </p:cNvPr>
          <p:cNvSpPr/>
          <p:nvPr/>
        </p:nvSpPr>
        <p:spPr>
          <a:xfrm>
            <a:off x="8140559" y="3159303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B057485-5708-4F53-A6C8-795FD4958F9F}"/>
              </a:ext>
            </a:extLst>
          </p:cNvPr>
          <p:cNvSpPr/>
          <p:nvPr/>
        </p:nvSpPr>
        <p:spPr>
          <a:xfrm>
            <a:off x="8904270" y="2137025"/>
            <a:ext cx="842481" cy="7911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204E969-DC3B-4B9E-AEFA-6F006CECFA14}"/>
              </a:ext>
            </a:extLst>
          </p:cNvPr>
          <p:cNvSpPr/>
          <p:nvPr/>
        </p:nvSpPr>
        <p:spPr>
          <a:xfrm>
            <a:off x="9231331" y="3385335"/>
            <a:ext cx="842481" cy="79111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BB5D5-D602-4FBB-A58B-1C55073B29F8}"/>
              </a:ext>
            </a:extLst>
          </p:cNvPr>
          <p:cNvSpPr txBox="1"/>
          <p:nvPr/>
        </p:nvSpPr>
        <p:spPr>
          <a:xfrm>
            <a:off x="7704698" y="4097829"/>
            <a:ext cx="22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b="1" dirty="0" err="1">
                <a:solidFill>
                  <a:schemeClr val="bg1"/>
                </a:solidFill>
              </a:rPr>
              <a:t>RestController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7DFB0-C85A-4DA2-8922-E4C97080624B}"/>
              </a:ext>
            </a:extLst>
          </p:cNvPr>
          <p:cNvSpPr/>
          <p:nvPr/>
        </p:nvSpPr>
        <p:spPr>
          <a:xfrm>
            <a:off x="7416659" y="246580"/>
            <a:ext cx="3145175" cy="72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HandlerMapper</a:t>
            </a:r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RequestMapping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4C20B-39F2-47F5-AFC1-5C5533E0AEBB}"/>
              </a:ext>
            </a:extLst>
          </p:cNvPr>
          <p:cNvCxnSpPr/>
          <p:nvPr/>
        </p:nvCxnSpPr>
        <p:spPr>
          <a:xfrm flipV="1">
            <a:off x="8140559" y="976046"/>
            <a:ext cx="623297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A4D7DC-F775-4784-AE99-EC657FD625EA}"/>
              </a:ext>
            </a:extLst>
          </p:cNvPr>
          <p:cNvCxnSpPr>
            <a:stCxn id="18" idx="2"/>
          </p:cNvCxnSpPr>
          <p:nvPr/>
        </p:nvCxnSpPr>
        <p:spPr>
          <a:xfrm>
            <a:off x="8989247" y="976046"/>
            <a:ext cx="498509" cy="79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1A5FF6-AD18-43C2-8072-45CC68E5F87A}"/>
              </a:ext>
            </a:extLst>
          </p:cNvPr>
          <p:cNvCxnSpPr/>
          <p:nvPr/>
        </p:nvCxnSpPr>
        <p:spPr>
          <a:xfrm flipH="1">
            <a:off x="5661061" y="3866661"/>
            <a:ext cx="143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9C35A0-A00A-47DA-AA7C-2D39E987F540}"/>
              </a:ext>
            </a:extLst>
          </p:cNvPr>
          <p:cNvSpPr txBox="1"/>
          <p:nvPr/>
        </p:nvSpPr>
        <p:spPr>
          <a:xfrm>
            <a:off x="5505237" y="3866661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89876-D37B-456A-B13A-A8F1C9C2823B}"/>
              </a:ext>
            </a:extLst>
          </p:cNvPr>
          <p:cNvSpPr txBox="1"/>
          <p:nvPr/>
        </p:nvSpPr>
        <p:spPr>
          <a:xfrm>
            <a:off x="5891871" y="274346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FACA7-8587-4DC5-B18D-876267D512D0}"/>
              </a:ext>
            </a:extLst>
          </p:cNvPr>
          <p:cNvCxnSpPr>
            <a:cxnSpLocks/>
          </p:cNvCxnSpPr>
          <p:nvPr/>
        </p:nvCxnSpPr>
        <p:spPr>
          <a:xfrm flipH="1" flipV="1">
            <a:off x="1869897" y="3750263"/>
            <a:ext cx="1811678" cy="3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0A37F9-B87E-4A29-A170-539D3679A8B4}"/>
              </a:ext>
            </a:extLst>
          </p:cNvPr>
          <p:cNvSpPr txBox="1"/>
          <p:nvPr/>
        </p:nvSpPr>
        <p:spPr>
          <a:xfrm>
            <a:off x="2418279" y="386427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5847BD-7C5E-45BD-9B2D-EF6F06E2ACC4}"/>
              </a:ext>
            </a:extLst>
          </p:cNvPr>
          <p:cNvSpPr txBox="1"/>
          <p:nvPr/>
        </p:nvSpPr>
        <p:spPr>
          <a:xfrm>
            <a:off x="3782098" y="2039958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Configurations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D90C6F-A43D-4100-AB0D-68ED554E9A2F}"/>
              </a:ext>
            </a:extLst>
          </p:cNvPr>
          <p:cNvSpPr txBox="1"/>
          <p:nvPr/>
        </p:nvSpPr>
        <p:spPr>
          <a:xfrm>
            <a:off x="3739793" y="1596656"/>
            <a:ext cx="256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Front Controller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477FBE71-E093-4109-A5B4-F966819EB067}"/>
              </a:ext>
            </a:extLst>
          </p:cNvPr>
          <p:cNvSpPr/>
          <p:nvPr/>
        </p:nvSpPr>
        <p:spPr>
          <a:xfrm>
            <a:off x="10705672" y="5484513"/>
            <a:ext cx="1325366" cy="12758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1D5211-C97A-4CE8-8BF0-E4F959995480}"/>
              </a:ext>
            </a:extLst>
          </p:cNvPr>
          <p:cNvSpPr/>
          <p:nvPr/>
        </p:nvSpPr>
        <p:spPr>
          <a:xfrm>
            <a:off x="10961735" y="4097829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99B530-2A83-4D6D-B5E4-D7F1CD67A650}"/>
              </a:ext>
            </a:extLst>
          </p:cNvPr>
          <p:cNvSpPr/>
          <p:nvPr/>
        </p:nvSpPr>
        <p:spPr>
          <a:xfrm>
            <a:off x="11001910" y="2731213"/>
            <a:ext cx="1277420" cy="80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E9C938-3ECE-4268-92CD-00AAEBA0EA5B}"/>
              </a:ext>
            </a:extLst>
          </p:cNvPr>
          <p:cNvCxnSpPr/>
          <p:nvPr/>
        </p:nvCxnSpPr>
        <p:spPr>
          <a:xfrm>
            <a:off x="11353800" y="3554858"/>
            <a:ext cx="14555" cy="62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AC11B7-03E8-4891-97E1-22CE23F829DE}"/>
              </a:ext>
            </a:extLst>
          </p:cNvPr>
          <p:cNvCxnSpPr/>
          <p:nvPr/>
        </p:nvCxnSpPr>
        <p:spPr>
          <a:xfrm>
            <a:off x="11229654" y="4904351"/>
            <a:ext cx="0" cy="69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35C806-D7D5-48B2-93F9-5EA4FE08F577}"/>
              </a:ext>
            </a:extLst>
          </p:cNvPr>
          <p:cNvCxnSpPr/>
          <p:nvPr/>
        </p:nvCxnSpPr>
        <p:spPr>
          <a:xfrm flipV="1">
            <a:off x="11733088" y="4904351"/>
            <a:ext cx="0" cy="83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EB67D0-6E1B-45EB-A410-3DD75173F5C2}"/>
              </a:ext>
            </a:extLst>
          </p:cNvPr>
          <p:cNvCxnSpPr/>
          <p:nvPr/>
        </p:nvCxnSpPr>
        <p:spPr>
          <a:xfrm flipV="1">
            <a:off x="11815281" y="3554858"/>
            <a:ext cx="0" cy="5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4AEB78-66F7-40BA-A1AF-6087529E4199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10322103" y="3061699"/>
            <a:ext cx="679807" cy="7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ADDB9-B994-491C-B345-4BFBFA342D29}"/>
              </a:ext>
            </a:extLst>
          </p:cNvPr>
          <p:cNvCxnSpPr/>
          <p:nvPr/>
        </p:nvCxnSpPr>
        <p:spPr>
          <a:xfrm flipV="1">
            <a:off x="10322103" y="3429000"/>
            <a:ext cx="679807" cy="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BC9D75-DE8D-4C15-9310-09AD32540622}"/>
              </a:ext>
            </a:extLst>
          </p:cNvPr>
          <p:cNvSpPr txBox="1"/>
          <p:nvPr/>
        </p:nvSpPr>
        <p:spPr>
          <a:xfrm>
            <a:off x="11135404" y="2374137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595212-032C-4DA2-9562-E126A562A5E9}"/>
              </a:ext>
            </a:extLst>
          </p:cNvPr>
          <p:cNvSpPr txBox="1"/>
          <p:nvPr/>
        </p:nvSpPr>
        <p:spPr>
          <a:xfrm>
            <a:off x="10853218" y="4097829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@Repository</a:t>
            </a:r>
          </a:p>
        </p:txBody>
      </p:sp>
    </p:spTree>
    <p:extLst>
      <p:ext uri="{BB962C8B-B14F-4D97-AF65-F5344CB8AC3E}">
        <p14:creationId xmlns:p14="http://schemas.microsoft.com/office/powerpoint/2010/main" val="834814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110C-A2F4-4357-930D-3AE74577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7D18-7428-4055-947D-A8EB75CB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Jar </a:t>
            </a:r>
            <a:r>
              <a:rPr lang="en-US" dirty="0">
                <a:sym typeface="Wingdings" panose="05000000000000000000" pitchFamily="2" charset="2"/>
              </a:rPr>
              <a:t> Spring MVC, Jackson-databinding (java-&gt;json, json-&gt;java)</a:t>
            </a:r>
          </a:p>
          <a:p>
            <a:r>
              <a:rPr lang="en-US" dirty="0" err="1">
                <a:sym typeface="Wingdings" panose="05000000000000000000" pitchFamily="2" charset="2"/>
              </a:rPr>
              <a:t>DispatcherServlet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RestController</a:t>
            </a:r>
            <a:r>
              <a:rPr lang="en-US" dirty="0">
                <a:sym typeface="Wingdings" panose="05000000000000000000" pitchFamily="2" charset="2"/>
              </a:rPr>
              <a:t> = @Controller + @</a:t>
            </a:r>
            <a:r>
              <a:rPr lang="en-US" dirty="0" err="1">
                <a:sym typeface="Wingdings" panose="05000000000000000000" pitchFamily="2" charset="2"/>
              </a:rPr>
              <a:t>ResponseBody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RequestMapping</a:t>
            </a:r>
            <a:r>
              <a:rPr lang="en-US" dirty="0">
                <a:sym typeface="Wingdings" panose="05000000000000000000" pitchFamily="2" charset="2"/>
              </a:rPr>
              <a:t>  class/method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Getmapping</a:t>
            </a:r>
            <a:r>
              <a:rPr lang="en-US" dirty="0">
                <a:sym typeface="Wingdings" panose="05000000000000000000" pitchFamily="2" charset="2"/>
              </a:rPr>
              <a:t> get resource from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PostMapping</a:t>
            </a:r>
            <a:r>
              <a:rPr lang="en-US" dirty="0">
                <a:sym typeface="Wingdings" panose="05000000000000000000" pitchFamily="2" charset="2"/>
              </a:rPr>
              <a:t>  create resource into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PutMapping</a:t>
            </a:r>
            <a:r>
              <a:rPr lang="en-US" dirty="0">
                <a:sym typeface="Wingdings" panose="05000000000000000000" pitchFamily="2" charset="2"/>
              </a:rPr>
              <a:t>  create/update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DeleteMapping</a:t>
            </a:r>
            <a:r>
              <a:rPr lang="en-US" dirty="0">
                <a:sym typeface="Wingdings" panose="05000000000000000000" pitchFamily="2" charset="2"/>
              </a:rPr>
              <a:t>  delete resource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PatchMapping</a:t>
            </a:r>
            <a:r>
              <a:rPr lang="en-US" dirty="0">
                <a:sym typeface="Wingdings" panose="05000000000000000000" pitchFamily="2" charset="2"/>
              </a:rPr>
              <a:t>  partial update</a:t>
            </a:r>
          </a:p>
          <a:p>
            <a:r>
              <a:rPr lang="en-US" dirty="0" err="1">
                <a:sym typeface="Wingdings" panose="05000000000000000000" pitchFamily="2" charset="2"/>
              </a:rPr>
              <a:t>ResponseEntity</a:t>
            </a:r>
            <a:r>
              <a:rPr lang="en-US" dirty="0">
                <a:sym typeface="Wingdings" panose="05000000000000000000" pitchFamily="2" charset="2"/>
              </a:rPr>
              <a:t>  Java json + </a:t>
            </a:r>
            <a:r>
              <a:rPr lang="en-US" dirty="0" err="1">
                <a:sym typeface="Wingdings" panose="05000000000000000000" pitchFamily="2" charset="2"/>
              </a:rPr>
              <a:t>httpStatus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504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CE20-2636-4E82-9D52-5A2187BD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B7B7-D5D5-452F-9CC4-E17CC716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Response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Complete the below Mapping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("/product")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("/product")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PatchMapping</a:t>
            </a:r>
            <a:r>
              <a:rPr lang="en-US" dirty="0"/>
              <a:t>("/product")</a:t>
            </a:r>
          </a:p>
          <a:p>
            <a:r>
              <a:rPr lang="en-US" dirty="0"/>
              <a:t>Swagger </a:t>
            </a:r>
            <a:r>
              <a:rPr lang="en-US"/>
              <a:t>Imple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6740-54C5-422A-A6D3-D421182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1BC7-E228-470A-9F5E-72AA9269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(list);</a:t>
            </a:r>
          </a:p>
          <a:p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list,comparator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Collections.synchronizedList</a:t>
            </a:r>
            <a:r>
              <a:rPr lang="en-US" dirty="0"/>
              <a:t>(list)</a:t>
            </a:r>
          </a:p>
          <a:p>
            <a:r>
              <a:rPr lang="en-US" dirty="0" err="1"/>
              <a:t>Collections.synchronizedSet</a:t>
            </a:r>
            <a:r>
              <a:rPr lang="en-US" dirty="0"/>
              <a:t>(list)</a:t>
            </a:r>
          </a:p>
          <a:p>
            <a:r>
              <a:rPr lang="en-US" dirty="0" err="1"/>
              <a:t>Collections.synchronizedMap</a:t>
            </a:r>
            <a:r>
              <a:rPr lang="en-US" dirty="0"/>
              <a:t>(list)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F739C678-BBC3-4262-82C8-E47D7242CF58}"/>
              </a:ext>
            </a:extLst>
          </p:cNvPr>
          <p:cNvSpPr/>
          <p:nvPr/>
        </p:nvSpPr>
        <p:spPr>
          <a:xfrm>
            <a:off x="2899024" y="2570252"/>
            <a:ext cx="2506895" cy="2157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7CCF7B-9120-4A73-9E91-BCC672AAA94B}"/>
              </a:ext>
            </a:extLst>
          </p:cNvPr>
          <p:cNvSpPr/>
          <p:nvPr/>
        </p:nvSpPr>
        <p:spPr>
          <a:xfrm>
            <a:off x="3893907" y="34290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0458A3-EE5D-416B-A8E5-905EC1C268BD}"/>
              </a:ext>
            </a:extLst>
          </p:cNvPr>
          <p:cNvSpPr/>
          <p:nvPr/>
        </p:nvSpPr>
        <p:spPr>
          <a:xfrm>
            <a:off x="4560013" y="35814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8EB61-BB03-4071-B71E-C570FF252489}"/>
              </a:ext>
            </a:extLst>
          </p:cNvPr>
          <p:cNvSpPr/>
          <p:nvPr/>
        </p:nvSpPr>
        <p:spPr>
          <a:xfrm>
            <a:off x="3019747" y="3277456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3E3E7-32A1-46D6-8B99-A5C7761BA2E4}"/>
              </a:ext>
            </a:extLst>
          </p:cNvPr>
          <p:cNvSpPr/>
          <p:nvPr/>
        </p:nvSpPr>
        <p:spPr>
          <a:xfrm>
            <a:off x="4376793" y="309723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83EB79-38EE-4AE5-823B-6DECC6C3E05A}"/>
              </a:ext>
            </a:extLst>
          </p:cNvPr>
          <p:cNvSpPr/>
          <p:nvPr/>
        </p:nvSpPr>
        <p:spPr>
          <a:xfrm>
            <a:off x="4503507" y="4038600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2470A-B86B-4750-A849-0070294A1C6D}"/>
              </a:ext>
            </a:extLst>
          </p:cNvPr>
          <p:cNvSpPr txBox="1"/>
          <p:nvPr/>
        </p:nvSpPr>
        <p:spPr>
          <a:xfrm>
            <a:off x="4315146" y="5085708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238E8-A6C7-42AB-9107-845C3C0B09D4}"/>
              </a:ext>
            </a:extLst>
          </p:cNvPr>
          <p:cNvSpPr/>
          <p:nvPr/>
        </p:nvSpPr>
        <p:spPr>
          <a:xfrm>
            <a:off x="565079" y="441789"/>
            <a:ext cx="2527442" cy="144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C82A81-AAF8-4272-AFF2-0CDCC307A4BC}"/>
              </a:ext>
            </a:extLst>
          </p:cNvPr>
          <p:cNvSpPr/>
          <p:nvPr/>
        </p:nvSpPr>
        <p:spPr>
          <a:xfrm>
            <a:off x="873303" y="1202076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0C8A52-AB50-4BA8-8028-B3013E79AFDD}"/>
              </a:ext>
            </a:extLst>
          </p:cNvPr>
          <p:cNvSpPr/>
          <p:nvPr/>
        </p:nvSpPr>
        <p:spPr>
          <a:xfrm>
            <a:off x="1921267" y="1297966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3DEC5-11E7-4690-9D5E-9B94F6CEECA1}"/>
              </a:ext>
            </a:extLst>
          </p:cNvPr>
          <p:cNvSpPr/>
          <p:nvPr/>
        </p:nvSpPr>
        <p:spPr>
          <a:xfrm>
            <a:off x="2256889" y="695217"/>
            <a:ext cx="739740" cy="3904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4D92C8-7109-47C2-B7BE-CDD2EBDE6DBB}"/>
              </a:ext>
            </a:extLst>
          </p:cNvPr>
          <p:cNvCxnSpPr>
            <a:stCxn id="12" idx="5"/>
          </p:cNvCxnSpPr>
          <p:nvPr/>
        </p:nvCxnSpPr>
        <p:spPr>
          <a:xfrm>
            <a:off x="1504711" y="1535319"/>
            <a:ext cx="1890897" cy="13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16">
            <a:extLst>
              <a:ext uri="{FF2B5EF4-FFF2-40B4-BE49-F238E27FC236}">
                <a16:creationId xmlns:a16="http://schemas.microsoft.com/office/drawing/2014/main" id="{06E443AF-5D0C-4999-BD0D-18D9A5CD3AB9}"/>
              </a:ext>
            </a:extLst>
          </p:cNvPr>
          <p:cNvSpPr/>
          <p:nvPr/>
        </p:nvSpPr>
        <p:spPr>
          <a:xfrm>
            <a:off x="7688494" y="1881027"/>
            <a:ext cx="2506895" cy="2157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62B7D5-E078-4085-9954-AE6FAF0A4296}"/>
              </a:ext>
            </a:extLst>
          </p:cNvPr>
          <p:cNvSpPr/>
          <p:nvPr/>
        </p:nvSpPr>
        <p:spPr>
          <a:xfrm>
            <a:off x="8852899" y="291828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63AD1-9D83-4232-82B8-BA3452409D00}"/>
              </a:ext>
            </a:extLst>
          </p:cNvPr>
          <p:cNvSpPr/>
          <p:nvPr/>
        </p:nvSpPr>
        <p:spPr>
          <a:xfrm>
            <a:off x="9005299" y="3070689"/>
            <a:ext cx="482886" cy="331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E36078-545A-43AE-B1C1-5FB2943CCE2C}"/>
              </a:ext>
            </a:extLst>
          </p:cNvPr>
          <p:cNvSpPr/>
          <p:nvPr/>
        </p:nvSpPr>
        <p:spPr>
          <a:xfrm>
            <a:off x="7978739" y="2766745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16CC98-748A-4E0E-8B9A-BEEF9C2F6C3C}"/>
              </a:ext>
            </a:extLst>
          </p:cNvPr>
          <p:cNvSpPr/>
          <p:nvPr/>
        </p:nvSpPr>
        <p:spPr>
          <a:xfrm>
            <a:off x="9335785" y="258651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3D71E-B7D4-469A-8B52-AE6134340CFC}"/>
              </a:ext>
            </a:extLst>
          </p:cNvPr>
          <p:cNvSpPr/>
          <p:nvPr/>
        </p:nvSpPr>
        <p:spPr>
          <a:xfrm>
            <a:off x="9462499" y="3527889"/>
            <a:ext cx="482886" cy="33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A81C0-EE62-4234-816F-4FF1C94BB8C2}"/>
              </a:ext>
            </a:extLst>
          </p:cNvPr>
          <p:cNvSpPr txBox="1"/>
          <p:nvPr/>
        </p:nvSpPr>
        <p:spPr>
          <a:xfrm>
            <a:off x="9005299" y="4369942"/>
            <a:ext cx="95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66471F-5DA8-4A0F-A134-E8CF8839C7C0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1504711" y="1535319"/>
            <a:ext cx="4740264" cy="1115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661A3B-0BF0-4658-8D32-5BA1C40D1ED2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661007" y="1493175"/>
            <a:ext cx="3583968" cy="78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AF4661-CF68-409B-B17F-62F7394B35E0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888297" y="1028460"/>
            <a:ext cx="4950885" cy="194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69F9FF-B0CC-4EE9-B301-BBB42F822737}"/>
              </a:ext>
            </a:extLst>
          </p:cNvPr>
          <p:cNvSpPr txBox="1"/>
          <p:nvPr/>
        </p:nvSpPr>
        <p:spPr>
          <a:xfrm>
            <a:off x="7839182" y="890426"/>
            <a:ext cx="322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Collections.synchronizedList</a:t>
            </a:r>
            <a:r>
              <a:rPr lang="en-US" dirty="0"/>
              <a:t>(list)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12425C-EA34-4D90-B15E-25CC5D5A758D}"/>
              </a:ext>
            </a:extLst>
          </p:cNvPr>
          <p:cNvSpPr txBox="1"/>
          <p:nvPr/>
        </p:nvSpPr>
        <p:spPr>
          <a:xfrm>
            <a:off x="8852899" y="5157627"/>
            <a:ext cx="259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16806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EE6-806E-4904-A890-7C93A3EC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2D92-2AC6-4E49-A000-CAB0F728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Obj.lock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Obj.unlock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0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1351</Words>
  <Application>Microsoft Office PowerPoint</Application>
  <PresentationFormat>Widescreen</PresentationFormat>
  <Paragraphs>545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Finishing School</vt:lpstr>
      <vt:lpstr>Collection Framework</vt:lpstr>
      <vt:lpstr>Hierarchy of Collection</vt:lpstr>
      <vt:lpstr>Walk Through</vt:lpstr>
      <vt:lpstr>Set  HashSet</vt:lpstr>
      <vt:lpstr>Sorting</vt:lpstr>
      <vt:lpstr>PowerPoint Presentation</vt:lpstr>
      <vt:lpstr>PowerPoint Presentation</vt:lpstr>
      <vt:lpstr>concurrency</vt:lpstr>
      <vt:lpstr>Task  </vt:lpstr>
      <vt:lpstr>Task</vt:lpstr>
      <vt:lpstr>PowerPoint Presentation</vt:lpstr>
      <vt:lpstr>Map - interface</vt:lpstr>
      <vt:lpstr>Map</vt:lpstr>
      <vt:lpstr>PowerPoint Presentation</vt:lpstr>
      <vt:lpstr>Concurrent hashMap</vt:lpstr>
      <vt:lpstr>WeakHashMap</vt:lpstr>
      <vt:lpstr>Multi Threading</vt:lpstr>
      <vt:lpstr>Thread implementation</vt:lpstr>
      <vt:lpstr>Thread Life Cycle</vt:lpstr>
      <vt:lpstr>Exceptions</vt:lpstr>
      <vt:lpstr>Try-catch-finally</vt:lpstr>
      <vt:lpstr>PowerPoint Presentation</vt:lpstr>
      <vt:lpstr>PowerPoint Presentation</vt:lpstr>
      <vt:lpstr>Java8</vt:lpstr>
      <vt:lpstr>Java8 Features</vt:lpstr>
      <vt:lpstr>Interface Static AND Default Method</vt:lpstr>
      <vt:lpstr>Lambda Expressions</vt:lpstr>
      <vt:lpstr>Method References</vt:lpstr>
      <vt:lpstr>Java 8 Functional Interfaces</vt:lpstr>
      <vt:lpstr>Predicate</vt:lpstr>
      <vt:lpstr>BiPredicate</vt:lpstr>
      <vt:lpstr>Function</vt:lpstr>
      <vt:lpstr>BiFunction</vt:lpstr>
      <vt:lpstr>Consumer</vt:lpstr>
      <vt:lpstr>BiConsumer</vt:lpstr>
      <vt:lpstr>Supplier</vt:lpstr>
      <vt:lpstr>BinaryOperator</vt:lpstr>
      <vt:lpstr>Stream API Methods</vt:lpstr>
      <vt:lpstr>Other Stream </vt:lpstr>
      <vt:lpstr>Stream API Methods</vt:lpstr>
      <vt:lpstr>Spring5 </vt:lpstr>
      <vt:lpstr>Introduction </vt:lpstr>
      <vt:lpstr>Spring Features</vt:lpstr>
      <vt:lpstr>Spring5 Layered Architecture</vt:lpstr>
      <vt:lpstr>Spring Core – IOC  Dependency Injection</vt:lpstr>
      <vt:lpstr>Dependency Injection</vt:lpstr>
      <vt:lpstr>Spring Configuration </vt:lpstr>
      <vt:lpstr>Spring5 Beans Scopes </vt:lpstr>
      <vt:lpstr>Autowiring</vt:lpstr>
      <vt:lpstr>Drawbacks in Autowiring</vt:lpstr>
      <vt:lpstr>Bean lifecycle</vt:lpstr>
      <vt:lpstr>Spring Context</vt:lpstr>
      <vt:lpstr>JavaConfig</vt:lpstr>
      <vt:lpstr>Assignment</vt:lpstr>
      <vt:lpstr>Spring MVC</vt:lpstr>
      <vt:lpstr>Assignment</vt:lpstr>
      <vt:lpstr>Task 2 </vt:lpstr>
      <vt:lpstr>Validations in Spring</vt:lpstr>
      <vt:lpstr>Custom Validator</vt:lpstr>
      <vt:lpstr>Rest API</vt:lpstr>
      <vt:lpstr>Spring REST</vt:lpstr>
      <vt:lpstr>REST Implementation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</dc:title>
  <dc:creator>David, Vijayalakshmi</dc:creator>
  <cp:lastModifiedBy>David, Vijayalakshmi</cp:lastModifiedBy>
  <cp:revision>263</cp:revision>
  <dcterms:created xsi:type="dcterms:W3CDTF">2020-05-11T04:42:30Z</dcterms:created>
  <dcterms:modified xsi:type="dcterms:W3CDTF">2020-06-03T06:00:58Z</dcterms:modified>
</cp:coreProperties>
</file>