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 id="2147484517" r:id="rId7"/>
  </p:sldMasterIdLst>
  <p:notesMasterIdLst>
    <p:notesMasterId r:id="rId52"/>
  </p:notesMasterIdLst>
  <p:handoutMasterIdLst>
    <p:handoutMasterId r:id="rId53"/>
  </p:handoutMasterIdLst>
  <p:sldIdLst>
    <p:sldId id="1607" r:id="rId8"/>
    <p:sldId id="1608" r:id="rId9"/>
    <p:sldId id="1641" r:id="rId10"/>
    <p:sldId id="1642" r:id="rId11"/>
    <p:sldId id="1582" r:id="rId12"/>
    <p:sldId id="1555" r:id="rId13"/>
    <p:sldId id="1554" r:id="rId14"/>
    <p:sldId id="1557" r:id="rId15"/>
    <p:sldId id="1570" r:id="rId16"/>
    <p:sldId id="1572" r:id="rId17"/>
    <p:sldId id="1556" r:id="rId18"/>
    <p:sldId id="1558" r:id="rId19"/>
    <p:sldId id="1618" r:id="rId20"/>
    <p:sldId id="1559" r:id="rId21"/>
    <p:sldId id="1576" r:id="rId22"/>
    <p:sldId id="1603" r:id="rId23"/>
    <p:sldId id="1627" r:id="rId24"/>
    <p:sldId id="1635" r:id="rId25"/>
    <p:sldId id="1621" r:id="rId26"/>
    <p:sldId id="1614" r:id="rId27"/>
    <p:sldId id="1611" r:id="rId28"/>
    <p:sldId id="1622" r:id="rId29"/>
    <p:sldId id="1623" r:id="rId30"/>
    <p:sldId id="1628" r:id="rId31"/>
    <p:sldId id="1617" r:id="rId32"/>
    <p:sldId id="1616" r:id="rId33"/>
    <p:sldId id="1637" r:id="rId34"/>
    <p:sldId id="1629" r:id="rId35"/>
    <p:sldId id="1638" r:id="rId36"/>
    <p:sldId id="1645" r:id="rId37"/>
    <p:sldId id="1631" r:id="rId38"/>
    <p:sldId id="1639" r:id="rId39"/>
    <p:sldId id="1646" r:id="rId40"/>
    <p:sldId id="1632" r:id="rId41"/>
    <p:sldId id="1640" r:id="rId42"/>
    <p:sldId id="1647" r:id="rId43"/>
    <p:sldId id="1633" r:id="rId44"/>
    <p:sldId id="1650" r:id="rId45"/>
    <p:sldId id="1648" r:id="rId46"/>
    <p:sldId id="1649" r:id="rId47"/>
    <p:sldId id="1643" r:id="rId48"/>
    <p:sldId id="1634" r:id="rId49"/>
    <p:sldId id="1597" r:id="rId50"/>
    <p:sldId id="1620"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0252C9D-1D6B-42F9-BA63-F39DC4D8B635}">
          <p14:sldIdLst>
            <p14:sldId id="1607"/>
            <p14:sldId id="1608"/>
            <p14:sldId id="1641"/>
            <p14:sldId id="1642"/>
            <p14:sldId id="1582"/>
            <p14:sldId id="1555"/>
            <p14:sldId id="1554"/>
            <p14:sldId id="1557"/>
            <p14:sldId id="1570"/>
            <p14:sldId id="1572"/>
            <p14:sldId id="1556"/>
            <p14:sldId id="1558"/>
            <p14:sldId id="1618"/>
            <p14:sldId id="1559"/>
          </p14:sldIdLst>
        </p14:section>
        <p14:section name="Databricks" id="{16A87369-8BF2-4041-8E8A-6B57BC583656}">
          <p14:sldIdLst>
            <p14:sldId id="1576"/>
            <p14:sldId id="1603"/>
            <p14:sldId id="1627"/>
            <p14:sldId id="1635"/>
            <p14:sldId id="1621"/>
            <p14:sldId id="1614"/>
            <p14:sldId id="1611"/>
            <p14:sldId id="1622"/>
            <p14:sldId id="1623"/>
            <p14:sldId id="1628"/>
            <p14:sldId id="1617"/>
            <p14:sldId id="1616"/>
            <p14:sldId id="1637"/>
            <p14:sldId id="1629"/>
            <p14:sldId id="1638"/>
            <p14:sldId id="1645"/>
            <p14:sldId id="1631"/>
            <p14:sldId id="1639"/>
            <p14:sldId id="1646"/>
            <p14:sldId id="1632"/>
            <p14:sldId id="1640"/>
            <p14:sldId id="1647"/>
            <p14:sldId id="1633"/>
            <p14:sldId id="1650"/>
            <p14:sldId id="1648"/>
            <p14:sldId id="1649"/>
            <p14:sldId id="1643"/>
            <p14:sldId id="1634"/>
          </p14:sldIdLst>
        </p14:section>
        <p14:section name="Done" id="{AE92B651-D308-4E9F-B040-D39921184707}">
          <p14:sldIdLst>
            <p14:sldId id="1597"/>
            <p14:sldId id="1620"/>
          </p14:sldIdLst>
        </p14:section>
        <p14:section name="Dark Gray template" id="{BB00CB64-77A4-4BA9-B0A0-EF2154DA30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FBFDFF"/>
    <a:srgbClr val="002050"/>
    <a:srgbClr val="000E22"/>
    <a:srgbClr val="001B42"/>
    <a:srgbClr val="0078D7"/>
    <a:srgbClr val="003582"/>
    <a:srgbClr val="3393DF"/>
    <a:srgbClr val="FFFFFF"/>
    <a:srgbClr val="218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B25E7-64DB-4C9E-8CFB-AC78AEDEF5A2}" v="1994" dt="2018-04-20T14:32:49.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888" autoAdjust="0"/>
  </p:normalViewPr>
  <p:slideViewPr>
    <p:cSldViewPr>
      <p:cViewPr>
        <p:scale>
          <a:sx n="75" d="100"/>
          <a:sy n="75" d="100"/>
        </p:scale>
        <p:origin x="1896" y="318"/>
      </p:cViewPr>
      <p:guideLst/>
    </p:cSldViewPr>
  </p:slideViewPr>
  <p:outlineViewPr>
    <p:cViewPr>
      <p:scale>
        <a:sx n="33" d="100"/>
        <a:sy n="33" d="100"/>
      </p:scale>
      <p:origin x="0" y="-456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93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ce Lofranco" userId="1515141e-a2ed-4ab4-a66f-6db2dda82fd4" providerId="ADAL" clId="{C7CF28B1-BD21-4B84-881F-EB9ECF147DEB}"/>
    <pc:docChg chg="undo custSel addSld delSld modSld sldOrd modMainMaster modSection">
      <pc:chgData name="Lace Lofranco" userId="1515141e-a2ed-4ab4-a66f-6db2dda82fd4" providerId="ADAL" clId="{C7CF28B1-BD21-4B84-881F-EB9ECF147DEB}" dt="2018-04-16T14:59:45.325" v="7281" actId="20577"/>
      <pc:docMkLst>
        <pc:docMk/>
      </pc:docMkLst>
      <pc:sldChg chg="modSp">
        <pc:chgData name="Lace Lofranco" userId="1515141e-a2ed-4ab4-a66f-6db2dda82fd4" providerId="ADAL" clId="{C7CF28B1-BD21-4B84-881F-EB9ECF147DEB}" dt="2018-04-16T01:06:24.587" v="5376" actId="20577"/>
        <pc:sldMkLst>
          <pc:docMk/>
          <pc:sldMk cId="3457239243" sldId="1554"/>
        </pc:sldMkLst>
        <pc:spChg chg="mod">
          <ac:chgData name="Lace Lofranco" userId="1515141e-a2ed-4ab4-a66f-6db2dda82fd4" providerId="ADAL" clId="{C7CF28B1-BD21-4B84-881F-EB9ECF147DEB}" dt="2018-04-16T01:06:24.587" v="5376" actId="20577"/>
          <ac:spMkLst>
            <pc:docMk/>
            <pc:sldMk cId="3457239243" sldId="1554"/>
            <ac:spMk id="8" creationId="{E15ED148-7651-44E6-9EA6-C95DEA4300F9}"/>
          </ac:spMkLst>
        </pc:spChg>
      </pc:sldChg>
      <pc:sldChg chg="add ord">
        <pc:chgData name="Lace Lofranco" userId="1515141e-a2ed-4ab4-a66f-6db2dda82fd4" providerId="ADAL" clId="{C7CF28B1-BD21-4B84-881F-EB9ECF147DEB}" dt="2018-04-15T08:19:46.445" v="760" actId="20577"/>
        <pc:sldMkLst>
          <pc:docMk/>
          <pc:sldMk cId="209868216" sldId="1556"/>
        </pc:sldMkLst>
      </pc:sldChg>
      <pc:sldChg chg="add">
        <pc:chgData name="Lace Lofranco" userId="1515141e-a2ed-4ab4-a66f-6db2dda82fd4" providerId="ADAL" clId="{C7CF28B1-BD21-4B84-881F-EB9ECF147DEB}" dt="2018-04-15T08:19:51.804" v="761" actId="20577"/>
        <pc:sldMkLst>
          <pc:docMk/>
          <pc:sldMk cId="1850964207" sldId="1558"/>
        </pc:sldMkLst>
      </pc:sldChg>
      <pc:sldChg chg="add ord">
        <pc:chgData name="Lace Lofranco" userId="1515141e-a2ed-4ab4-a66f-6db2dda82fd4" providerId="ADAL" clId="{C7CF28B1-BD21-4B84-881F-EB9ECF147DEB}" dt="2018-04-15T08:19:38.466" v="758" actId="20577"/>
        <pc:sldMkLst>
          <pc:docMk/>
          <pc:sldMk cId="1281881224" sldId="1570"/>
        </pc:sldMkLst>
      </pc:sldChg>
      <pc:sldChg chg="modSp">
        <pc:chgData name="Lace Lofranco" userId="1515141e-a2ed-4ab4-a66f-6db2dda82fd4" providerId="ADAL" clId="{C7CF28B1-BD21-4B84-881F-EB9ECF147DEB}" dt="2018-04-15T08:50:22.574" v="1541" actId="1076"/>
        <pc:sldMkLst>
          <pc:docMk/>
          <pc:sldMk cId="510808930" sldId="1576"/>
        </pc:sldMkLst>
        <pc:spChg chg="mod">
          <ac:chgData name="Lace Lofranco" userId="1515141e-a2ed-4ab4-a66f-6db2dda82fd4" providerId="ADAL" clId="{C7CF28B1-BD21-4B84-881F-EB9ECF147DEB}" dt="2018-04-15T08:35:57.580" v="1363" actId="20577"/>
          <ac:spMkLst>
            <pc:docMk/>
            <pc:sldMk cId="510808930" sldId="1576"/>
            <ac:spMk id="2" creationId="{BD88855E-8E5D-4E33-A6F6-30092BB1C540}"/>
          </ac:spMkLst>
        </pc:spChg>
        <pc:picChg chg="mod">
          <ac:chgData name="Lace Lofranco" userId="1515141e-a2ed-4ab4-a66f-6db2dda82fd4" providerId="ADAL" clId="{C7CF28B1-BD21-4B84-881F-EB9ECF147DEB}" dt="2018-04-15T08:50:22.574" v="1541" actId="1076"/>
          <ac:picMkLst>
            <pc:docMk/>
            <pc:sldMk cId="510808930" sldId="1576"/>
            <ac:picMk id="1026" creationId="{E162CF20-8A2B-4CD1-B116-48D6A2CC7F20}"/>
          </ac:picMkLst>
        </pc:picChg>
      </pc:sldChg>
      <pc:sldChg chg="addSp delSp modSp">
        <pc:chgData name="Lace Lofranco" userId="1515141e-a2ed-4ab4-a66f-6db2dda82fd4" providerId="ADAL" clId="{C7CF28B1-BD21-4B84-881F-EB9ECF147DEB}" dt="2018-04-15T08:24:40.742" v="795" actId="478"/>
        <pc:sldMkLst>
          <pc:docMk/>
          <pc:sldMk cId="2711043393" sldId="1582"/>
        </pc:sldMkLst>
        <pc:spChg chg="mod">
          <ac:chgData name="Lace Lofranco" userId="1515141e-a2ed-4ab4-a66f-6db2dda82fd4" providerId="ADAL" clId="{C7CF28B1-BD21-4B84-881F-EB9ECF147DEB}" dt="2018-04-15T08:24:33.276" v="793" actId="20577"/>
          <ac:spMkLst>
            <pc:docMk/>
            <pc:sldMk cId="2711043393" sldId="1582"/>
            <ac:spMk id="2" creationId="{D4D5990F-8377-46B4-9411-EC7409972715}"/>
          </ac:spMkLst>
        </pc:spChg>
        <pc:picChg chg="add del mod">
          <ac:chgData name="Lace Lofranco" userId="1515141e-a2ed-4ab4-a66f-6db2dda82fd4" providerId="ADAL" clId="{C7CF28B1-BD21-4B84-881F-EB9ECF147DEB}" dt="2018-04-15T08:24:07.092" v="771" actId="478"/>
          <ac:picMkLst>
            <pc:docMk/>
            <pc:sldMk cId="2711043393" sldId="1582"/>
            <ac:picMk id="4" creationId="{BE10E52B-7B0D-4A9D-98BD-227B56A8A04E}"/>
          </ac:picMkLst>
        </pc:picChg>
        <pc:picChg chg="add del mod">
          <ac:chgData name="Lace Lofranco" userId="1515141e-a2ed-4ab4-a66f-6db2dda82fd4" providerId="ADAL" clId="{C7CF28B1-BD21-4B84-881F-EB9ECF147DEB}" dt="2018-04-15T08:23:11.506" v="767" actId="478"/>
          <ac:picMkLst>
            <pc:docMk/>
            <pc:sldMk cId="2711043393" sldId="1582"/>
            <ac:picMk id="1026" creationId="{622254AC-6E75-48B1-ACF2-9DAA141DEF8C}"/>
          </ac:picMkLst>
        </pc:picChg>
        <pc:picChg chg="add del mod">
          <ac:chgData name="Lace Lofranco" userId="1515141e-a2ed-4ab4-a66f-6db2dda82fd4" providerId="ADAL" clId="{C7CF28B1-BD21-4B84-881F-EB9ECF147DEB}" dt="2018-04-15T08:24:40.742" v="795" actId="478"/>
          <ac:picMkLst>
            <pc:docMk/>
            <pc:sldMk cId="2711043393" sldId="1582"/>
            <ac:picMk id="1028" creationId="{E196BC40-274F-4093-991F-414628FF0B09}"/>
          </ac:picMkLst>
        </pc:picChg>
      </pc:sldChg>
      <pc:sldChg chg="modSp">
        <pc:chgData name="Lace Lofranco" userId="1515141e-a2ed-4ab4-a66f-6db2dda82fd4" providerId="ADAL" clId="{C7CF28B1-BD21-4B84-881F-EB9ECF147DEB}" dt="2018-04-16T14:59:45.325" v="7281" actId="20577"/>
        <pc:sldMkLst>
          <pc:docMk/>
          <pc:sldMk cId="4122495216" sldId="1597"/>
        </pc:sldMkLst>
        <pc:spChg chg="mod">
          <ac:chgData name="Lace Lofranco" userId="1515141e-a2ed-4ab4-a66f-6db2dda82fd4" providerId="ADAL" clId="{C7CF28B1-BD21-4B84-881F-EB9ECF147DEB}" dt="2018-04-16T14:59:45.325" v="7281" actId="20577"/>
          <ac:spMkLst>
            <pc:docMk/>
            <pc:sldMk cId="4122495216" sldId="1597"/>
            <ac:spMk id="3" creationId="{E0D031DD-8F12-445C-961A-3E30083B78A8}"/>
          </ac:spMkLst>
        </pc:spChg>
      </pc:sldChg>
      <pc:sldChg chg="addSp modSp modAnim">
        <pc:chgData name="Lace Lofranco" userId="1515141e-a2ed-4ab4-a66f-6db2dda82fd4" providerId="ADAL" clId="{C7CF28B1-BD21-4B84-881F-EB9ECF147DEB}" dt="2018-04-15T11:42:45.904" v="2024" actId="20577"/>
        <pc:sldMkLst>
          <pc:docMk/>
          <pc:sldMk cId="3641265229" sldId="1603"/>
        </pc:sldMkLst>
        <pc:spChg chg="mod">
          <ac:chgData name="Lace Lofranco" userId="1515141e-a2ed-4ab4-a66f-6db2dda82fd4" providerId="ADAL" clId="{C7CF28B1-BD21-4B84-881F-EB9ECF147DEB}" dt="2018-04-15T11:42:45.904" v="2024" actId="20577"/>
          <ac:spMkLst>
            <pc:docMk/>
            <pc:sldMk cId="3641265229" sldId="1603"/>
            <ac:spMk id="3" creationId="{CC0EC82D-97BA-4440-AADA-DA6F813A32A3}"/>
          </ac:spMkLst>
        </pc:spChg>
        <pc:spChg chg="add mod">
          <ac:chgData name="Lace Lofranco" userId="1515141e-a2ed-4ab4-a66f-6db2dda82fd4" providerId="ADAL" clId="{C7CF28B1-BD21-4B84-881F-EB9ECF147DEB}" dt="2018-04-15T08:55:24.862" v="1819" actId="1076"/>
          <ac:spMkLst>
            <pc:docMk/>
            <pc:sldMk cId="3641265229" sldId="1603"/>
            <ac:spMk id="4" creationId="{7E004467-35D3-4AB4-8E84-3705255C08D6}"/>
          </ac:spMkLst>
        </pc:spChg>
        <pc:spChg chg="add mod">
          <ac:chgData name="Lace Lofranco" userId="1515141e-a2ed-4ab4-a66f-6db2dda82fd4" providerId="ADAL" clId="{C7CF28B1-BD21-4B84-881F-EB9ECF147DEB}" dt="2018-04-15T08:55:24.862" v="1819" actId="1076"/>
          <ac:spMkLst>
            <pc:docMk/>
            <pc:sldMk cId="3641265229" sldId="1603"/>
            <ac:spMk id="5" creationId="{C9022B0B-F460-4F8C-B4C6-8735E0F6FFD5}"/>
          </ac:spMkLst>
        </pc:spChg>
        <pc:picChg chg="add mod">
          <ac:chgData name="Lace Lofranco" userId="1515141e-a2ed-4ab4-a66f-6db2dda82fd4" providerId="ADAL" clId="{C7CF28B1-BD21-4B84-881F-EB9ECF147DEB}" dt="2018-04-15T08:55:24.862" v="1819" actId="1076"/>
          <ac:picMkLst>
            <pc:docMk/>
            <pc:sldMk cId="3641265229" sldId="1603"/>
            <ac:picMk id="6" creationId="{57BE47EA-FCEA-4184-8D5D-D3DBC37160C3}"/>
          </ac:picMkLst>
        </pc:picChg>
      </pc:sldChg>
      <pc:sldChg chg="modSp add">
        <pc:chgData name="Lace Lofranco" userId="1515141e-a2ed-4ab4-a66f-6db2dda82fd4" providerId="ADAL" clId="{C7CF28B1-BD21-4B84-881F-EB9ECF147DEB}" dt="2018-04-15T08:08:36.681" v="266" actId="20577"/>
        <pc:sldMkLst>
          <pc:docMk/>
          <pc:sldMk cId="2099850975" sldId="1607"/>
        </pc:sldMkLst>
        <pc:spChg chg="mod">
          <ac:chgData name="Lace Lofranco" userId="1515141e-a2ed-4ab4-a66f-6db2dda82fd4" providerId="ADAL" clId="{C7CF28B1-BD21-4B84-881F-EB9ECF147DEB}" dt="2018-04-15T08:07:59.820" v="218" actId="20577"/>
          <ac:spMkLst>
            <pc:docMk/>
            <pc:sldMk cId="2099850975" sldId="1607"/>
            <ac:spMk id="2" creationId="{368D29AD-A1DB-4DC5-9900-9449C68FD9C9}"/>
          </ac:spMkLst>
        </pc:spChg>
        <pc:spChg chg="mod">
          <ac:chgData name="Lace Lofranco" userId="1515141e-a2ed-4ab4-a66f-6db2dda82fd4" providerId="ADAL" clId="{C7CF28B1-BD21-4B84-881F-EB9ECF147DEB}" dt="2018-04-15T08:08:28.002" v="233" actId="20577"/>
          <ac:spMkLst>
            <pc:docMk/>
            <pc:sldMk cId="2099850975" sldId="1607"/>
            <ac:spMk id="3" creationId="{2DB56B96-3DE9-4E07-A98D-40EACD0C4A86}"/>
          </ac:spMkLst>
        </pc:spChg>
        <pc:spChg chg="mod">
          <ac:chgData name="Lace Lofranco" userId="1515141e-a2ed-4ab4-a66f-6db2dda82fd4" providerId="ADAL" clId="{C7CF28B1-BD21-4B84-881F-EB9ECF147DEB}" dt="2018-04-15T08:08:36.681" v="266" actId="20577"/>
          <ac:spMkLst>
            <pc:docMk/>
            <pc:sldMk cId="2099850975" sldId="1607"/>
            <ac:spMk id="4" creationId="{54FAFECF-9A38-418C-BD9E-86A6EA29CDCD}"/>
          </ac:spMkLst>
        </pc:spChg>
      </pc:sldChg>
      <pc:sldChg chg="modSp add">
        <pc:chgData name="Lace Lofranco" userId="1515141e-a2ed-4ab4-a66f-6db2dda82fd4" providerId="ADAL" clId="{C7CF28B1-BD21-4B84-881F-EB9ECF147DEB}" dt="2018-04-15T14:24:14.212" v="3852" actId="20577"/>
        <pc:sldMkLst>
          <pc:docMk/>
          <pc:sldMk cId="4178280154" sldId="1608"/>
        </pc:sldMkLst>
        <pc:spChg chg="mod">
          <ac:chgData name="Lace Lofranco" userId="1515141e-a2ed-4ab4-a66f-6db2dda82fd4" providerId="ADAL" clId="{C7CF28B1-BD21-4B84-881F-EB9ECF147DEB}" dt="2018-04-15T08:11:54.357" v="295" actId="20577"/>
          <ac:spMkLst>
            <pc:docMk/>
            <pc:sldMk cId="4178280154" sldId="1608"/>
            <ac:spMk id="2" creationId="{75B664BF-33A4-4F3F-B072-7B3A9F1076EC}"/>
          </ac:spMkLst>
        </pc:spChg>
        <pc:spChg chg="mod">
          <ac:chgData name="Lace Lofranco" userId="1515141e-a2ed-4ab4-a66f-6db2dda82fd4" providerId="ADAL" clId="{C7CF28B1-BD21-4B84-881F-EB9ECF147DEB}" dt="2018-04-15T14:24:14.212" v="3852" actId="20577"/>
          <ac:spMkLst>
            <pc:docMk/>
            <pc:sldMk cId="4178280154" sldId="1608"/>
            <ac:spMk id="3" creationId="{84D93599-9759-43FA-9CC0-56489A769F6D}"/>
          </ac:spMkLst>
        </pc:spChg>
      </pc:sldChg>
      <pc:sldChg chg="addSp delSp modSp add ord">
        <pc:chgData name="Lace Lofranco" userId="1515141e-a2ed-4ab4-a66f-6db2dda82fd4" providerId="ADAL" clId="{C7CF28B1-BD21-4B84-881F-EB9ECF147DEB}" dt="2018-04-15T14:41:23.912" v="4189" actId="20577"/>
        <pc:sldMkLst>
          <pc:docMk/>
          <pc:sldMk cId="4276181787" sldId="1611"/>
        </pc:sldMkLst>
        <pc:spChg chg="mod">
          <ac:chgData name="Lace Lofranco" userId="1515141e-a2ed-4ab4-a66f-6db2dda82fd4" providerId="ADAL" clId="{C7CF28B1-BD21-4B84-881F-EB9ECF147DEB}" dt="2018-04-15T12:44:23.501" v="2725" actId="20577"/>
          <ac:spMkLst>
            <pc:docMk/>
            <pc:sldMk cId="4276181787" sldId="1611"/>
            <ac:spMk id="2" creationId="{47AB1A7F-4D77-4415-A1DD-7DA466310795}"/>
          </ac:spMkLst>
        </pc:spChg>
        <pc:spChg chg="del mod">
          <ac:chgData name="Lace Lofranco" userId="1515141e-a2ed-4ab4-a66f-6db2dda82fd4" providerId="ADAL" clId="{C7CF28B1-BD21-4B84-881F-EB9ECF147DEB}" dt="2018-04-15T12:58:12.077" v="2758" actId="478"/>
          <ac:spMkLst>
            <pc:docMk/>
            <pc:sldMk cId="4276181787" sldId="1611"/>
            <ac:spMk id="3" creationId="{089A75E8-12D9-498D-B3C9-33EED0D8DD72}"/>
          </ac:spMkLst>
        </pc:spChg>
        <pc:spChg chg="add del mod">
          <ac:chgData name="Lace Lofranco" userId="1515141e-a2ed-4ab4-a66f-6db2dda82fd4" providerId="ADAL" clId="{C7CF28B1-BD21-4B84-881F-EB9ECF147DEB}" dt="2018-04-15T13:00:20.512" v="2773" actId="478"/>
          <ac:spMkLst>
            <pc:docMk/>
            <pc:sldMk cId="4276181787" sldId="1611"/>
            <ac:spMk id="5" creationId="{D127B6F0-11B3-4CCF-84F6-D8C5FF815D7C}"/>
          </ac:spMkLst>
        </pc:spChg>
        <pc:spChg chg="add mod">
          <ac:chgData name="Lace Lofranco" userId="1515141e-a2ed-4ab4-a66f-6db2dda82fd4" providerId="ADAL" clId="{C7CF28B1-BD21-4B84-881F-EB9ECF147DEB}" dt="2018-04-15T13:52:34.791" v="3198" actId="164"/>
          <ac:spMkLst>
            <pc:docMk/>
            <pc:sldMk cId="4276181787" sldId="1611"/>
            <ac:spMk id="6" creationId="{F67E27F0-D33E-44C9-8CE4-7741E96685BE}"/>
          </ac:spMkLst>
        </pc:spChg>
        <pc:spChg chg="add del mod">
          <ac:chgData name="Lace Lofranco" userId="1515141e-a2ed-4ab4-a66f-6db2dda82fd4" providerId="ADAL" clId="{C7CF28B1-BD21-4B84-881F-EB9ECF147DEB}" dt="2018-04-15T12:59:49.970" v="2767" actId="478"/>
          <ac:spMkLst>
            <pc:docMk/>
            <pc:sldMk cId="4276181787" sldId="1611"/>
            <ac:spMk id="7" creationId="{2E01FC4C-4FCF-4A41-A9B7-31A74D60727C}"/>
          </ac:spMkLst>
        </pc:spChg>
        <pc:spChg chg="add mod">
          <ac:chgData name="Lace Lofranco" userId="1515141e-a2ed-4ab4-a66f-6db2dda82fd4" providerId="ADAL" clId="{C7CF28B1-BD21-4B84-881F-EB9ECF147DEB}" dt="2018-04-15T13:52:17.587" v="3191" actId="164"/>
          <ac:spMkLst>
            <pc:docMk/>
            <pc:sldMk cId="4276181787" sldId="1611"/>
            <ac:spMk id="8" creationId="{9118FAC8-0B49-4F9D-AFFA-B6153026AA37}"/>
          </ac:spMkLst>
        </pc:spChg>
        <pc:spChg chg="add mod">
          <ac:chgData name="Lace Lofranco" userId="1515141e-a2ed-4ab4-a66f-6db2dda82fd4" providerId="ADAL" clId="{C7CF28B1-BD21-4B84-881F-EB9ECF147DEB}" dt="2018-04-15T13:52:10.360" v="3189" actId="164"/>
          <ac:spMkLst>
            <pc:docMk/>
            <pc:sldMk cId="4276181787" sldId="1611"/>
            <ac:spMk id="9" creationId="{1D278599-3DB6-4438-B7C8-5A63FB0E5CD3}"/>
          </ac:spMkLst>
        </pc:spChg>
        <pc:spChg chg="add mod">
          <ac:chgData name="Lace Lofranco" userId="1515141e-a2ed-4ab4-a66f-6db2dda82fd4" providerId="ADAL" clId="{C7CF28B1-BD21-4B84-881F-EB9ECF147DEB}" dt="2018-04-15T13:45:25.819" v="3154" actId="164"/>
          <ac:spMkLst>
            <pc:docMk/>
            <pc:sldMk cId="4276181787" sldId="1611"/>
            <ac:spMk id="10" creationId="{2D123656-3031-43B8-92AE-8165A03BBCEA}"/>
          </ac:spMkLst>
        </pc:spChg>
        <pc:spChg chg="add mod">
          <ac:chgData name="Lace Lofranco" userId="1515141e-a2ed-4ab4-a66f-6db2dda82fd4" providerId="ADAL" clId="{C7CF28B1-BD21-4B84-881F-EB9ECF147DEB}" dt="2018-04-15T13:51:53.966" v="3181" actId="164"/>
          <ac:spMkLst>
            <pc:docMk/>
            <pc:sldMk cId="4276181787" sldId="1611"/>
            <ac:spMk id="11" creationId="{65819682-BFF9-4B01-B0EE-22BBDD8D2635}"/>
          </ac:spMkLst>
        </pc:spChg>
        <pc:spChg chg="add mod">
          <ac:chgData name="Lace Lofranco" userId="1515141e-a2ed-4ab4-a66f-6db2dda82fd4" providerId="ADAL" clId="{C7CF28B1-BD21-4B84-881F-EB9ECF147DEB}" dt="2018-04-15T13:51:49.465" v="3180" actId="164"/>
          <ac:spMkLst>
            <pc:docMk/>
            <pc:sldMk cId="4276181787" sldId="1611"/>
            <ac:spMk id="12" creationId="{A366DDC1-6310-4991-8043-4344E87D7445}"/>
          </ac:spMkLst>
        </pc:spChg>
        <pc:grpChg chg="add mod">
          <ac:chgData name="Lace Lofranco" userId="1515141e-a2ed-4ab4-a66f-6db2dda82fd4" providerId="ADAL" clId="{C7CF28B1-BD21-4B84-881F-EB9ECF147DEB}" dt="2018-04-15T13:53:08.249" v="3203" actId="164"/>
          <ac:grpSpMkLst>
            <pc:docMk/>
            <pc:sldMk cId="4276181787" sldId="1611"/>
            <ac:grpSpMk id="27" creationId="{80F3598B-1EDD-4735-BA59-CD689BFD9440}"/>
          </ac:grpSpMkLst>
        </pc:grpChg>
        <pc:grpChg chg="add mod">
          <ac:chgData name="Lace Lofranco" userId="1515141e-a2ed-4ab4-a66f-6db2dda82fd4" providerId="ADAL" clId="{C7CF28B1-BD21-4B84-881F-EB9ECF147DEB}" dt="2018-04-15T13:53:08.249" v="3203" actId="164"/>
          <ac:grpSpMkLst>
            <pc:docMk/>
            <pc:sldMk cId="4276181787" sldId="1611"/>
            <ac:grpSpMk id="33" creationId="{11AA444B-FFA5-4766-9B53-43A01E6C4B34}"/>
          </ac:grpSpMkLst>
        </pc:grpChg>
        <pc:grpChg chg="add mod">
          <ac:chgData name="Lace Lofranco" userId="1515141e-a2ed-4ab4-a66f-6db2dda82fd4" providerId="ADAL" clId="{C7CF28B1-BD21-4B84-881F-EB9ECF147DEB}" dt="2018-04-15T13:53:08.249" v="3203" actId="164"/>
          <ac:grpSpMkLst>
            <pc:docMk/>
            <pc:sldMk cId="4276181787" sldId="1611"/>
            <ac:grpSpMk id="34" creationId="{7A4A36BE-C2F6-4EBD-922F-9B8681EC53E8}"/>
          </ac:grpSpMkLst>
        </pc:grpChg>
        <pc:grpChg chg="add mod">
          <ac:chgData name="Lace Lofranco" userId="1515141e-a2ed-4ab4-a66f-6db2dda82fd4" providerId="ADAL" clId="{C7CF28B1-BD21-4B84-881F-EB9ECF147DEB}" dt="2018-04-15T13:53:08.249" v="3203" actId="164"/>
          <ac:grpSpMkLst>
            <pc:docMk/>
            <pc:sldMk cId="4276181787" sldId="1611"/>
            <ac:grpSpMk id="35" creationId="{5075C28E-4C09-4567-A931-6237B5277BB9}"/>
          </ac:grpSpMkLst>
        </pc:grpChg>
        <pc:grpChg chg="add mod">
          <ac:chgData name="Lace Lofranco" userId="1515141e-a2ed-4ab4-a66f-6db2dda82fd4" providerId="ADAL" clId="{C7CF28B1-BD21-4B84-881F-EB9ECF147DEB}" dt="2018-04-15T13:53:08.249" v="3203" actId="164"/>
          <ac:grpSpMkLst>
            <pc:docMk/>
            <pc:sldMk cId="4276181787" sldId="1611"/>
            <ac:grpSpMk id="36" creationId="{339FFAC2-46BB-4BC5-A66E-BF3B95BDCDB6}"/>
          </ac:grpSpMkLst>
        </pc:grpChg>
        <pc:grpChg chg="add mod">
          <ac:chgData name="Lace Lofranco" userId="1515141e-a2ed-4ab4-a66f-6db2dda82fd4" providerId="ADAL" clId="{C7CF28B1-BD21-4B84-881F-EB9ECF147DEB}" dt="2018-04-15T13:53:08.249" v="3203" actId="164"/>
          <ac:grpSpMkLst>
            <pc:docMk/>
            <pc:sldMk cId="4276181787" sldId="1611"/>
            <ac:grpSpMk id="37" creationId="{35BEB623-4FC9-4EF1-A52F-6CE28C7AB79E}"/>
          </ac:grpSpMkLst>
        </pc:grpChg>
        <pc:grpChg chg="add mod">
          <ac:chgData name="Lace Lofranco" userId="1515141e-a2ed-4ab4-a66f-6db2dda82fd4" providerId="ADAL" clId="{C7CF28B1-BD21-4B84-881F-EB9ECF147DEB}" dt="2018-04-15T13:53:10.007" v="3204" actId="1076"/>
          <ac:grpSpMkLst>
            <pc:docMk/>
            <pc:sldMk cId="4276181787" sldId="1611"/>
            <ac:grpSpMk id="38" creationId="{0E402469-3F7E-41A8-BDB3-B264B71EEE39}"/>
          </ac:grpSpMkLst>
        </pc:grpChg>
        <pc:graphicFrameChg chg="add del mod">
          <ac:chgData name="Lace Lofranco" userId="1515141e-a2ed-4ab4-a66f-6db2dda82fd4" providerId="ADAL" clId="{C7CF28B1-BD21-4B84-881F-EB9ECF147DEB}" dt="2018-04-15T13:22:01.298" v="3084" actId="478"/>
          <ac:graphicFrameMkLst>
            <pc:docMk/>
            <pc:sldMk cId="4276181787" sldId="1611"/>
            <ac:graphicFrameMk id="13" creationId="{5AEF3F67-463E-40F5-9DAF-DCFE12E509A2}"/>
          </ac:graphicFrameMkLst>
        </pc:graphicFrameChg>
        <pc:picChg chg="add mod">
          <ac:chgData name="Lace Lofranco" userId="1515141e-a2ed-4ab4-a66f-6db2dda82fd4" providerId="ADAL" clId="{C7CF28B1-BD21-4B84-881F-EB9ECF147DEB}" dt="2018-04-15T13:53:08.249" v="3203" actId="164"/>
          <ac:picMkLst>
            <pc:docMk/>
            <pc:sldMk cId="4276181787" sldId="1611"/>
            <ac:picMk id="4" creationId="{16BC4200-C5B3-4296-BA49-000ABA74E9D6}"/>
          </ac:picMkLst>
        </pc:picChg>
        <pc:picChg chg="add del">
          <ac:chgData name="Lace Lofranco" userId="1515141e-a2ed-4ab4-a66f-6db2dda82fd4" providerId="ADAL" clId="{C7CF28B1-BD21-4B84-881F-EB9ECF147DEB}" dt="2018-04-15T13:22:16.301" v="3086" actId="478"/>
          <ac:picMkLst>
            <pc:docMk/>
            <pc:sldMk cId="4276181787" sldId="1611"/>
            <ac:picMk id="14" creationId="{4D018A24-5C9E-4589-B7EF-A7FF05E2D3DF}"/>
          </ac:picMkLst>
        </pc:picChg>
        <pc:picChg chg="add del mod">
          <ac:chgData name="Lace Lofranco" userId="1515141e-a2ed-4ab4-a66f-6db2dda82fd4" providerId="ADAL" clId="{C7CF28B1-BD21-4B84-881F-EB9ECF147DEB}" dt="2018-04-15T13:32:48.022" v="3105" actId="478"/>
          <ac:picMkLst>
            <pc:docMk/>
            <pc:sldMk cId="4276181787" sldId="1611"/>
            <ac:picMk id="15" creationId="{88A77C6B-31F6-4CDC-81CF-4DDC11693090}"/>
          </ac:picMkLst>
        </pc:picChg>
        <pc:picChg chg="add del mod">
          <ac:chgData name="Lace Lofranco" userId="1515141e-a2ed-4ab4-a66f-6db2dda82fd4" providerId="ADAL" clId="{C7CF28B1-BD21-4B84-881F-EB9ECF147DEB}" dt="2018-04-15T13:49:39.053" v="3174" actId="478"/>
          <ac:picMkLst>
            <pc:docMk/>
            <pc:sldMk cId="4276181787" sldId="1611"/>
            <ac:picMk id="16" creationId="{848469D0-F68B-4E70-BE64-65474E01E3F8}"/>
          </ac:picMkLst>
        </pc:picChg>
        <pc:picChg chg="add del mod">
          <ac:chgData name="Lace Lofranco" userId="1515141e-a2ed-4ab4-a66f-6db2dda82fd4" providerId="ADAL" clId="{C7CF28B1-BD21-4B84-881F-EB9ECF147DEB}" dt="2018-04-15T13:31:02.452" v="3104" actId="478"/>
          <ac:picMkLst>
            <pc:docMk/>
            <pc:sldMk cId="4276181787" sldId="1611"/>
            <ac:picMk id="17" creationId="{EF0A4E4B-5EF8-4770-83E4-C432D557F0AC}"/>
          </ac:picMkLst>
        </pc:picChg>
        <pc:picChg chg="add del mod">
          <ac:chgData name="Lace Lofranco" userId="1515141e-a2ed-4ab4-a66f-6db2dda82fd4" providerId="ADAL" clId="{C7CF28B1-BD21-4B84-881F-EB9ECF147DEB}" dt="2018-04-15T13:32:53.326" v="3108" actId="478"/>
          <ac:picMkLst>
            <pc:docMk/>
            <pc:sldMk cId="4276181787" sldId="1611"/>
            <ac:picMk id="18" creationId="{6884FBB1-59DD-4B12-8842-12683B24AD17}"/>
          </ac:picMkLst>
        </pc:picChg>
        <pc:picChg chg="add del mod">
          <ac:chgData name="Lace Lofranco" userId="1515141e-a2ed-4ab4-a66f-6db2dda82fd4" providerId="ADAL" clId="{C7CF28B1-BD21-4B84-881F-EB9ECF147DEB}" dt="2018-04-15T13:38:42.610" v="3126" actId="478"/>
          <ac:picMkLst>
            <pc:docMk/>
            <pc:sldMk cId="4276181787" sldId="1611"/>
            <ac:picMk id="19" creationId="{BBF6757E-976C-47F4-8E8F-F543798B4ED0}"/>
          </ac:picMkLst>
        </pc:picChg>
        <pc:picChg chg="add del mod">
          <ac:chgData name="Lace Lofranco" userId="1515141e-a2ed-4ab4-a66f-6db2dda82fd4" providerId="ADAL" clId="{C7CF28B1-BD21-4B84-881F-EB9ECF147DEB}" dt="2018-04-15T13:48:07.368" v="3166" actId="478"/>
          <ac:picMkLst>
            <pc:docMk/>
            <pc:sldMk cId="4276181787" sldId="1611"/>
            <ac:picMk id="20" creationId="{4241E43E-34C8-4F89-814D-F9C385319A1C}"/>
          </ac:picMkLst>
        </pc:picChg>
        <pc:picChg chg="add del mod">
          <ac:chgData name="Lace Lofranco" userId="1515141e-a2ed-4ab4-a66f-6db2dda82fd4" providerId="ADAL" clId="{C7CF28B1-BD21-4B84-881F-EB9ECF147DEB}" dt="2018-04-15T13:36:41.843" v="3120" actId="478"/>
          <ac:picMkLst>
            <pc:docMk/>
            <pc:sldMk cId="4276181787" sldId="1611"/>
            <ac:picMk id="21" creationId="{A37304D0-3566-42BD-A841-E2521FF65F44}"/>
          </ac:picMkLst>
        </pc:picChg>
        <pc:picChg chg="add del mod">
          <ac:chgData name="Lace Lofranco" userId="1515141e-a2ed-4ab4-a66f-6db2dda82fd4" providerId="ADAL" clId="{C7CF28B1-BD21-4B84-881F-EB9ECF147DEB}" dt="2018-04-15T13:36:58.171" v="3123" actId="478"/>
          <ac:picMkLst>
            <pc:docMk/>
            <pc:sldMk cId="4276181787" sldId="1611"/>
            <ac:picMk id="22" creationId="{2F1F486E-48A3-45F7-A318-EA8F612CF512}"/>
          </ac:picMkLst>
        </pc:picChg>
        <pc:picChg chg="add del mod">
          <ac:chgData name="Lace Lofranco" userId="1515141e-a2ed-4ab4-a66f-6db2dda82fd4" providerId="ADAL" clId="{C7CF28B1-BD21-4B84-881F-EB9ECF147DEB}" dt="2018-04-15T13:47:06.776" v="3163" actId="478"/>
          <ac:picMkLst>
            <pc:docMk/>
            <pc:sldMk cId="4276181787" sldId="1611"/>
            <ac:picMk id="23" creationId="{28497876-C92E-4E86-AB0D-34BE066C1227}"/>
          </ac:picMkLst>
        </pc:picChg>
        <pc:picChg chg="add del mod">
          <ac:chgData name="Lace Lofranco" userId="1515141e-a2ed-4ab4-a66f-6db2dda82fd4" providerId="ADAL" clId="{C7CF28B1-BD21-4B84-881F-EB9ECF147DEB}" dt="2018-04-15T13:44:54.961" v="3141" actId="478"/>
          <ac:picMkLst>
            <pc:docMk/>
            <pc:sldMk cId="4276181787" sldId="1611"/>
            <ac:picMk id="24" creationId="{FA69C08E-E991-4D00-804C-13CB0A9F8547}"/>
          </ac:picMkLst>
        </pc:picChg>
        <pc:picChg chg="add mod">
          <ac:chgData name="Lace Lofranco" userId="1515141e-a2ed-4ab4-a66f-6db2dda82fd4" providerId="ADAL" clId="{C7CF28B1-BD21-4B84-881F-EB9ECF147DEB}" dt="2018-04-15T13:45:25.819" v="3154" actId="164"/>
          <ac:picMkLst>
            <pc:docMk/>
            <pc:sldMk cId="4276181787" sldId="1611"/>
            <ac:picMk id="25" creationId="{D2EFA565-F693-4D88-BBE3-AC91E04C65E5}"/>
          </ac:picMkLst>
        </pc:picChg>
        <pc:picChg chg="add mod">
          <ac:chgData name="Lace Lofranco" userId="1515141e-a2ed-4ab4-a66f-6db2dda82fd4" providerId="ADAL" clId="{C7CF28B1-BD21-4B84-881F-EB9ECF147DEB}" dt="2018-04-15T13:52:17.587" v="3191" actId="164"/>
          <ac:picMkLst>
            <pc:docMk/>
            <pc:sldMk cId="4276181787" sldId="1611"/>
            <ac:picMk id="26" creationId="{6FE22100-1B49-479D-ADD0-3C92BF3B3BB6}"/>
          </ac:picMkLst>
        </pc:picChg>
        <pc:picChg chg="add mod">
          <ac:chgData name="Lace Lofranco" userId="1515141e-a2ed-4ab4-a66f-6db2dda82fd4" providerId="ADAL" clId="{C7CF28B1-BD21-4B84-881F-EB9ECF147DEB}" dt="2018-04-15T13:51:53.966" v="3181" actId="164"/>
          <ac:picMkLst>
            <pc:docMk/>
            <pc:sldMk cId="4276181787" sldId="1611"/>
            <ac:picMk id="28" creationId="{ECFF8F85-E52C-4FAD-9AC4-23A149B9789F}"/>
          </ac:picMkLst>
        </pc:picChg>
        <pc:picChg chg="add del mod">
          <ac:chgData name="Lace Lofranco" userId="1515141e-a2ed-4ab4-a66f-6db2dda82fd4" providerId="ADAL" clId="{C7CF28B1-BD21-4B84-881F-EB9ECF147DEB}" dt="2018-04-15T13:48:40.618" v="3171" actId="478"/>
          <ac:picMkLst>
            <pc:docMk/>
            <pc:sldMk cId="4276181787" sldId="1611"/>
            <ac:picMk id="29" creationId="{AD77112B-A5AD-4289-ADC7-AA1DA62BD9B2}"/>
          </ac:picMkLst>
        </pc:picChg>
        <pc:picChg chg="add mod">
          <ac:chgData name="Lace Lofranco" userId="1515141e-a2ed-4ab4-a66f-6db2dda82fd4" providerId="ADAL" clId="{C7CF28B1-BD21-4B84-881F-EB9ECF147DEB}" dt="2018-04-15T13:52:10.360" v="3189" actId="164"/>
          <ac:picMkLst>
            <pc:docMk/>
            <pc:sldMk cId="4276181787" sldId="1611"/>
            <ac:picMk id="30" creationId="{79914935-BD72-4E15-93BF-668E10AAD1A3}"/>
          </ac:picMkLst>
        </pc:picChg>
        <pc:picChg chg="add mod">
          <ac:chgData name="Lace Lofranco" userId="1515141e-a2ed-4ab4-a66f-6db2dda82fd4" providerId="ADAL" clId="{C7CF28B1-BD21-4B84-881F-EB9ECF147DEB}" dt="2018-04-15T13:52:34.791" v="3198" actId="164"/>
          <ac:picMkLst>
            <pc:docMk/>
            <pc:sldMk cId="4276181787" sldId="1611"/>
            <ac:picMk id="31" creationId="{9DA1B269-EA5A-4341-9615-D55E21E63D9E}"/>
          </ac:picMkLst>
        </pc:picChg>
        <pc:picChg chg="add mod">
          <ac:chgData name="Lace Lofranco" userId="1515141e-a2ed-4ab4-a66f-6db2dda82fd4" providerId="ADAL" clId="{C7CF28B1-BD21-4B84-881F-EB9ECF147DEB}" dt="2018-04-15T13:51:49.465" v="3180" actId="164"/>
          <ac:picMkLst>
            <pc:docMk/>
            <pc:sldMk cId="4276181787" sldId="1611"/>
            <ac:picMk id="32" creationId="{6EB67BA4-F0DC-4413-84F5-5F09A7FBDEB1}"/>
          </ac:picMkLst>
        </pc:picChg>
      </pc:sldChg>
      <pc:sldChg chg="addSp delSp modSp add ord">
        <pc:chgData name="Lace Lofranco" userId="1515141e-a2ed-4ab4-a66f-6db2dda82fd4" providerId="ADAL" clId="{C7CF28B1-BD21-4B84-881F-EB9ECF147DEB}" dt="2018-04-16T00:42:14.546" v="4926" actId="1036"/>
        <pc:sldMkLst>
          <pc:docMk/>
          <pc:sldMk cId="4142295385" sldId="1614"/>
        </pc:sldMkLst>
        <pc:spChg chg="mod">
          <ac:chgData name="Lace Lofranco" userId="1515141e-a2ed-4ab4-a66f-6db2dda82fd4" providerId="ADAL" clId="{C7CF28B1-BD21-4B84-881F-EB9ECF147DEB}" dt="2018-04-15T09:06:11.049" v="1930" actId="20577"/>
          <ac:spMkLst>
            <pc:docMk/>
            <pc:sldMk cId="4142295385" sldId="1614"/>
            <ac:spMk id="2" creationId="{93571C39-464D-4861-AA04-F504F0A2B102}"/>
          </ac:spMkLst>
        </pc:spChg>
        <pc:spChg chg="add mod topLvl">
          <ac:chgData name="Lace Lofranco" userId="1515141e-a2ed-4ab4-a66f-6db2dda82fd4" providerId="ADAL" clId="{C7CF28B1-BD21-4B84-881F-EB9ECF147DEB}" dt="2018-04-15T12:16:25.838" v="2543" actId="165"/>
          <ac:spMkLst>
            <pc:docMk/>
            <pc:sldMk cId="4142295385" sldId="1614"/>
            <ac:spMk id="13" creationId="{DCFAC561-02E8-4888-B566-31D3B6D2D48E}"/>
          </ac:spMkLst>
        </pc:spChg>
        <pc:spChg chg="add mod">
          <ac:chgData name="Lace Lofranco" userId="1515141e-a2ed-4ab4-a66f-6db2dda82fd4" providerId="ADAL" clId="{C7CF28B1-BD21-4B84-881F-EB9ECF147DEB}" dt="2018-04-15T12:14:38.763" v="2531" actId="1076"/>
          <ac:spMkLst>
            <pc:docMk/>
            <pc:sldMk cId="4142295385" sldId="1614"/>
            <ac:spMk id="16" creationId="{7DB4DADB-6A97-4734-BD59-9E8D7CE88C94}"/>
          </ac:spMkLst>
        </pc:spChg>
        <pc:spChg chg="add mod topLvl">
          <ac:chgData name="Lace Lofranco" userId="1515141e-a2ed-4ab4-a66f-6db2dda82fd4" providerId="ADAL" clId="{C7CF28B1-BD21-4B84-881F-EB9ECF147DEB}" dt="2018-04-15T12:16:25.838" v="2543" actId="165"/>
          <ac:spMkLst>
            <pc:docMk/>
            <pc:sldMk cId="4142295385" sldId="1614"/>
            <ac:spMk id="17" creationId="{2DD887DA-9ADC-42EF-970F-D4AFE425A63A}"/>
          </ac:spMkLst>
        </pc:spChg>
        <pc:spChg chg="add mod topLvl">
          <ac:chgData name="Lace Lofranco" userId="1515141e-a2ed-4ab4-a66f-6db2dda82fd4" providerId="ADAL" clId="{C7CF28B1-BD21-4B84-881F-EB9ECF147DEB}" dt="2018-04-16T00:42:14.546" v="4926" actId="1036"/>
          <ac:spMkLst>
            <pc:docMk/>
            <pc:sldMk cId="4142295385" sldId="1614"/>
            <ac:spMk id="18" creationId="{70C931F2-F242-4CD4-9C7B-9771605E89BA}"/>
          </ac:spMkLst>
        </pc:spChg>
        <pc:spChg chg="add mod topLvl">
          <ac:chgData name="Lace Lofranco" userId="1515141e-a2ed-4ab4-a66f-6db2dda82fd4" providerId="ADAL" clId="{C7CF28B1-BD21-4B84-881F-EB9ECF147DEB}" dt="2018-04-15T12:19:06.906" v="2560" actId="1582"/>
          <ac:spMkLst>
            <pc:docMk/>
            <pc:sldMk cId="4142295385" sldId="1614"/>
            <ac:spMk id="19" creationId="{4148A32F-C3E3-4DD1-B053-91AD67FE1913}"/>
          </ac:spMkLst>
        </pc:spChg>
        <pc:spChg chg="add mod topLvl">
          <ac:chgData name="Lace Lofranco" userId="1515141e-a2ed-4ab4-a66f-6db2dda82fd4" providerId="ADAL" clId="{C7CF28B1-BD21-4B84-881F-EB9ECF147DEB}" dt="2018-04-15T14:10:00.483" v="3700" actId="207"/>
          <ac:spMkLst>
            <pc:docMk/>
            <pc:sldMk cId="4142295385" sldId="1614"/>
            <ac:spMk id="20" creationId="{D92ECC83-FB61-4E7F-92D5-D3D1745A44B4}"/>
          </ac:spMkLst>
        </pc:spChg>
        <pc:spChg chg="add del mod">
          <ac:chgData name="Lace Lofranco" userId="1515141e-a2ed-4ab4-a66f-6db2dda82fd4" providerId="ADAL" clId="{C7CF28B1-BD21-4B84-881F-EB9ECF147DEB}" dt="2018-04-15T11:51:44.962" v="2216" actId="478"/>
          <ac:spMkLst>
            <pc:docMk/>
            <pc:sldMk cId="4142295385" sldId="1614"/>
            <ac:spMk id="21" creationId="{F3783B95-71EC-4C75-A0CB-8E1CE904D01B}"/>
          </ac:spMkLst>
        </pc:spChg>
        <pc:spChg chg="add del mod">
          <ac:chgData name="Lace Lofranco" userId="1515141e-a2ed-4ab4-a66f-6db2dda82fd4" providerId="ADAL" clId="{C7CF28B1-BD21-4B84-881F-EB9ECF147DEB}" dt="2018-04-15T11:52:34.750" v="2242" actId="478"/>
          <ac:spMkLst>
            <pc:docMk/>
            <pc:sldMk cId="4142295385" sldId="1614"/>
            <ac:spMk id="25" creationId="{D266D4ED-EE36-4BF9-B2B3-7B05EC960EC6}"/>
          </ac:spMkLst>
        </pc:spChg>
        <pc:spChg chg="add mod topLvl">
          <ac:chgData name="Lace Lofranco" userId="1515141e-a2ed-4ab4-a66f-6db2dda82fd4" providerId="ADAL" clId="{C7CF28B1-BD21-4B84-881F-EB9ECF147DEB}" dt="2018-04-15T12:19:06.906" v="2560" actId="1582"/>
          <ac:spMkLst>
            <pc:docMk/>
            <pc:sldMk cId="4142295385" sldId="1614"/>
            <ac:spMk id="27" creationId="{32A02D90-CEE0-4B51-BF75-4D91E77C3AB4}"/>
          </ac:spMkLst>
        </pc:spChg>
        <pc:spChg chg="add mod topLvl">
          <ac:chgData name="Lace Lofranco" userId="1515141e-a2ed-4ab4-a66f-6db2dda82fd4" providerId="ADAL" clId="{C7CF28B1-BD21-4B84-881F-EB9ECF147DEB}" dt="2018-04-15T14:10:27.116" v="3707" actId="207"/>
          <ac:spMkLst>
            <pc:docMk/>
            <pc:sldMk cId="4142295385" sldId="1614"/>
            <ac:spMk id="28" creationId="{E846AA0D-5EF8-42F2-8C21-A854DA4F372D}"/>
          </ac:spMkLst>
        </pc:spChg>
        <pc:spChg chg="add mod">
          <ac:chgData name="Lace Lofranco" userId="1515141e-a2ed-4ab4-a66f-6db2dda82fd4" providerId="ADAL" clId="{C7CF28B1-BD21-4B84-881F-EB9ECF147DEB}" dt="2018-04-15T12:19:06.906" v="2560" actId="1582"/>
          <ac:spMkLst>
            <pc:docMk/>
            <pc:sldMk cId="4142295385" sldId="1614"/>
            <ac:spMk id="30" creationId="{E0953CE4-1F95-4D14-8283-E1E3E06FA943}"/>
          </ac:spMkLst>
        </pc:spChg>
        <pc:spChg chg="add mod">
          <ac:chgData name="Lace Lofranco" userId="1515141e-a2ed-4ab4-a66f-6db2dda82fd4" providerId="ADAL" clId="{C7CF28B1-BD21-4B84-881F-EB9ECF147DEB}" dt="2018-04-15T14:21:23.175" v="3844" actId="6549"/>
          <ac:spMkLst>
            <pc:docMk/>
            <pc:sldMk cId="4142295385" sldId="1614"/>
            <ac:spMk id="31" creationId="{C4F701C8-C724-4F2E-8248-75EBAC03F8E8}"/>
          </ac:spMkLst>
        </pc:spChg>
        <pc:spChg chg="add mod">
          <ac:chgData name="Lace Lofranco" userId="1515141e-a2ed-4ab4-a66f-6db2dda82fd4" providerId="ADAL" clId="{C7CF28B1-BD21-4B84-881F-EB9ECF147DEB}" dt="2018-04-15T12:19:06.906" v="2560" actId="1582"/>
          <ac:spMkLst>
            <pc:docMk/>
            <pc:sldMk cId="4142295385" sldId="1614"/>
            <ac:spMk id="33" creationId="{323202C6-F8F1-475D-9294-5CF777E00C7D}"/>
          </ac:spMkLst>
        </pc:spChg>
        <pc:spChg chg="add del">
          <ac:chgData name="Lace Lofranco" userId="1515141e-a2ed-4ab4-a66f-6db2dda82fd4" providerId="ADAL" clId="{C7CF28B1-BD21-4B84-881F-EB9ECF147DEB}" dt="2018-04-15T12:00:15.921" v="2319" actId="1036"/>
          <ac:spMkLst>
            <pc:docMk/>
            <pc:sldMk cId="4142295385" sldId="1614"/>
            <ac:spMk id="34" creationId="{52A7EF44-0F77-463F-BED8-CBD3EC58C7F3}"/>
          </ac:spMkLst>
        </pc:spChg>
        <pc:spChg chg="add mod">
          <ac:chgData name="Lace Lofranco" userId="1515141e-a2ed-4ab4-a66f-6db2dda82fd4" providerId="ADAL" clId="{C7CF28B1-BD21-4B84-881F-EB9ECF147DEB}" dt="2018-04-15T14:10:02.462" v="3701" actId="207"/>
          <ac:spMkLst>
            <pc:docMk/>
            <pc:sldMk cId="4142295385" sldId="1614"/>
            <ac:spMk id="35" creationId="{C4F3415C-5235-4881-B88F-E15502C430A3}"/>
          </ac:spMkLst>
        </pc:spChg>
        <pc:spChg chg="add del mod">
          <ac:chgData name="Lace Lofranco" userId="1515141e-a2ed-4ab4-a66f-6db2dda82fd4" providerId="ADAL" clId="{C7CF28B1-BD21-4B84-881F-EB9ECF147DEB}" dt="2018-04-15T12:05:31.566" v="2358" actId="478"/>
          <ac:spMkLst>
            <pc:docMk/>
            <pc:sldMk cId="4142295385" sldId="1614"/>
            <ac:spMk id="36" creationId="{6296EE00-0077-4254-93B0-6EBAB85ECFD2}"/>
          </ac:spMkLst>
        </pc:spChg>
        <pc:spChg chg="add del mod">
          <ac:chgData name="Lace Lofranco" userId="1515141e-a2ed-4ab4-a66f-6db2dda82fd4" providerId="ADAL" clId="{C7CF28B1-BD21-4B84-881F-EB9ECF147DEB}" dt="2018-04-15T12:05:30.858" v="2357" actId="478"/>
          <ac:spMkLst>
            <pc:docMk/>
            <pc:sldMk cId="4142295385" sldId="1614"/>
            <ac:spMk id="37" creationId="{BA1DA5E0-C495-4C5D-AF7A-0E6BE0ED381C}"/>
          </ac:spMkLst>
        </pc:spChg>
        <pc:spChg chg="add mod">
          <ac:chgData name="Lace Lofranco" userId="1515141e-a2ed-4ab4-a66f-6db2dda82fd4" providerId="ADAL" clId="{C7CF28B1-BD21-4B84-881F-EB9ECF147DEB}" dt="2018-04-15T14:09:51.817" v="3698" actId="207"/>
          <ac:spMkLst>
            <pc:docMk/>
            <pc:sldMk cId="4142295385" sldId="1614"/>
            <ac:spMk id="38" creationId="{6EBA53D4-1EFB-4C24-8C77-48085BB377BD}"/>
          </ac:spMkLst>
        </pc:spChg>
        <pc:spChg chg="add mod">
          <ac:chgData name="Lace Lofranco" userId="1515141e-a2ed-4ab4-a66f-6db2dda82fd4" providerId="ADAL" clId="{C7CF28B1-BD21-4B84-881F-EB9ECF147DEB}" dt="2018-04-15T12:12:18.344" v="2460" actId="1076"/>
          <ac:spMkLst>
            <pc:docMk/>
            <pc:sldMk cId="4142295385" sldId="1614"/>
            <ac:spMk id="39" creationId="{2C585B49-9403-4CA5-9560-EECF3A6BE9E7}"/>
          </ac:spMkLst>
        </pc:spChg>
        <pc:spChg chg="add mod ord">
          <ac:chgData name="Lace Lofranco" userId="1515141e-a2ed-4ab4-a66f-6db2dda82fd4" providerId="ADAL" clId="{C7CF28B1-BD21-4B84-881F-EB9ECF147DEB}" dt="2018-04-15T12:12:18.344" v="2460" actId="1076"/>
          <ac:spMkLst>
            <pc:docMk/>
            <pc:sldMk cId="4142295385" sldId="1614"/>
            <ac:spMk id="40" creationId="{17F7FEA0-120B-46EB-97B1-31765F22574A}"/>
          </ac:spMkLst>
        </pc:spChg>
        <pc:spChg chg="mod">
          <ac:chgData name="Lace Lofranco" userId="1515141e-a2ed-4ab4-a66f-6db2dda82fd4" providerId="ADAL" clId="{C7CF28B1-BD21-4B84-881F-EB9ECF147DEB}" dt="2018-04-15T12:12:48.262" v="2487" actId="20577"/>
          <ac:spMkLst>
            <pc:docMk/>
            <pc:sldMk cId="4142295385" sldId="1614"/>
            <ac:spMk id="49" creationId="{21E51F5A-7D88-486B-970A-835A94351907}"/>
          </ac:spMkLst>
        </pc:spChg>
        <pc:spChg chg="add del mod">
          <ac:chgData name="Lace Lofranco" userId="1515141e-a2ed-4ab4-a66f-6db2dda82fd4" providerId="ADAL" clId="{C7CF28B1-BD21-4B84-881F-EB9ECF147DEB}" dt="2018-04-15T12:13:47.953" v="2496" actId="478"/>
          <ac:spMkLst>
            <pc:docMk/>
            <pc:sldMk cId="4142295385" sldId="1614"/>
            <ac:spMk id="50" creationId="{CB8AEF1F-F0F4-45ED-BFC9-92966EDD027D}"/>
          </ac:spMkLst>
        </pc:spChg>
        <pc:spChg chg="add del mod">
          <ac:chgData name="Lace Lofranco" userId="1515141e-a2ed-4ab4-a66f-6db2dda82fd4" providerId="ADAL" clId="{C7CF28B1-BD21-4B84-881F-EB9ECF147DEB}" dt="2018-04-15T12:13:47.281" v="2495" actId="478"/>
          <ac:spMkLst>
            <pc:docMk/>
            <pc:sldMk cId="4142295385" sldId="1614"/>
            <ac:spMk id="51" creationId="{02D1EC13-ECC0-4FCE-A3F0-EE74BE70ADD6}"/>
          </ac:spMkLst>
        </pc:spChg>
        <pc:spChg chg="add del mod">
          <ac:chgData name="Lace Lofranco" userId="1515141e-a2ed-4ab4-a66f-6db2dda82fd4" providerId="ADAL" clId="{C7CF28B1-BD21-4B84-881F-EB9ECF147DEB}" dt="2018-04-15T12:13:44.782" v="2494" actId="478"/>
          <ac:spMkLst>
            <pc:docMk/>
            <pc:sldMk cId="4142295385" sldId="1614"/>
            <ac:spMk id="52" creationId="{AD6DD40F-63DE-4D7C-ADA0-429161AA2A68}"/>
          </ac:spMkLst>
        </pc:spChg>
        <pc:spChg chg="mod topLvl">
          <ac:chgData name="Lace Lofranco" userId="1515141e-a2ed-4ab4-a66f-6db2dda82fd4" providerId="ADAL" clId="{C7CF28B1-BD21-4B84-881F-EB9ECF147DEB}" dt="2018-04-15T12:19:06.906" v="2560" actId="1582"/>
          <ac:spMkLst>
            <pc:docMk/>
            <pc:sldMk cId="4142295385" sldId="1614"/>
            <ac:spMk id="59" creationId="{C9594BA9-1781-4079-9E3F-D0023DFD8821}"/>
          </ac:spMkLst>
        </pc:spChg>
        <pc:spChg chg="mod topLvl">
          <ac:chgData name="Lace Lofranco" userId="1515141e-a2ed-4ab4-a66f-6db2dda82fd4" providerId="ADAL" clId="{C7CF28B1-BD21-4B84-881F-EB9ECF147DEB}" dt="2018-04-15T14:10:04.127" v="3702" actId="207"/>
          <ac:spMkLst>
            <pc:docMk/>
            <pc:sldMk cId="4142295385" sldId="1614"/>
            <ac:spMk id="60" creationId="{2A535E76-BCB7-44F1-ADC6-E48266D77B24}"/>
          </ac:spMkLst>
        </pc:spChg>
        <pc:grpChg chg="add del mod">
          <ac:chgData name="Lace Lofranco" userId="1515141e-a2ed-4ab4-a66f-6db2dda82fd4" providerId="ADAL" clId="{C7CF28B1-BD21-4B84-881F-EB9ECF147DEB}" dt="2018-04-15T12:16:25.838" v="2543" actId="165"/>
          <ac:grpSpMkLst>
            <pc:docMk/>
            <pc:sldMk cId="4142295385" sldId="1614"/>
            <ac:grpSpMk id="15" creationId="{8641C615-A0E9-42A0-8110-FBCD0D0A67A7}"/>
          </ac:grpSpMkLst>
        </pc:grpChg>
        <pc:grpChg chg="add mod topLvl">
          <ac:chgData name="Lace Lofranco" userId="1515141e-a2ed-4ab4-a66f-6db2dda82fd4" providerId="ADAL" clId="{C7CF28B1-BD21-4B84-881F-EB9ECF147DEB}" dt="2018-04-15T12:16:25.838" v="2543" actId="165"/>
          <ac:grpSpMkLst>
            <pc:docMk/>
            <pc:sldMk cId="4142295385" sldId="1614"/>
            <ac:grpSpMk id="22" creationId="{3B6538B7-E8BF-4E08-BE82-B7D0700F8AC0}"/>
          </ac:grpSpMkLst>
        </pc:grpChg>
        <pc:grpChg chg="add del mod">
          <ac:chgData name="Lace Lofranco" userId="1515141e-a2ed-4ab4-a66f-6db2dda82fd4" providerId="ADAL" clId="{C7CF28B1-BD21-4B84-881F-EB9ECF147DEB}" dt="2018-04-15T12:16:25.838" v="2543" actId="165"/>
          <ac:grpSpMkLst>
            <pc:docMk/>
            <pc:sldMk cId="4142295385" sldId="1614"/>
            <ac:grpSpMk id="23" creationId="{7507E472-3ACA-4379-AEE0-B88BF6A17FEB}"/>
          </ac:grpSpMkLst>
        </pc:grpChg>
        <pc:grpChg chg="add del mod">
          <ac:chgData name="Lace Lofranco" userId="1515141e-a2ed-4ab4-a66f-6db2dda82fd4" providerId="ADAL" clId="{C7CF28B1-BD21-4B84-881F-EB9ECF147DEB}" dt="2018-04-15T12:16:25.838" v="2543" actId="165"/>
          <ac:grpSpMkLst>
            <pc:docMk/>
            <pc:sldMk cId="4142295385" sldId="1614"/>
            <ac:grpSpMk id="24" creationId="{0FD96581-6B47-4741-A710-B9985C095147}"/>
          </ac:grpSpMkLst>
        </pc:grpChg>
        <pc:grpChg chg="add del mod">
          <ac:chgData name="Lace Lofranco" userId="1515141e-a2ed-4ab4-a66f-6db2dda82fd4" providerId="ADAL" clId="{C7CF28B1-BD21-4B84-881F-EB9ECF147DEB}" dt="2018-04-15T12:16:25.838" v="2543" actId="165"/>
          <ac:grpSpMkLst>
            <pc:docMk/>
            <pc:sldMk cId="4142295385" sldId="1614"/>
            <ac:grpSpMk id="29" creationId="{EF021331-7301-41AF-9642-9462931573DD}"/>
          </ac:grpSpMkLst>
        </pc:grpChg>
        <pc:grpChg chg="add del mod">
          <ac:chgData name="Lace Lofranco" userId="1515141e-a2ed-4ab4-a66f-6db2dda82fd4" providerId="ADAL" clId="{C7CF28B1-BD21-4B84-881F-EB9ECF147DEB}" dt="2018-04-15T12:16:25.838" v="2543" actId="165"/>
          <ac:grpSpMkLst>
            <pc:docMk/>
            <pc:sldMk cId="4142295385" sldId="1614"/>
            <ac:grpSpMk id="32" creationId="{0A342BD8-37B8-47A6-A61C-501BDA83A126}"/>
          </ac:grpSpMkLst>
        </pc:grpChg>
        <pc:grpChg chg="add del mod">
          <ac:chgData name="Lace Lofranco" userId="1515141e-a2ed-4ab4-a66f-6db2dda82fd4" providerId="ADAL" clId="{C7CF28B1-BD21-4B84-881F-EB9ECF147DEB}" dt="2018-04-15T12:12:32.739" v="2463" actId="478"/>
          <ac:grpSpMkLst>
            <pc:docMk/>
            <pc:sldMk cId="4142295385" sldId="1614"/>
            <ac:grpSpMk id="42" creationId="{CB0347EC-4FFD-4125-9D24-226F32A7C5C1}"/>
          </ac:grpSpMkLst>
        </pc:grpChg>
        <pc:grpChg chg="add del mod">
          <ac:chgData name="Lace Lofranco" userId="1515141e-a2ed-4ab4-a66f-6db2dda82fd4" providerId="ADAL" clId="{C7CF28B1-BD21-4B84-881F-EB9ECF147DEB}" dt="2018-04-15T12:12:55.664" v="2488" actId="478"/>
          <ac:grpSpMkLst>
            <pc:docMk/>
            <pc:sldMk cId="4142295385" sldId="1614"/>
            <ac:grpSpMk id="46" creationId="{9A511021-6CBA-47AA-8AAD-A481BB7C2786}"/>
          </ac:grpSpMkLst>
        </pc:grpChg>
        <pc:grpChg chg="add del mod">
          <ac:chgData name="Lace Lofranco" userId="1515141e-a2ed-4ab4-a66f-6db2dda82fd4" providerId="ADAL" clId="{C7CF28B1-BD21-4B84-881F-EB9ECF147DEB}" dt="2018-04-15T12:13:52.754" v="2500" actId="1036"/>
          <ac:grpSpMkLst>
            <pc:docMk/>
            <pc:sldMk cId="4142295385" sldId="1614"/>
            <ac:grpSpMk id="53" creationId="{72420DCB-B67B-4F78-AAF2-E1E54F7155B9}"/>
          </ac:grpSpMkLst>
        </pc:grpChg>
        <pc:grpChg chg="add del mod">
          <ac:chgData name="Lace Lofranco" userId="1515141e-a2ed-4ab4-a66f-6db2dda82fd4" providerId="ADAL" clId="{C7CF28B1-BD21-4B84-881F-EB9ECF147DEB}" dt="2018-04-15T12:16:25.838" v="2543" actId="165"/>
          <ac:grpSpMkLst>
            <pc:docMk/>
            <pc:sldMk cId="4142295385" sldId="1614"/>
            <ac:grpSpMk id="57" creationId="{0CBBC71D-8A71-42E7-9E2D-B93FF6CEB77D}"/>
          </ac:grpSpMkLst>
        </pc:grpChg>
        <pc:picChg chg="add mod">
          <ac:chgData name="Lace Lofranco" userId="1515141e-a2ed-4ab4-a66f-6db2dda82fd4" providerId="ADAL" clId="{C7CF28B1-BD21-4B84-881F-EB9ECF147DEB}" dt="2018-04-15T12:19:17.089" v="2561" actId="1035"/>
          <ac:picMkLst>
            <pc:docMk/>
            <pc:sldMk cId="4142295385" sldId="1614"/>
            <ac:picMk id="3" creationId="{85D23171-F1AE-403F-9294-298E91783C65}"/>
          </ac:picMkLst>
        </pc:picChg>
        <pc:picChg chg="add del mod">
          <ac:chgData name="Lace Lofranco" userId="1515141e-a2ed-4ab4-a66f-6db2dda82fd4" providerId="ADAL" clId="{C7CF28B1-BD21-4B84-881F-EB9ECF147DEB}" dt="2018-04-15T12:12:00.114" v="2456" actId="478"/>
          <ac:picMkLst>
            <pc:docMk/>
            <pc:sldMk cId="4142295385" sldId="1614"/>
            <ac:picMk id="4" creationId="{99A17474-31BF-494B-B978-21394890047D}"/>
          </ac:picMkLst>
        </pc:picChg>
        <pc:picChg chg="add mod">
          <ac:chgData name="Lace Lofranco" userId="1515141e-a2ed-4ab4-a66f-6db2dda82fd4" providerId="ADAL" clId="{C7CF28B1-BD21-4B84-881F-EB9ECF147DEB}" dt="2018-04-15T12:14:38.763" v="2531" actId="1076"/>
          <ac:picMkLst>
            <pc:docMk/>
            <pc:sldMk cId="4142295385" sldId="1614"/>
            <ac:picMk id="5" creationId="{C96A36BD-C7ED-47F9-92F2-4F2E346B13A1}"/>
          </ac:picMkLst>
        </pc:picChg>
        <pc:picChg chg="add mod topLvl">
          <ac:chgData name="Lace Lofranco" userId="1515141e-a2ed-4ab4-a66f-6db2dda82fd4" providerId="ADAL" clId="{C7CF28B1-BD21-4B84-881F-EB9ECF147DEB}" dt="2018-04-15T12:16:25.838" v="2543" actId="165"/>
          <ac:picMkLst>
            <pc:docMk/>
            <pc:sldMk cId="4142295385" sldId="1614"/>
            <ac:picMk id="6" creationId="{C8C9FF08-8699-489F-9811-90E8F50F445E}"/>
          </ac:picMkLst>
        </pc:picChg>
        <pc:picChg chg="add del mod topLvl">
          <ac:chgData name="Lace Lofranco" userId="1515141e-a2ed-4ab4-a66f-6db2dda82fd4" providerId="ADAL" clId="{C7CF28B1-BD21-4B84-881F-EB9ECF147DEB}" dt="2018-04-15T12:17:56.387" v="2553" actId="478"/>
          <ac:picMkLst>
            <pc:docMk/>
            <pc:sldMk cId="4142295385" sldId="1614"/>
            <ac:picMk id="7" creationId="{6C8FB36A-F97C-46F0-B02D-3619DBF9A6F4}"/>
          </ac:picMkLst>
        </pc:picChg>
        <pc:picChg chg="add del mod">
          <ac:chgData name="Lace Lofranco" userId="1515141e-a2ed-4ab4-a66f-6db2dda82fd4" providerId="ADAL" clId="{C7CF28B1-BD21-4B84-881F-EB9ECF147DEB}" dt="2018-04-15T11:45:05.200" v="2078" actId="478"/>
          <ac:picMkLst>
            <pc:docMk/>
            <pc:sldMk cId="4142295385" sldId="1614"/>
            <ac:picMk id="8" creationId="{02554814-0567-48FD-B592-9BF3569C141D}"/>
          </ac:picMkLst>
        </pc:picChg>
        <pc:picChg chg="add mod">
          <ac:chgData name="Lace Lofranco" userId="1515141e-a2ed-4ab4-a66f-6db2dda82fd4" providerId="ADAL" clId="{C7CF28B1-BD21-4B84-881F-EB9ECF147DEB}" dt="2018-04-15T12:12:18.344" v="2460" actId="1076"/>
          <ac:picMkLst>
            <pc:docMk/>
            <pc:sldMk cId="4142295385" sldId="1614"/>
            <ac:picMk id="9" creationId="{03B4FE75-4C02-4085-87CA-3479052F7AE1}"/>
          </ac:picMkLst>
        </pc:picChg>
        <pc:picChg chg="add mod topLvl">
          <ac:chgData name="Lace Lofranco" userId="1515141e-a2ed-4ab4-a66f-6db2dda82fd4" providerId="ADAL" clId="{C7CF28B1-BD21-4B84-881F-EB9ECF147DEB}" dt="2018-04-16T00:42:14.546" v="4926" actId="1036"/>
          <ac:picMkLst>
            <pc:docMk/>
            <pc:sldMk cId="4142295385" sldId="1614"/>
            <ac:picMk id="10" creationId="{5AA2A879-5367-4FC9-A12D-DDCD8BA47DCC}"/>
          </ac:picMkLst>
        </pc:picChg>
        <pc:picChg chg="add del mod topLvl">
          <ac:chgData name="Lace Lofranco" userId="1515141e-a2ed-4ab4-a66f-6db2dda82fd4" providerId="ADAL" clId="{C7CF28B1-BD21-4B84-881F-EB9ECF147DEB}" dt="2018-04-15T14:10:21.823" v="3706" actId="1036"/>
          <ac:picMkLst>
            <pc:docMk/>
            <pc:sldMk cId="4142295385" sldId="1614"/>
            <ac:picMk id="11" creationId="{D9073770-4DF9-46CF-83F0-1C1BD69DB09E}"/>
          </ac:picMkLst>
        </pc:picChg>
        <pc:picChg chg="add mod topLvl">
          <ac:chgData name="Lace Lofranco" userId="1515141e-a2ed-4ab4-a66f-6db2dda82fd4" providerId="ADAL" clId="{C7CF28B1-BD21-4B84-881F-EB9ECF147DEB}" dt="2018-04-15T12:16:25.838" v="2543" actId="165"/>
          <ac:picMkLst>
            <pc:docMk/>
            <pc:sldMk cId="4142295385" sldId="1614"/>
            <ac:picMk id="12" creationId="{954C3D4D-0516-4257-88D2-14AA342D2AD8}"/>
          </ac:picMkLst>
        </pc:picChg>
        <pc:picChg chg="add mod">
          <ac:chgData name="Lace Lofranco" userId="1515141e-a2ed-4ab4-a66f-6db2dda82fd4" providerId="ADAL" clId="{C7CF28B1-BD21-4B84-881F-EB9ECF147DEB}" dt="2018-04-15T12:20:30.844" v="2562" actId="1036"/>
          <ac:picMkLst>
            <pc:docMk/>
            <pc:sldMk cId="4142295385" sldId="1614"/>
            <ac:picMk id="14" creationId="{09BD96AB-40C7-42B7-BAD9-AD5F438B85A3}"/>
          </ac:picMkLst>
        </pc:picChg>
        <pc:picChg chg="add del mod">
          <ac:chgData name="Lace Lofranco" userId="1515141e-a2ed-4ab4-a66f-6db2dda82fd4" providerId="ADAL" clId="{C7CF28B1-BD21-4B84-881F-EB9ECF147DEB}" dt="2018-04-15T11:52:18.309" v="2231" actId="478"/>
          <ac:picMkLst>
            <pc:docMk/>
            <pc:sldMk cId="4142295385" sldId="1614"/>
            <ac:picMk id="26" creationId="{394E9F23-4158-4A15-977E-C65A0601F007}"/>
          </ac:picMkLst>
        </pc:picChg>
        <pc:picChg chg="add mod">
          <ac:chgData name="Lace Lofranco" userId="1515141e-a2ed-4ab4-a66f-6db2dda82fd4" providerId="ADAL" clId="{C7CF28B1-BD21-4B84-881F-EB9ECF147DEB}" dt="2018-04-15T12:12:18.344" v="2460" actId="1076"/>
          <ac:picMkLst>
            <pc:docMk/>
            <pc:sldMk cId="4142295385" sldId="1614"/>
            <ac:picMk id="41" creationId="{4A015396-37C5-4296-989E-97330DF47CB4}"/>
          </ac:picMkLst>
        </pc:picChg>
        <pc:picChg chg="del">
          <ac:chgData name="Lace Lofranco" userId="1515141e-a2ed-4ab4-a66f-6db2dda82fd4" providerId="ADAL" clId="{C7CF28B1-BD21-4B84-881F-EB9ECF147DEB}" dt="2018-04-15T12:12:39.638" v="2466" actId="478"/>
          <ac:picMkLst>
            <pc:docMk/>
            <pc:sldMk cId="4142295385" sldId="1614"/>
            <ac:picMk id="47" creationId="{70DD149B-9386-4FDE-BCD7-3151F743DBB3}"/>
          </ac:picMkLst>
        </pc:picChg>
        <pc:picChg chg="del">
          <ac:chgData name="Lace Lofranco" userId="1515141e-a2ed-4ab4-a66f-6db2dda82fd4" providerId="ADAL" clId="{C7CF28B1-BD21-4B84-881F-EB9ECF147DEB}" dt="2018-04-15T12:14:07.346" v="2520" actId="478"/>
          <ac:picMkLst>
            <pc:docMk/>
            <pc:sldMk cId="4142295385" sldId="1614"/>
            <ac:picMk id="58" creationId="{8048158F-BD04-41B1-A862-099978ECE409}"/>
          </ac:picMkLst>
        </pc:picChg>
        <pc:picChg chg="add del mod">
          <ac:chgData name="Lace Lofranco" userId="1515141e-a2ed-4ab4-a66f-6db2dda82fd4" providerId="ADAL" clId="{C7CF28B1-BD21-4B84-881F-EB9ECF147DEB}" dt="2018-04-15T12:18:13.658" v="2557" actId="478"/>
          <ac:picMkLst>
            <pc:docMk/>
            <pc:sldMk cId="4142295385" sldId="1614"/>
            <ac:picMk id="61" creationId="{376C8858-9A4B-49D7-ADCC-46B3EE2D8A80}"/>
          </ac:picMkLst>
        </pc:picChg>
        <pc:picChg chg="add mod">
          <ac:chgData name="Lace Lofranco" userId="1515141e-a2ed-4ab4-a66f-6db2dda82fd4" providerId="ADAL" clId="{C7CF28B1-BD21-4B84-881F-EB9ECF147DEB}" dt="2018-04-15T12:18:50.126" v="2559" actId="1076"/>
          <ac:picMkLst>
            <pc:docMk/>
            <pc:sldMk cId="4142295385" sldId="1614"/>
            <ac:picMk id="62" creationId="{7EECE0C2-C2EB-44CB-900B-991BBC65F989}"/>
          </ac:picMkLst>
        </pc:picChg>
      </pc:sldChg>
      <pc:sldChg chg="modSp add ord">
        <pc:chgData name="Lace Lofranco" userId="1515141e-a2ed-4ab4-a66f-6db2dda82fd4" providerId="ADAL" clId="{C7CF28B1-BD21-4B84-881F-EB9ECF147DEB}" dt="2018-04-15T14:31:32.357" v="4028" actId="20577"/>
        <pc:sldMkLst>
          <pc:docMk/>
          <pc:sldMk cId="1586474030" sldId="1616"/>
        </pc:sldMkLst>
        <pc:spChg chg="mod">
          <ac:chgData name="Lace Lofranco" userId="1515141e-a2ed-4ab4-a66f-6db2dda82fd4" providerId="ADAL" clId="{C7CF28B1-BD21-4B84-881F-EB9ECF147DEB}" dt="2018-04-15T09:09:34.014" v="1988" actId="20577"/>
          <ac:spMkLst>
            <pc:docMk/>
            <pc:sldMk cId="1586474030" sldId="1616"/>
            <ac:spMk id="2" creationId="{F188B958-FB9B-46F0-A681-32731DE8697B}"/>
          </ac:spMkLst>
        </pc:spChg>
      </pc:sldChg>
      <pc:sldChg chg="addSp modSp add ord">
        <pc:chgData name="Lace Lofranco" userId="1515141e-a2ed-4ab4-a66f-6db2dda82fd4" providerId="ADAL" clId="{C7CF28B1-BD21-4B84-881F-EB9ECF147DEB}" dt="2018-04-15T15:06:15.794" v="4924" actId="113"/>
        <pc:sldMkLst>
          <pc:docMk/>
          <pc:sldMk cId="281606097" sldId="1617"/>
        </pc:sldMkLst>
        <pc:spChg chg="mod">
          <ac:chgData name="Lace Lofranco" userId="1515141e-a2ed-4ab4-a66f-6db2dda82fd4" providerId="ADAL" clId="{C7CF28B1-BD21-4B84-881F-EB9ECF147DEB}" dt="2018-04-15T15:03:09.871" v="4896" actId="20577"/>
          <ac:spMkLst>
            <pc:docMk/>
            <pc:sldMk cId="281606097" sldId="1617"/>
            <ac:spMk id="2" creationId="{512279D8-E21E-4353-B9ED-A6D18B330F2E}"/>
          </ac:spMkLst>
        </pc:spChg>
        <pc:spChg chg="mod">
          <ac:chgData name="Lace Lofranco" userId="1515141e-a2ed-4ab4-a66f-6db2dda82fd4" providerId="ADAL" clId="{C7CF28B1-BD21-4B84-881F-EB9ECF147DEB}" dt="2018-04-15T15:06:15.794" v="4924" actId="113"/>
          <ac:spMkLst>
            <pc:docMk/>
            <pc:sldMk cId="281606097" sldId="1617"/>
            <ac:spMk id="3" creationId="{BBC62792-B162-4FC7-BC6A-C2E1CD3E9C3D}"/>
          </ac:spMkLst>
        </pc:spChg>
        <pc:spChg chg="add mod">
          <ac:chgData name="Lace Lofranco" userId="1515141e-a2ed-4ab4-a66f-6db2dda82fd4" providerId="ADAL" clId="{C7CF28B1-BD21-4B84-881F-EB9ECF147DEB}" dt="2018-04-15T15:06:02.059" v="4920" actId="14100"/>
          <ac:spMkLst>
            <pc:docMk/>
            <pc:sldMk cId="281606097" sldId="1617"/>
            <ac:spMk id="4" creationId="{F85DCE78-31FF-4533-86F8-53C701635B6A}"/>
          </ac:spMkLst>
        </pc:spChg>
        <pc:picChg chg="add mod">
          <ac:chgData name="Lace Lofranco" userId="1515141e-a2ed-4ab4-a66f-6db2dda82fd4" providerId="ADAL" clId="{C7CF28B1-BD21-4B84-881F-EB9ECF147DEB}" dt="2018-04-15T15:05:57.161" v="4919" actId="1076"/>
          <ac:picMkLst>
            <pc:docMk/>
            <pc:sldMk cId="281606097" sldId="1617"/>
            <ac:picMk id="5" creationId="{D6D6BF96-DA16-4B62-B03C-CEE75D884BA4}"/>
          </ac:picMkLst>
        </pc:picChg>
      </pc:sldChg>
      <pc:sldChg chg="addSp delSp modSp add">
        <pc:chgData name="Lace Lofranco" userId="1515141e-a2ed-4ab4-a66f-6db2dda82fd4" providerId="ADAL" clId="{C7CF28B1-BD21-4B84-881F-EB9ECF147DEB}" dt="2018-04-15T14:17:24.062" v="3801" actId="5793"/>
        <pc:sldMkLst>
          <pc:docMk/>
          <pc:sldMk cId="1021249797" sldId="1618"/>
        </pc:sldMkLst>
        <pc:spChg chg="del">
          <ac:chgData name="Lace Lofranco" userId="1515141e-a2ed-4ab4-a66f-6db2dda82fd4" providerId="ADAL" clId="{C7CF28B1-BD21-4B84-881F-EB9ECF147DEB}" dt="2018-04-15T12:35:20.932" v="2564" actId="478"/>
          <ac:spMkLst>
            <pc:docMk/>
            <pc:sldMk cId="1021249797" sldId="1618"/>
            <ac:spMk id="5" creationId="{E72AA023-3808-49AF-8F51-7D069CE1AB83}"/>
          </ac:spMkLst>
        </pc:spChg>
        <pc:spChg chg="del">
          <ac:chgData name="Lace Lofranco" userId="1515141e-a2ed-4ab4-a66f-6db2dda82fd4" providerId="ADAL" clId="{C7CF28B1-BD21-4B84-881F-EB9ECF147DEB}" dt="2018-04-15T12:35:20.932" v="2564" actId="478"/>
          <ac:spMkLst>
            <pc:docMk/>
            <pc:sldMk cId="1021249797" sldId="1618"/>
            <ac:spMk id="12" creationId="{F9439DEC-C272-4C8B-BD21-047D44CD36BA}"/>
          </ac:spMkLst>
        </pc:spChg>
        <pc:spChg chg="del">
          <ac:chgData name="Lace Lofranco" userId="1515141e-a2ed-4ab4-a66f-6db2dda82fd4" providerId="ADAL" clId="{C7CF28B1-BD21-4B84-881F-EB9ECF147DEB}" dt="2018-04-15T12:35:20.932" v="2564" actId="478"/>
          <ac:spMkLst>
            <pc:docMk/>
            <pc:sldMk cId="1021249797" sldId="1618"/>
            <ac:spMk id="13" creationId="{A15736E8-5F88-439A-B04C-0D5AABA4502F}"/>
          </ac:spMkLst>
        </pc:spChg>
        <pc:spChg chg="del">
          <ac:chgData name="Lace Lofranco" userId="1515141e-a2ed-4ab4-a66f-6db2dda82fd4" providerId="ADAL" clId="{C7CF28B1-BD21-4B84-881F-EB9ECF147DEB}" dt="2018-04-15T12:35:20.932" v="2564" actId="478"/>
          <ac:spMkLst>
            <pc:docMk/>
            <pc:sldMk cId="1021249797" sldId="1618"/>
            <ac:spMk id="15" creationId="{42F35873-4599-4587-B242-C96EE95D3DD2}"/>
          </ac:spMkLst>
        </pc:spChg>
        <pc:spChg chg="del">
          <ac:chgData name="Lace Lofranco" userId="1515141e-a2ed-4ab4-a66f-6db2dda82fd4" providerId="ADAL" clId="{C7CF28B1-BD21-4B84-881F-EB9ECF147DEB}" dt="2018-04-15T12:35:20.932" v="2564" actId="478"/>
          <ac:spMkLst>
            <pc:docMk/>
            <pc:sldMk cId="1021249797" sldId="1618"/>
            <ac:spMk id="16" creationId="{97C1C1CE-5B9F-4C1D-B58F-A25D56ED0F49}"/>
          </ac:spMkLst>
        </pc:spChg>
        <pc:grpChg chg="del">
          <ac:chgData name="Lace Lofranco" userId="1515141e-a2ed-4ab4-a66f-6db2dda82fd4" providerId="ADAL" clId="{C7CF28B1-BD21-4B84-881F-EB9ECF147DEB}" dt="2018-04-15T12:35:20.932" v="2564" actId="478"/>
          <ac:grpSpMkLst>
            <pc:docMk/>
            <pc:sldMk cId="1021249797" sldId="1618"/>
            <ac:grpSpMk id="6" creationId="{7A650CF2-97DC-460F-84AE-5881A0C19F16}"/>
          </ac:grpSpMkLst>
        </pc:grpChg>
        <pc:graphicFrameChg chg="add mod modGraphic">
          <ac:chgData name="Lace Lofranco" userId="1515141e-a2ed-4ab4-a66f-6db2dda82fd4" providerId="ADAL" clId="{C7CF28B1-BD21-4B84-881F-EB9ECF147DEB}" dt="2018-04-15T14:17:24.062" v="3801" actId="5793"/>
          <ac:graphicFrameMkLst>
            <pc:docMk/>
            <pc:sldMk cId="1021249797" sldId="1618"/>
            <ac:graphicFrameMk id="20" creationId="{DB4855B9-26F5-49EE-BA13-29851CD5C5AB}"/>
          </ac:graphicFrameMkLst>
        </pc:graphicFrameChg>
        <pc:cxnChg chg="del">
          <ac:chgData name="Lace Lofranco" userId="1515141e-a2ed-4ab4-a66f-6db2dda82fd4" providerId="ADAL" clId="{C7CF28B1-BD21-4B84-881F-EB9ECF147DEB}" dt="2018-04-15T12:35:20.932" v="2564" actId="478"/>
          <ac:cxnSpMkLst>
            <pc:docMk/>
            <pc:sldMk cId="1021249797" sldId="1618"/>
            <ac:cxnSpMk id="3" creationId="{E74009B1-8F81-484C-B82D-202E86924AA7}"/>
          </ac:cxnSpMkLst>
        </pc:cxnChg>
        <pc:cxnChg chg="del">
          <ac:chgData name="Lace Lofranco" userId="1515141e-a2ed-4ab4-a66f-6db2dda82fd4" providerId="ADAL" clId="{C7CF28B1-BD21-4B84-881F-EB9ECF147DEB}" dt="2018-04-15T12:35:20.932" v="2564" actId="478"/>
          <ac:cxnSpMkLst>
            <pc:docMk/>
            <pc:sldMk cId="1021249797" sldId="1618"/>
            <ac:cxnSpMk id="4" creationId="{A4077ED3-096F-4E8F-9188-0A8BFA72408D}"/>
          </ac:cxnSpMkLst>
        </pc:cxnChg>
        <pc:cxnChg chg="del">
          <ac:chgData name="Lace Lofranco" userId="1515141e-a2ed-4ab4-a66f-6db2dda82fd4" providerId="ADAL" clId="{C7CF28B1-BD21-4B84-881F-EB9ECF147DEB}" dt="2018-04-15T12:35:20.932" v="2564" actId="478"/>
          <ac:cxnSpMkLst>
            <pc:docMk/>
            <pc:sldMk cId="1021249797" sldId="1618"/>
            <ac:cxnSpMk id="14" creationId="{B5CB7737-5E4E-4A1C-8F38-95073A8FC57F}"/>
          </ac:cxnSpMkLst>
        </pc:cxnChg>
        <pc:cxnChg chg="del">
          <ac:chgData name="Lace Lofranco" userId="1515141e-a2ed-4ab4-a66f-6db2dda82fd4" providerId="ADAL" clId="{C7CF28B1-BD21-4B84-881F-EB9ECF147DEB}" dt="2018-04-15T12:35:20.932" v="2564" actId="478"/>
          <ac:cxnSpMkLst>
            <pc:docMk/>
            <pc:sldMk cId="1021249797" sldId="1618"/>
            <ac:cxnSpMk id="17" creationId="{1A0CF441-2191-4C7D-830E-9F5C44389C8F}"/>
          </ac:cxnSpMkLst>
        </pc:cxnChg>
        <pc:cxnChg chg="del mod">
          <ac:chgData name="Lace Lofranco" userId="1515141e-a2ed-4ab4-a66f-6db2dda82fd4" providerId="ADAL" clId="{C7CF28B1-BD21-4B84-881F-EB9ECF147DEB}" dt="2018-04-15T12:35:20.932" v="2564" actId="478"/>
          <ac:cxnSpMkLst>
            <pc:docMk/>
            <pc:sldMk cId="1021249797" sldId="1618"/>
            <ac:cxnSpMk id="18" creationId="{EFC51629-3FC9-40AA-B2A7-3CEEFE03C05E}"/>
          </ac:cxnSpMkLst>
        </pc:cxnChg>
        <pc:cxnChg chg="del">
          <ac:chgData name="Lace Lofranco" userId="1515141e-a2ed-4ab4-a66f-6db2dda82fd4" providerId="ADAL" clId="{C7CF28B1-BD21-4B84-881F-EB9ECF147DEB}" dt="2018-04-15T12:35:20.932" v="2564" actId="478"/>
          <ac:cxnSpMkLst>
            <pc:docMk/>
            <pc:sldMk cId="1021249797" sldId="1618"/>
            <ac:cxnSpMk id="19" creationId="{424DB73B-B7CC-4262-8834-53980C31EA96}"/>
          </ac:cxnSpMkLst>
        </pc:cxnChg>
      </pc:sldChg>
      <pc:sldChg chg="addSp delSp modSp add ord">
        <pc:chgData name="Lace Lofranco" userId="1515141e-a2ed-4ab4-a66f-6db2dda82fd4" providerId="ADAL" clId="{C7CF28B1-BD21-4B84-881F-EB9ECF147DEB}" dt="2018-04-15T14:46:22.376" v="4234" actId="20577"/>
        <pc:sldMkLst>
          <pc:docMk/>
          <pc:sldMk cId="195203474" sldId="1620"/>
        </pc:sldMkLst>
        <pc:spChg chg="del">
          <ac:chgData name="Lace Lofranco" userId="1515141e-a2ed-4ab4-a66f-6db2dda82fd4" providerId="ADAL" clId="{C7CF28B1-BD21-4B84-881F-EB9ECF147DEB}" dt="2018-04-15T13:02:13.573" v="2881" actId="478"/>
          <ac:spMkLst>
            <pc:docMk/>
            <pc:sldMk cId="195203474" sldId="1620"/>
            <ac:spMk id="44" creationId="{158760C6-E8FD-4864-B22A-6DC5DD5500C6}"/>
          </ac:spMkLst>
        </pc:spChg>
        <pc:spChg chg="add mod">
          <ac:chgData name="Lace Lofranco" userId="1515141e-a2ed-4ab4-a66f-6db2dda82fd4" providerId="ADAL" clId="{C7CF28B1-BD21-4B84-881F-EB9ECF147DEB}" dt="2018-04-15T13:04:34.248" v="3009" actId="20577"/>
          <ac:spMkLst>
            <pc:docMk/>
            <pc:sldMk cId="195203474" sldId="1620"/>
            <ac:spMk id="45" creationId="{B877D358-EF59-463F-8C72-2FE417FC1230}"/>
          </ac:spMkLst>
        </pc:spChg>
      </pc:sldChg>
      <pc:sldChg chg="addSp delSp modSp add del ord">
        <pc:chgData name="Lace Lofranco" userId="1515141e-a2ed-4ab4-a66f-6db2dda82fd4" providerId="ADAL" clId="{C7CF28B1-BD21-4B84-881F-EB9ECF147DEB}" dt="2018-04-16T02:56:35.932" v="6476" actId="1076"/>
        <pc:sldMkLst>
          <pc:docMk/>
          <pc:sldMk cId="766427523" sldId="1621"/>
        </pc:sldMkLst>
        <pc:spChg chg="mod">
          <ac:chgData name="Lace Lofranco" userId="1515141e-a2ed-4ab4-a66f-6db2dda82fd4" providerId="ADAL" clId="{C7CF28B1-BD21-4B84-881F-EB9ECF147DEB}" dt="2018-04-15T14:17:55.339" v="3803" actId="208"/>
          <ac:spMkLst>
            <pc:docMk/>
            <pc:sldMk cId="766427523" sldId="1621"/>
            <ac:spMk id="5" creationId="{00000000-0000-0000-0000-000000000000}"/>
          </ac:spMkLst>
        </pc:spChg>
        <pc:spChg chg="mod">
          <ac:chgData name="Lace Lofranco" userId="1515141e-a2ed-4ab4-a66f-6db2dda82fd4" providerId="ADAL" clId="{C7CF28B1-BD21-4B84-881F-EB9ECF147DEB}" dt="2018-04-15T13:11:07.341" v="3073" actId="1038"/>
          <ac:spMkLst>
            <pc:docMk/>
            <pc:sldMk cId="766427523" sldId="1621"/>
            <ac:spMk id="11" creationId="{949023DE-2731-4F78-AC2E-0DDF7085F71C}"/>
          </ac:spMkLst>
        </pc:spChg>
        <pc:spChg chg="mod">
          <ac:chgData name="Lace Lofranco" userId="1515141e-a2ed-4ab4-a66f-6db2dda82fd4" providerId="ADAL" clId="{C7CF28B1-BD21-4B84-881F-EB9ECF147DEB}" dt="2018-04-15T14:18:20.349" v="3812" actId="208"/>
          <ac:spMkLst>
            <pc:docMk/>
            <pc:sldMk cId="766427523" sldId="1621"/>
            <ac:spMk id="167" creationId="{D41FA54A-BF28-42C1-BAB5-00F77F2BE36E}"/>
          </ac:spMkLst>
        </pc:spChg>
        <pc:spChg chg="mod">
          <ac:chgData name="Lace Lofranco" userId="1515141e-a2ed-4ab4-a66f-6db2dda82fd4" providerId="ADAL" clId="{C7CF28B1-BD21-4B84-881F-EB9ECF147DEB}" dt="2018-04-15T14:18:20.349" v="3812" actId="208"/>
          <ac:spMkLst>
            <pc:docMk/>
            <pc:sldMk cId="766427523" sldId="1621"/>
            <ac:spMk id="168" creationId="{EF12A1BF-A814-4491-97D6-31BAC827D32B}"/>
          </ac:spMkLst>
        </pc:spChg>
        <pc:spChg chg="mod">
          <ac:chgData name="Lace Lofranco" userId="1515141e-a2ed-4ab4-a66f-6db2dda82fd4" providerId="ADAL" clId="{C7CF28B1-BD21-4B84-881F-EB9ECF147DEB}" dt="2018-04-15T14:18:20.349" v="3812" actId="208"/>
          <ac:spMkLst>
            <pc:docMk/>
            <pc:sldMk cId="766427523" sldId="1621"/>
            <ac:spMk id="169" creationId="{CE25C6EB-E7AE-47CE-AF01-64A9FFD04266}"/>
          </ac:spMkLst>
        </pc:spChg>
        <pc:spChg chg="mod">
          <ac:chgData name="Lace Lofranco" userId="1515141e-a2ed-4ab4-a66f-6db2dda82fd4" providerId="ADAL" clId="{C7CF28B1-BD21-4B84-881F-EB9ECF147DEB}" dt="2018-04-15T14:17:55.339" v="3803" actId="208"/>
          <ac:spMkLst>
            <pc:docMk/>
            <pc:sldMk cId="766427523" sldId="1621"/>
            <ac:spMk id="171" creationId="{82403A1B-46A8-496D-97A1-D6CD697255D0}"/>
          </ac:spMkLst>
        </pc:spChg>
        <pc:spChg chg="mod">
          <ac:chgData name="Lace Lofranco" userId="1515141e-a2ed-4ab4-a66f-6db2dda82fd4" providerId="ADAL" clId="{C7CF28B1-BD21-4B84-881F-EB9ECF147DEB}" dt="2018-04-15T14:17:55.339" v="3803" actId="208"/>
          <ac:spMkLst>
            <pc:docMk/>
            <pc:sldMk cId="766427523" sldId="1621"/>
            <ac:spMk id="172" creationId="{4955A11D-DC58-4772-9411-DE2AE3195549}"/>
          </ac:spMkLst>
        </pc:spChg>
        <pc:spChg chg="mod">
          <ac:chgData name="Lace Lofranco" userId="1515141e-a2ed-4ab4-a66f-6db2dda82fd4" providerId="ADAL" clId="{C7CF28B1-BD21-4B84-881F-EB9ECF147DEB}" dt="2018-04-15T14:17:55.339" v="3803" actId="208"/>
          <ac:spMkLst>
            <pc:docMk/>
            <pc:sldMk cId="766427523" sldId="1621"/>
            <ac:spMk id="173" creationId="{DB0A5B1D-F31E-4BE1-9830-C9C3C44A294F}"/>
          </ac:spMkLst>
        </pc:spChg>
        <pc:spChg chg="mod">
          <ac:chgData name="Lace Lofranco" userId="1515141e-a2ed-4ab4-a66f-6db2dda82fd4" providerId="ADAL" clId="{C7CF28B1-BD21-4B84-881F-EB9ECF147DEB}" dt="2018-04-15T14:18:20.349" v="3812" actId="208"/>
          <ac:spMkLst>
            <pc:docMk/>
            <pc:sldMk cId="766427523" sldId="1621"/>
            <ac:spMk id="174" creationId="{B0854FBD-403C-4B0D-B2BB-E9D2C2068322}"/>
          </ac:spMkLst>
        </pc:spChg>
        <pc:spChg chg="mod">
          <ac:chgData name="Lace Lofranco" userId="1515141e-a2ed-4ab4-a66f-6db2dda82fd4" providerId="ADAL" clId="{C7CF28B1-BD21-4B84-881F-EB9ECF147DEB}" dt="2018-04-15T14:18:20.349" v="3812" actId="208"/>
          <ac:spMkLst>
            <pc:docMk/>
            <pc:sldMk cId="766427523" sldId="1621"/>
            <ac:spMk id="175" creationId="{4F75DB51-D6A0-4425-97A8-C6F1D00838E8}"/>
          </ac:spMkLst>
        </pc:spChg>
        <pc:spChg chg="mod">
          <ac:chgData name="Lace Lofranco" userId="1515141e-a2ed-4ab4-a66f-6db2dda82fd4" providerId="ADAL" clId="{C7CF28B1-BD21-4B84-881F-EB9ECF147DEB}" dt="2018-04-15T14:17:57.560" v="3804" actId="208"/>
          <ac:spMkLst>
            <pc:docMk/>
            <pc:sldMk cId="766427523" sldId="1621"/>
            <ac:spMk id="176" creationId="{8584423E-DC4D-476D-A3D6-22901C3C02B4}"/>
          </ac:spMkLst>
        </pc:spChg>
        <pc:spChg chg="mod">
          <ac:chgData name="Lace Lofranco" userId="1515141e-a2ed-4ab4-a66f-6db2dda82fd4" providerId="ADAL" clId="{C7CF28B1-BD21-4B84-881F-EB9ECF147DEB}" dt="2018-04-15T14:18:20.349" v="3812" actId="208"/>
          <ac:spMkLst>
            <pc:docMk/>
            <pc:sldMk cId="766427523" sldId="1621"/>
            <ac:spMk id="177" creationId="{1ED2B57A-8299-4302-AC8F-62DC4E4925DE}"/>
          </ac:spMkLst>
        </pc:spChg>
        <pc:spChg chg="mod">
          <ac:chgData name="Lace Lofranco" userId="1515141e-a2ed-4ab4-a66f-6db2dda82fd4" providerId="ADAL" clId="{C7CF28B1-BD21-4B84-881F-EB9ECF147DEB}" dt="2018-04-15T14:18:20.349" v="3812" actId="208"/>
          <ac:spMkLst>
            <pc:docMk/>
            <pc:sldMk cId="766427523" sldId="1621"/>
            <ac:spMk id="179" creationId="{453BE61B-3648-4CA6-ACC9-9F37A2D6D604}"/>
          </ac:spMkLst>
        </pc:spChg>
        <pc:spChg chg="mod">
          <ac:chgData name="Lace Lofranco" userId="1515141e-a2ed-4ab4-a66f-6db2dda82fd4" providerId="ADAL" clId="{C7CF28B1-BD21-4B84-881F-EB9ECF147DEB}" dt="2018-04-15T14:18:20.349" v="3812" actId="208"/>
          <ac:spMkLst>
            <pc:docMk/>
            <pc:sldMk cId="766427523" sldId="1621"/>
            <ac:spMk id="180" creationId="{DA454E18-FC30-45FC-9B5D-2747C1D4681F}"/>
          </ac:spMkLst>
        </pc:spChg>
        <pc:spChg chg="del">
          <ac:chgData name="Lace Lofranco" userId="1515141e-a2ed-4ab4-a66f-6db2dda82fd4" providerId="ADAL" clId="{C7CF28B1-BD21-4B84-881F-EB9ECF147DEB}" dt="2018-04-15T13:07:44.416" v="3025" actId="478"/>
          <ac:spMkLst>
            <pc:docMk/>
            <pc:sldMk cId="766427523" sldId="1621"/>
            <ac:spMk id="183" creationId="{E4B4DC97-3EBB-4DA5-B8DF-1E36FFBF55BB}"/>
          </ac:spMkLst>
        </pc:spChg>
        <pc:spChg chg="add mod">
          <ac:chgData name="Lace Lofranco" userId="1515141e-a2ed-4ab4-a66f-6db2dda82fd4" providerId="ADAL" clId="{C7CF28B1-BD21-4B84-881F-EB9ECF147DEB}" dt="2018-04-16T02:56:35.932" v="6476" actId="1076"/>
          <ac:spMkLst>
            <pc:docMk/>
            <pc:sldMk cId="766427523" sldId="1621"/>
            <ac:spMk id="184" creationId="{FDC29A6A-C601-4AAB-BE1A-6C4E1D8C1116}"/>
          </ac:spMkLst>
        </pc:spChg>
        <pc:spChg chg="mod">
          <ac:chgData name="Lace Lofranco" userId="1515141e-a2ed-4ab4-a66f-6db2dda82fd4" providerId="ADAL" clId="{C7CF28B1-BD21-4B84-881F-EB9ECF147DEB}" dt="2018-04-15T14:18:01.072" v="3806" actId="208"/>
          <ac:spMkLst>
            <pc:docMk/>
            <pc:sldMk cId="766427523" sldId="1621"/>
            <ac:spMk id="191" creationId="{0A8BE349-F75B-4DA5-91B4-2A6FEDCC3717}"/>
          </ac:spMkLst>
        </pc:spChg>
        <pc:spChg chg="mod">
          <ac:chgData name="Lace Lofranco" userId="1515141e-a2ed-4ab4-a66f-6db2dda82fd4" providerId="ADAL" clId="{C7CF28B1-BD21-4B84-881F-EB9ECF147DEB}" dt="2018-04-15T14:18:01.072" v="3806" actId="208"/>
          <ac:spMkLst>
            <pc:docMk/>
            <pc:sldMk cId="766427523" sldId="1621"/>
            <ac:spMk id="192" creationId="{42708161-D58A-4D4C-A577-8696733DBA21}"/>
          </ac:spMkLst>
        </pc:spChg>
        <pc:spChg chg="mod">
          <ac:chgData name="Lace Lofranco" userId="1515141e-a2ed-4ab4-a66f-6db2dda82fd4" providerId="ADAL" clId="{C7CF28B1-BD21-4B84-881F-EB9ECF147DEB}" dt="2018-04-15T14:18:03.508" v="3807" actId="208"/>
          <ac:spMkLst>
            <pc:docMk/>
            <pc:sldMk cId="766427523" sldId="1621"/>
            <ac:spMk id="195" creationId="{56F84BC6-29A5-47B4-B63A-E67E8F47062A}"/>
          </ac:spMkLst>
        </pc:spChg>
        <pc:spChg chg="mod">
          <ac:chgData name="Lace Lofranco" userId="1515141e-a2ed-4ab4-a66f-6db2dda82fd4" providerId="ADAL" clId="{C7CF28B1-BD21-4B84-881F-EB9ECF147DEB}" dt="2018-04-15T14:18:03.508" v="3807" actId="208"/>
          <ac:spMkLst>
            <pc:docMk/>
            <pc:sldMk cId="766427523" sldId="1621"/>
            <ac:spMk id="196" creationId="{14E7BF12-5327-408A-A695-4E11198D50D7}"/>
          </ac:spMkLst>
        </pc:spChg>
        <pc:spChg chg="mod">
          <ac:chgData name="Lace Lofranco" userId="1515141e-a2ed-4ab4-a66f-6db2dda82fd4" providerId="ADAL" clId="{C7CF28B1-BD21-4B84-881F-EB9ECF147DEB}" dt="2018-04-15T14:18:03.508" v="3807" actId="208"/>
          <ac:spMkLst>
            <pc:docMk/>
            <pc:sldMk cId="766427523" sldId="1621"/>
            <ac:spMk id="197" creationId="{BA83800C-8600-4A26-AC84-AB5E3F7559EE}"/>
          </ac:spMkLst>
        </pc:spChg>
        <pc:spChg chg="mod">
          <ac:chgData name="Lace Lofranco" userId="1515141e-a2ed-4ab4-a66f-6db2dda82fd4" providerId="ADAL" clId="{C7CF28B1-BD21-4B84-881F-EB9ECF147DEB}" dt="2018-04-15T14:18:03.508" v="3807" actId="208"/>
          <ac:spMkLst>
            <pc:docMk/>
            <pc:sldMk cId="766427523" sldId="1621"/>
            <ac:spMk id="198" creationId="{3B1A8ED1-DC16-4B90-B5E0-B5427DE14503}"/>
          </ac:spMkLst>
        </pc:spChg>
        <pc:spChg chg="mod">
          <ac:chgData name="Lace Lofranco" userId="1515141e-a2ed-4ab4-a66f-6db2dda82fd4" providerId="ADAL" clId="{C7CF28B1-BD21-4B84-881F-EB9ECF147DEB}" dt="2018-04-15T14:18:03.508" v="3807" actId="208"/>
          <ac:spMkLst>
            <pc:docMk/>
            <pc:sldMk cId="766427523" sldId="1621"/>
            <ac:spMk id="199" creationId="{9C7CA43B-C9E6-40BA-B5B3-41644AEF2681}"/>
          </ac:spMkLst>
        </pc:spChg>
        <pc:spChg chg="mod">
          <ac:chgData name="Lace Lofranco" userId="1515141e-a2ed-4ab4-a66f-6db2dda82fd4" providerId="ADAL" clId="{C7CF28B1-BD21-4B84-881F-EB9ECF147DEB}" dt="2018-04-15T14:18:03.508" v="3807" actId="208"/>
          <ac:spMkLst>
            <pc:docMk/>
            <pc:sldMk cId="766427523" sldId="1621"/>
            <ac:spMk id="200" creationId="{9E45A68A-C242-4E6C-A2A0-335993C2628D}"/>
          </ac:spMkLst>
        </pc:spChg>
        <pc:spChg chg="mod">
          <ac:chgData name="Lace Lofranco" userId="1515141e-a2ed-4ab4-a66f-6db2dda82fd4" providerId="ADAL" clId="{C7CF28B1-BD21-4B84-881F-EB9ECF147DEB}" dt="2018-04-15T14:18:03.508" v="3807" actId="208"/>
          <ac:spMkLst>
            <pc:docMk/>
            <pc:sldMk cId="766427523" sldId="1621"/>
            <ac:spMk id="201" creationId="{12261218-B93E-42BF-A6C4-7569B7707BDD}"/>
          </ac:spMkLst>
        </pc:spChg>
        <pc:spChg chg="mod">
          <ac:chgData name="Lace Lofranco" userId="1515141e-a2ed-4ab4-a66f-6db2dda82fd4" providerId="ADAL" clId="{C7CF28B1-BD21-4B84-881F-EB9ECF147DEB}" dt="2018-04-15T14:17:57.560" v="3804" actId="208"/>
          <ac:spMkLst>
            <pc:docMk/>
            <pc:sldMk cId="766427523" sldId="1621"/>
            <ac:spMk id="203" creationId="{8584423E-DC4D-476D-A3D6-22901C3C02B4}"/>
          </ac:spMkLst>
        </pc:spChg>
        <pc:spChg chg="mod">
          <ac:chgData name="Lace Lofranco" userId="1515141e-a2ed-4ab4-a66f-6db2dda82fd4" providerId="ADAL" clId="{C7CF28B1-BD21-4B84-881F-EB9ECF147DEB}" dt="2018-04-15T14:17:59.335" v="3805" actId="208"/>
          <ac:spMkLst>
            <pc:docMk/>
            <pc:sldMk cId="766427523" sldId="1621"/>
            <ac:spMk id="205" creationId="{F2B35AA8-8718-4590-A107-3CFFCFB74F8C}"/>
          </ac:spMkLst>
        </pc:spChg>
        <pc:spChg chg="mod">
          <ac:chgData name="Lace Lofranco" userId="1515141e-a2ed-4ab4-a66f-6db2dda82fd4" providerId="ADAL" clId="{C7CF28B1-BD21-4B84-881F-EB9ECF147DEB}" dt="2018-04-15T14:17:59.335" v="3805" actId="208"/>
          <ac:spMkLst>
            <pc:docMk/>
            <pc:sldMk cId="766427523" sldId="1621"/>
            <ac:spMk id="206" creationId="{A3043977-89CB-4A95-A293-16F283986B94}"/>
          </ac:spMkLst>
        </pc:spChg>
        <pc:spChg chg="mod">
          <ac:chgData name="Lace Lofranco" userId="1515141e-a2ed-4ab4-a66f-6db2dda82fd4" providerId="ADAL" clId="{C7CF28B1-BD21-4B84-881F-EB9ECF147DEB}" dt="2018-04-15T14:17:59.335" v="3805" actId="208"/>
          <ac:spMkLst>
            <pc:docMk/>
            <pc:sldMk cId="766427523" sldId="1621"/>
            <ac:spMk id="207" creationId="{7829CCA2-178D-4D6B-9FC5-2630A342B21D}"/>
          </ac:spMkLst>
        </pc:spChg>
        <pc:spChg chg="mod">
          <ac:chgData name="Lace Lofranco" userId="1515141e-a2ed-4ab4-a66f-6db2dda82fd4" providerId="ADAL" clId="{C7CF28B1-BD21-4B84-881F-EB9ECF147DEB}" dt="2018-04-15T14:17:59.335" v="3805" actId="208"/>
          <ac:spMkLst>
            <pc:docMk/>
            <pc:sldMk cId="766427523" sldId="1621"/>
            <ac:spMk id="208" creationId="{22563FEF-DAD4-4A23-BB45-EAC541594376}"/>
          </ac:spMkLst>
        </pc:spChg>
        <pc:spChg chg="mod">
          <ac:chgData name="Lace Lofranco" userId="1515141e-a2ed-4ab4-a66f-6db2dda82fd4" providerId="ADAL" clId="{C7CF28B1-BD21-4B84-881F-EB9ECF147DEB}" dt="2018-04-15T14:17:59.335" v="3805" actId="208"/>
          <ac:spMkLst>
            <pc:docMk/>
            <pc:sldMk cId="766427523" sldId="1621"/>
            <ac:spMk id="209" creationId="{BDED1F1B-F2B0-4F8B-BFAD-0BAD3388FE23}"/>
          </ac:spMkLst>
        </pc:spChg>
        <pc:spChg chg="mod">
          <ac:chgData name="Lace Lofranco" userId="1515141e-a2ed-4ab4-a66f-6db2dda82fd4" providerId="ADAL" clId="{C7CF28B1-BD21-4B84-881F-EB9ECF147DEB}" dt="2018-04-15T14:17:59.335" v="3805" actId="208"/>
          <ac:spMkLst>
            <pc:docMk/>
            <pc:sldMk cId="766427523" sldId="1621"/>
            <ac:spMk id="210" creationId="{D936F1BB-B5F7-4834-A484-F4A349C3F6CA}"/>
          </ac:spMkLst>
        </pc:spChg>
        <pc:spChg chg="mod">
          <ac:chgData name="Lace Lofranco" userId="1515141e-a2ed-4ab4-a66f-6db2dda82fd4" providerId="ADAL" clId="{C7CF28B1-BD21-4B84-881F-EB9ECF147DEB}" dt="2018-04-15T14:17:59.335" v="3805" actId="208"/>
          <ac:spMkLst>
            <pc:docMk/>
            <pc:sldMk cId="766427523" sldId="1621"/>
            <ac:spMk id="211" creationId="{68FB4239-4769-4815-B8FE-88E8D3A8B968}"/>
          </ac:spMkLst>
        </pc:spChg>
        <pc:spChg chg="mod">
          <ac:chgData name="Lace Lofranco" userId="1515141e-a2ed-4ab4-a66f-6db2dda82fd4" providerId="ADAL" clId="{C7CF28B1-BD21-4B84-881F-EB9ECF147DEB}" dt="2018-04-15T14:17:59.335" v="3805" actId="208"/>
          <ac:spMkLst>
            <pc:docMk/>
            <pc:sldMk cId="766427523" sldId="1621"/>
            <ac:spMk id="212" creationId="{34C16495-DC70-480D-ADF0-7781670E2479}"/>
          </ac:spMkLst>
        </pc:spChg>
        <pc:spChg chg="mod">
          <ac:chgData name="Lace Lofranco" userId="1515141e-a2ed-4ab4-a66f-6db2dda82fd4" providerId="ADAL" clId="{C7CF28B1-BD21-4B84-881F-EB9ECF147DEB}" dt="2018-04-15T14:18:14.555" v="3810" actId="208"/>
          <ac:spMkLst>
            <pc:docMk/>
            <pc:sldMk cId="766427523" sldId="1621"/>
            <ac:spMk id="220" creationId="{DD5803B4-9800-4E61-A1AE-C7BC7EDE78F5}"/>
          </ac:spMkLst>
        </pc:spChg>
        <pc:spChg chg="mod">
          <ac:chgData name="Lace Lofranco" userId="1515141e-a2ed-4ab4-a66f-6db2dda82fd4" providerId="ADAL" clId="{C7CF28B1-BD21-4B84-881F-EB9ECF147DEB}" dt="2018-04-15T14:18:14.555" v="3810" actId="208"/>
          <ac:spMkLst>
            <pc:docMk/>
            <pc:sldMk cId="766427523" sldId="1621"/>
            <ac:spMk id="221" creationId="{087426E8-22CB-4740-8EA2-7E79F76FED92}"/>
          </ac:spMkLst>
        </pc:spChg>
        <pc:spChg chg="mod">
          <ac:chgData name="Lace Lofranco" userId="1515141e-a2ed-4ab4-a66f-6db2dda82fd4" providerId="ADAL" clId="{C7CF28B1-BD21-4B84-881F-EB9ECF147DEB}" dt="2018-04-15T14:18:14.555" v="3810" actId="208"/>
          <ac:spMkLst>
            <pc:docMk/>
            <pc:sldMk cId="766427523" sldId="1621"/>
            <ac:spMk id="222" creationId="{C41AE70E-CCC5-4012-87EE-D78D46E468B8}"/>
          </ac:spMkLst>
        </pc:spChg>
        <pc:spChg chg="mod">
          <ac:chgData name="Lace Lofranco" userId="1515141e-a2ed-4ab4-a66f-6db2dda82fd4" providerId="ADAL" clId="{C7CF28B1-BD21-4B84-881F-EB9ECF147DEB}" dt="2018-04-15T14:18:14.555" v="3810" actId="208"/>
          <ac:spMkLst>
            <pc:docMk/>
            <pc:sldMk cId="766427523" sldId="1621"/>
            <ac:spMk id="223" creationId="{3BB82065-89DA-4276-83E9-345666DEC11A}"/>
          </ac:spMkLst>
        </pc:spChg>
        <pc:spChg chg="mod">
          <ac:chgData name="Lace Lofranco" userId="1515141e-a2ed-4ab4-a66f-6db2dda82fd4" providerId="ADAL" clId="{C7CF28B1-BD21-4B84-881F-EB9ECF147DEB}" dt="2018-04-15T14:18:14.555" v="3810" actId="208"/>
          <ac:spMkLst>
            <pc:docMk/>
            <pc:sldMk cId="766427523" sldId="1621"/>
            <ac:spMk id="224" creationId="{C81E81EE-105D-4A76-A964-A547F2F69C90}"/>
          </ac:spMkLst>
        </pc:spChg>
        <pc:spChg chg="mod">
          <ac:chgData name="Lace Lofranco" userId="1515141e-a2ed-4ab4-a66f-6db2dda82fd4" providerId="ADAL" clId="{C7CF28B1-BD21-4B84-881F-EB9ECF147DEB}" dt="2018-04-15T14:18:20.349" v="3812" actId="208"/>
          <ac:spMkLst>
            <pc:docMk/>
            <pc:sldMk cId="766427523" sldId="1621"/>
            <ac:spMk id="323" creationId="{7FD3112F-1B1F-4DA6-A031-491CA8167398}"/>
          </ac:spMkLst>
        </pc:spChg>
        <pc:spChg chg="mod">
          <ac:chgData name="Lace Lofranco" userId="1515141e-a2ed-4ab4-a66f-6db2dda82fd4" providerId="ADAL" clId="{C7CF28B1-BD21-4B84-881F-EB9ECF147DEB}" dt="2018-04-15T13:10:11.317" v="3060" actId="1582"/>
          <ac:spMkLst>
            <pc:docMk/>
            <pc:sldMk cId="766427523" sldId="1621"/>
            <ac:spMk id="332" creationId="{00000000-0000-0000-0000-000000000000}"/>
          </ac:spMkLst>
        </pc:spChg>
        <pc:spChg chg="mod">
          <ac:chgData name="Lace Lofranco" userId="1515141e-a2ed-4ab4-a66f-6db2dda82fd4" providerId="ADAL" clId="{C7CF28B1-BD21-4B84-881F-EB9ECF147DEB}" dt="2018-04-15T14:18:24.173" v="3813" actId="208"/>
          <ac:spMkLst>
            <pc:docMk/>
            <pc:sldMk cId="766427523" sldId="1621"/>
            <ac:spMk id="335" creationId="{B69A7114-346D-4E1F-8316-C9F674D43BD2}"/>
          </ac:spMkLst>
        </pc:spChg>
        <pc:spChg chg="mod">
          <ac:chgData name="Lace Lofranco" userId="1515141e-a2ed-4ab4-a66f-6db2dda82fd4" providerId="ADAL" clId="{C7CF28B1-BD21-4B84-881F-EB9ECF147DEB}" dt="2018-04-15T14:18:24.173" v="3813" actId="208"/>
          <ac:spMkLst>
            <pc:docMk/>
            <pc:sldMk cId="766427523" sldId="1621"/>
            <ac:spMk id="336" creationId="{829E95C8-0BE7-4934-BBA0-764CFC1335BC}"/>
          </ac:spMkLst>
        </pc:spChg>
        <pc:spChg chg="mod">
          <ac:chgData name="Lace Lofranco" userId="1515141e-a2ed-4ab4-a66f-6db2dda82fd4" providerId="ADAL" clId="{C7CF28B1-BD21-4B84-881F-EB9ECF147DEB}" dt="2018-04-15T14:18:24.173" v="3813" actId="208"/>
          <ac:spMkLst>
            <pc:docMk/>
            <pc:sldMk cId="766427523" sldId="1621"/>
            <ac:spMk id="337" creationId="{018D398B-43FE-4715-8E00-9755FF081ED6}"/>
          </ac:spMkLst>
        </pc:spChg>
        <pc:spChg chg="mod">
          <ac:chgData name="Lace Lofranco" userId="1515141e-a2ed-4ab4-a66f-6db2dda82fd4" providerId="ADAL" clId="{C7CF28B1-BD21-4B84-881F-EB9ECF147DEB}" dt="2018-04-15T14:18:24.173" v="3813" actId="208"/>
          <ac:spMkLst>
            <pc:docMk/>
            <pc:sldMk cId="766427523" sldId="1621"/>
            <ac:spMk id="338" creationId="{C3354846-2B08-490E-8CC7-713F631A2042}"/>
          </ac:spMkLst>
        </pc:spChg>
        <pc:spChg chg="mod">
          <ac:chgData name="Lace Lofranco" userId="1515141e-a2ed-4ab4-a66f-6db2dda82fd4" providerId="ADAL" clId="{C7CF28B1-BD21-4B84-881F-EB9ECF147DEB}" dt="2018-04-15T14:18:24.173" v="3813" actId="208"/>
          <ac:spMkLst>
            <pc:docMk/>
            <pc:sldMk cId="766427523" sldId="1621"/>
            <ac:spMk id="339" creationId="{D1CBB913-D1AD-48D0-BE4A-7FBEA08A9A92}"/>
          </ac:spMkLst>
        </pc:spChg>
        <pc:spChg chg="mod">
          <ac:chgData name="Lace Lofranco" userId="1515141e-a2ed-4ab4-a66f-6db2dda82fd4" providerId="ADAL" clId="{C7CF28B1-BD21-4B84-881F-EB9ECF147DEB}" dt="2018-04-15T14:18:24.173" v="3813" actId="208"/>
          <ac:spMkLst>
            <pc:docMk/>
            <pc:sldMk cId="766427523" sldId="1621"/>
            <ac:spMk id="340" creationId="{C1B58B5E-4C1F-4ADC-AA6C-FC2ABE032354}"/>
          </ac:spMkLst>
        </pc:spChg>
        <pc:spChg chg="mod">
          <ac:chgData name="Lace Lofranco" userId="1515141e-a2ed-4ab4-a66f-6db2dda82fd4" providerId="ADAL" clId="{C7CF28B1-BD21-4B84-881F-EB9ECF147DEB}" dt="2018-04-15T14:18:24.173" v="3813" actId="208"/>
          <ac:spMkLst>
            <pc:docMk/>
            <pc:sldMk cId="766427523" sldId="1621"/>
            <ac:spMk id="341" creationId="{CFB2AEFE-8939-4180-9B35-944BDC81CF0E}"/>
          </ac:spMkLst>
        </pc:spChg>
        <pc:spChg chg="mod">
          <ac:chgData name="Lace Lofranco" userId="1515141e-a2ed-4ab4-a66f-6db2dda82fd4" providerId="ADAL" clId="{C7CF28B1-BD21-4B84-881F-EB9ECF147DEB}" dt="2018-04-15T14:18:24.173" v="3813" actId="208"/>
          <ac:spMkLst>
            <pc:docMk/>
            <pc:sldMk cId="766427523" sldId="1621"/>
            <ac:spMk id="342" creationId="{09010101-87A4-4BE3-A0A0-3F72B3CAD0F3}"/>
          </ac:spMkLst>
        </pc:spChg>
        <pc:spChg chg="mod">
          <ac:chgData name="Lace Lofranco" userId="1515141e-a2ed-4ab4-a66f-6db2dda82fd4" providerId="ADAL" clId="{C7CF28B1-BD21-4B84-881F-EB9ECF147DEB}" dt="2018-04-15T14:18:20.349" v="3812" actId="208"/>
          <ac:spMkLst>
            <pc:docMk/>
            <pc:sldMk cId="766427523" sldId="1621"/>
            <ac:spMk id="705"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06"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07"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08"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09"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0"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1"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2"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3"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4"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5"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6"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7"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18"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2"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3"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4"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5"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6"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7"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8"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29"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30"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31" creationId="{00000000-0000-0000-0000-000000000000}"/>
          </ac:spMkLst>
        </pc:spChg>
        <pc:spChg chg="mod">
          <ac:chgData name="Lace Lofranco" userId="1515141e-a2ed-4ab4-a66f-6db2dda82fd4" providerId="ADAL" clId="{C7CF28B1-BD21-4B84-881F-EB9ECF147DEB}" dt="2018-04-15T14:18:20.349" v="3812" actId="208"/>
          <ac:spMkLst>
            <pc:docMk/>
            <pc:sldMk cId="766427523" sldId="1621"/>
            <ac:spMk id="732" creationId="{00000000-0000-0000-0000-000000000000}"/>
          </ac:spMkLst>
        </pc:spChg>
        <pc:grpChg chg="mod">
          <ac:chgData name="Lace Lofranco" userId="1515141e-a2ed-4ab4-a66f-6db2dda82fd4" providerId="ADAL" clId="{C7CF28B1-BD21-4B84-881F-EB9ECF147DEB}" dt="2018-04-15T14:17:54.187" v="3802" actId="207"/>
          <ac:grpSpMkLst>
            <pc:docMk/>
            <pc:sldMk cId="766427523" sldId="1621"/>
            <ac:grpSpMk id="8" creationId="{00000000-0000-0000-0000-000000000000}"/>
          </ac:grpSpMkLst>
        </pc:grpChg>
        <pc:grpChg chg="mod">
          <ac:chgData name="Lace Lofranco" userId="1515141e-a2ed-4ab4-a66f-6db2dda82fd4" providerId="ADAL" clId="{C7CF28B1-BD21-4B84-881F-EB9ECF147DEB}" dt="2018-04-15T14:18:18.268" v="3811" actId="207"/>
          <ac:grpSpMkLst>
            <pc:docMk/>
            <pc:sldMk cId="766427523" sldId="1621"/>
            <ac:grpSpMk id="12" creationId="{00000000-0000-0000-0000-000000000000}"/>
          </ac:grpSpMkLst>
        </pc:grpChg>
        <pc:grpChg chg="mod">
          <ac:chgData name="Lace Lofranco" userId="1515141e-a2ed-4ab4-a66f-6db2dda82fd4" providerId="ADAL" clId="{C7CF28B1-BD21-4B84-881F-EB9ECF147DEB}" dt="2018-04-15T14:18:18.268" v="3811" actId="207"/>
          <ac:grpSpMkLst>
            <pc:docMk/>
            <pc:sldMk cId="766427523" sldId="1621"/>
            <ac:grpSpMk id="166" creationId="{329D6182-2959-48F8-AEDB-BB4B108D1668}"/>
          </ac:grpSpMkLst>
        </pc:grpChg>
        <pc:grpChg chg="mod">
          <ac:chgData name="Lace Lofranco" userId="1515141e-a2ed-4ab4-a66f-6db2dda82fd4" providerId="ADAL" clId="{C7CF28B1-BD21-4B84-881F-EB9ECF147DEB}" dt="2018-04-15T14:18:18.268" v="3811" actId="207"/>
          <ac:grpSpMkLst>
            <pc:docMk/>
            <pc:sldMk cId="766427523" sldId="1621"/>
            <ac:grpSpMk id="318" creationId="{DE98A571-5A30-4C43-8EC9-BBE5278533B5}"/>
          </ac:grpSpMkLst>
        </pc:grpChg>
        <pc:grpChg chg="mod">
          <ac:chgData name="Lace Lofranco" userId="1515141e-a2ed-4ab4-a66f-6db2dda82fd4" providerId="ADAL" clId="{C7CF28B1-BD21-4B84-881F-EB9ECF147DEB}" dt="2018-04-15T14:18:18.268" v="3811" actId="207"/>
          <ac:grpSpMkLst>
            <pc:docMk/>
            <pc:sldMk cId="766427523" sldId="1621"/>
            <ac:grpSpMk id="704" creationId="{00000000-0000-0000-0000-000000000000}"/>
          </ac:grpSpMkLst>
        </pc:grpChg>
        <pc:cxnChg chg="mod">
          <ac:chgData name="Lace Lofranco" userId="1515141e-a2ed-4ab4-a66f-6db2dda82fd4" providerId="ADAL" clId="{C7CF28B1-BD21-4B84-881F-EB9ECF147DEB}" dt="2018-04-15T14:18:20.349" v="3812" actId="208"/>
          <ac:cxnSpMkLst>
            <pc:docMk/>
            <pc:sldMk cId="766427523" sldId="1621"/>
            <ac:cxnSpMk id="319" creationId="{AA201B79-48DF-4CE1-A660-76EE2C933301}"/>
          </ac:cxnSpMkLst>
        </pc:cxnChg>
        <pc:cxnChg chg="mod">
          <ac:chgData name="Lace Lofranco" userId="1515141e-a2ed-4ab4-a66f-6db2dda82fd4" providerId="ADAL" clId="{C7CF28B1-BD21-4B84-881F-EB9ECF147DEB}" dt="2018-04-15T14:18:20.349" v="3812" actId="208"/>
          <ac:cxnSpMkLst>
            <pc:docMk/>
            <pc:sldMk cId="766427523" sldId="1621"/>
            <ac:cxnSpMk id="320" creationId="{87DFF8DA-748D-4A42-A1BC-3EA296E54544}"/>
          </ac:cxnSpMkLst>
        </pc:cxnChg>
        <pc:cxnChg chg="mod">
          <ac:chgData name="Lace Lofranco" userId="1515141e-a2ed-4ab4-a66f-6db2dda82fd4" providerId="ADAL" clId="{C7CF28B1-BD21-4B84-881F-EB9ECF147DEB}" dt="2018-04-15T14:18:20.349" v="3812" actId="208"/>
          <ac:cxnSpMkLst>
            <pc:docMk/>
            <pc:sldMk cId="766427523" sldId="1621"/>
            <ac:cxnSpMk id="321" creationId="{1A88BE1F-D84C-49A8-AD37-F96D49F689A6}"/>
          </ac:cxnSpMkLst>
        </pc:cxnChg>
        <pc:cxnChg chg="mod">
          <ac:chgData name="Lace Lofranco" userId="1515141e-a2ed-4ab4-a66f-6db2dda82fd4" providerId="ADAL" clId="{C7CF28B1-BD21-4B84-881F-EB9ECF147DEB}" dt="2018-04-15T14:18:20.349" v="3812" actId="208"/>
          <ac:cxnSpMkLst>
            <pc:docMk/>
            <pc:sldMk cId="766427523" sldId="1621"/>
            <ac:cxnSpMk id="322" creationId="{19F5BE5D-B2E8-4AE9-98BD-5CB0BFF18C6D}"/>
          </ac:cxnSpMkLst>
        </pc:cxnChg>
        <pc:cxnChg chg="mod">
          <ac:chgData name="Lace Lofranco" userId="1515141e-a2ed-4ab4-a66f-6db2dda82fd4" providerId="ADAL" clId="{C7CF28B1-BD21-4B84-881F-EB9ECF147DEB}" dt="2018-04-15T14:18:24.173" v="3813" actId="208"/>
          <ac:cxnSpMkLst>
            <pc:docMk/>
            <pc:sldMk cId="766427523" sldId="1621"/>
            <ac:cxnSpMk id="343" creationId="{5A851271-35B9-4567-8242-E3F912E0579A}"/>
          </ac:cxnSpMkLst>
        </pc:cxnChg>
        <pc:cxnChg chg="mod">
          <ac:chgData name="Lace Lofranco" userId="1515141e-a2ed-4ab4-a66f-6db2dda82fd4" providerId="ADAL" clId="{C7CF28B1-BD21-4B84-881F-EB9ECF147DEB}" dt="2018-04-15T14:18:24.173" v="3813" actId="208"/>
          <ac:cxnSpMkLst>
            <pc:docMk/>
            <pc:sldMk cId="766427523" sldId="1621"/>
            <ac:cxnSpMk id="344" creationId="{AB8BADB1-F06D-4556-BDB3-AC51BE1C0209}"/>
          </ac:cxnSpMkLst>
        </pc:cxnChg>
        <pc:cxnChg chg="mod">
          <ac:chgData name="Lace Lofranco" userId="1515141e-a2ed-4ab4-a66f-6db2dda82fd4" providerId="ADAL" clId="{C7CF28B1-BD21-4B84-881F-EB9ECF147DEB}" dt="2018-04-15T14:18:24.173" v="3813" actId="208"/>
          <ac:cxnSpMkLst>
            <pc:docMk/>
            <pc:sldMk cId="766427523" sldId="1621"/>
            <ac:cxnSpMk id="345" creationId="{FEDDF95B-3B64-4407-8297-89C1BA4C5D78}"/>
          </ac:cxnSpMkLst>
        </pc:cxnChg>
        <pc:cxnChg chg="mod">
          <ac:chgData name="Lace Lofranco" userId="1515141e-a2ed-4ab4-a66f-6db2dda82fd4" providerId="ADAL" clId="{C7CF28B1-BD21-4B84-881F-EB9ECF147DEB}" dt="2018-04-15T14:18:24.173" v="3813" actId="208"/>
          <ac:cxnSpMkLst>
            <pc:docMk/>
            <pc:sldMk cId="766427523" sldId="1621"/>
            <ac:cxnSpMk id="346" creationId="{0024F100-B6BA-4A71-A159-2082E41BB8E5}"/>
          </ac:cxnSpMkLst>
        </pc:cxnChg>
        <pc:cxnChg chg="mod">
          <ac:chgData name="Lace Lofranco" userId="1515141e-a2ed-4ab4-a66f-6db2dda82fd4" providerId="ADAL" clId="{C7CF28B1-BD21-4B84-881F-EB9ECF147DEB}" dt="2018-04-15T14:18:24.173" v="3813" actId="208"/>
          <ac:cxnSpMkLst>
            <pc:docMk/>
            <pc:sldMk cId="766427523" sldId="1621"/>
            <ac:cxnSpMk id="347" creationId="{14772615-86BD-40A8-A00C-9CA1E8D8ADC2}"/>
          </ac:cxnSpMkLst>
        </pc:cxnChg>
        <pc:cxnChg chg="mod">
          <ac:chgData name="Lace Lofranco" userId="1515141e-a2ed-4ab4-a66f-6db2dda82fd4" providerId="ADAL" clId="{C7CF28B1-BD21-4B84-881F-EB9ECF147DEB}" dt="2018-04-15T14:18:24.173" v="3813" actId="208"/>
          <ac:cxnSpMkLst>
            <pc:docMk/>
            <pc:sldMk cId="766427523" sldId="1621"/>
            <ac:cxnSpMk id="348" creationId="{CE05E5C5-F516-4118-A018-0C2ABCE56079}"/>
          </ac:cxnSpMkLst>
        </pc:cxnChg>
        <pc:cxnChg chg="mod">
          <ac:chgData name="Lace Lofranco" userId="1515141e-a2ed-4ab4-a66f-6db2dda82fd4" providerId="ADAL" clId="{C7CF28B1-BD21-4B84-881F-EB9ECF147DEB}" dt="2018-04-15T14:18:24.173" v="3813" actId="208"/>
          <ac:cxnSpMkLst>
            <pc:docMk/>
            <pc:sldMk cId="766427523" sldId="1621"/>
            <ac:cxnSpMk id="349" creationId="{235FA8B6-0664-4D81-A0C3-041C91042D21}"/>
          </ac:cxnSpMkLst>
        </pc:cxnChg>
        <pc:cxnChg chg="mod">
          <ac:chgData name="Lace Lofranco" userId="1515141e-a2ed-4ab4-a66f-6db2dda82fd4" providerId="ADAL" clId="{C7CF28B1-BD21-4B84-881F-EB9ECF147DEB}" dt="2018-04-15T14:18:24.173" v="3813" actId="208"/>
          <ac:cxnSpMkLst>
            <pc:docMk/>
            <pc:sldMk cId="766427523" sldId="1621"/>
            <ac:cxnSpMk id="350" creationId="{293D7F10-2B40-4C3E-BC02-FB5F218DD717}"/>
          </ac:cxnSpMkLst>
        </pc:cxnChg>
        <pc:cxnChg chg="mod">
          <ac:chgData name="Lace Lofranco" userId="1515141e-a2ed-4ab4-a66f-6db2dda82fd4" providerId="ADAL" clId="{C7CF28B1-BD21-4B84-881F-EB9ECF147DEB}" dt="2018-04-15T14:18:24.173" v="3813" actId="208"/>
          <ac:cxnSpMkLst>
            <pc:docMk/>
            <pc:sldMk cId="766427523" sldId="1621"/>
            <ac:cxnSpMk id="351" creationId="{6FAF40E5-CA9A-43A7-B678-5E15A8DC259F}"/>
          </ac:cxnSpMkLst>
        </pc:cxnChg>
        <pc:cxnChg chg="mod">
          <ac:chgData name="Lace Lofranco" userId="1515141e-a2ed-4ab4-a66f-6db2dda82fd4" providerId="ADAL" clId="{C7CF28B1-BD21-4B84-881F-EB9ECF147DEB}" dt="2018-04-15T14:18:24.173" v="3813" actId="208"/>
          <ac:cxnSpMkLst>
            <pc:docMk/>
            <pc:sldMk cId="766427523" sldId="1621"/>
            <ac:cxnSpMk id="352" creationId="{BA50FD9A-5E22-4AA7-ACA5-624DAD5EC5B5}"/>
          </ac:cxnSpMkLst>
        </pc:cxnChg>
        <pc:cxnChg chg="mod">
          <ac:chgData name="Lace Lofranco" userId="1515141e-a2ed-4ab4-a66f-6db2dda82fd4" providerId="ADAL" clId="{C7CF28B1-BD21-4B84-881F-EB9ECF147DEB}" dt="2018-04-15T14:18:24.173" v="3813" actId="208"/>
          <ac:cxnSpMkLst>
            <pc:docMk/>
            <pc:sldMk cId="766427523" sldId="1621"/>
            <ac:cxnSpMk id="353" creationId="{4C194713-8DF4-472A-95E2-3008956F3DCA}"/>
          </ac:cxnSpMkLst>
        </pc:cxnChg>
        <pc:cxnChg chg="mod">
          <ac:chgData name="Lace Lofranco" userId="1515141e-a2ed-4ab4-a66f-6db2dda82fd4" providerId="ADAL" clId="{C7CF28B1-BD21-4B84-881F-EB9ECF147DEB}" dt="2018-04-15T14:18:24.173" v="3813" actId="208"/>
          <ac:cxnSpMkLst>
            <pc:docMk/>
            <pc:sldMk cId="766427523" sldId="1621"/>
            <ac:cxnSpMk id="354" creationId="{9D0988E2-D6D1-441A-984F-FCB82793B272}"/>
          </ac:cxnSpMkLst>
        </pc:cxnChg>
        <pc:cxnChg chg="mod">
          <ac:chgData name="Lace Lofranco" userId="1515141e-a2ed-4ab4-a66f-6db2dda82fd4" providerId="ADAL" clId="{C7CF28B1-BD21-4B84-881F-EB9ECF147DEB}" dt="2018-04-15T14:18:24.173" v="3813" actId="208"/>
          <ac:cxnSpMkLst>
            <pc:docMk/>
            <pc:sldMk cId="766427523" sldId="1621"/>
            <ac:cxnSpMk id="355" creationId="{BFBF1C9C-0CC3-4886-AB32-C611A6480AB3}"/>
          </ac:cxnSpMkLst>
        </pc:cxnChg>
        <pc:cxnChg chg="mod">
          <ac:chgData name="Lace Lofranco" userId="1515141e-a2ed-4ab4-a66f-6db2dda82fd4" providerId="ADAL" clId="{C7CF28B1-BD21-4B84-881F-EB9ECF147DEB}" dt="2018-04-15T14:18:24.173" v="3813" actId="208"/>
          <ac:cxnSpMkLst>
            <pc:docMk/>
            <pc:sldMk cId="766427523" sldId="1621"/>
            <ac:cxnSpMk id="356" creationId="{64E2F12D-BF5C-41F8-98EE-C153F2CDD22D}"/>
          </ac:cxnSpMkLst>
        </pc:cxnChg>
      </pc:sldChg>
      <pc:sldChg chg="addSp delSp modSp add ord">
        <pc:chgData name="Lace Lofranco" userId="1515141e-a2ed-4ab4-a66f-6db2dda82fd4" providerId="ADAL" clId="{C7CF28B1-BD21-4B84-881F-EB9ECF147DEB}" dt="2018-04-15T14:41:23.912" v="4189" actId="20577"/>
        <pc:sldMkLst>
          <pc:docMk/>
          <pc:sldMk cId="1298158805" sldId="1622"/>
        </pc:sldMkLst>
        <pc:spChg chg="add mod">
          <ac:chgData name="Lace Lofranco" userId="1515141e-a2ed-4ab4-a66f-6db2dda82fd4" providerId="ADAL" clId="{C7CF28B1-BD21-4B84-881F-EB9ECF147DEB}" dt="2018-04-15T14:00:13.202" v="3251" actId="164"/>
          <ac:spMkLst>
            <pc:docMk/>
            <pc:sldMk cId="1298158805" sldId="1622"/>
            <ac:spMk id="24" creationId="{F15E2242-4186-45A6-BE51-139D3F87B3F3}"/>
          </ac:spMkLst>
        </pc:spChg>
        <pc:grpChg chg="add mod">
          <ac:chgData name="Lace Lofranco" userId="1515141e-a2ed-4ab4-a66f-6db2dda82fd4" providerId="ADAL" clId="{C7CF28B1-BD21-4B84-881F-EB9ECF147DEB}" dt="2018-04-15T14:00:37.228" v="3262" actId="1076"/>
          <ac:grpSpMkLst>
            <pc:docMk/>
            <pc:sldMk cId="1298158805" sldId="1622"/>
            <ac:grpSpMk id="5" creationId="{0EC661CD-0BA3-4158-ACAB-D70DBAC9E908}"/>
          </ac:grpSpMkLst>
        </pc:grpChg>
        <pc:grpChg chg="mod topLvl">
          <ac:chgData name="Lace Lofranco" userId="1515141e-a2ed-4ab4-a66f-6db2dda82fd4" providerId="ADAL" clId="{C7CF28B1-BD21-4B84-881F-EB9ECF147DEB}" dt="2018-04-15T14:00:55.748" v="3270" actId="1076"/>
          <ac:grpSpMkLst>
            <pc:docMk/>
            <pc:sldMk cId="1298158805" sldId="1622"/>
            <ac:grpSpMk id="27" creationId="{80F3598B-1EDD-4735-BA59-CD689BFD9440}"/>
          </ac:grpSpMkLst>
        </pc:grpChg>
        <pc:grpChg chg="add del mod topLvl">
          <ac:chgData name="Lace Lofranco" userId="1515141e-a2ed-4ab4-a66f-6db2dda82fd4" providerId="ADAL" clId="{C7CF28B1-BD21-4B84-881F-EB9ECF147DEB}" dt="2018-04-15T14:00:18.933" v="3254" actId="1076"/>
          <ac:grpSpMkLst>
            <pc:docMk/>
            <pc:sldMk cId="1298158805" sldId="1622"/>
            <ac:grpSpMk id="33" creationId="{11AA444B-FFA5-4766-9B53-43A01E6C4B34}"/>
          </ac:grpSpMkLst>
        </pc:grpChg>
        <pc:grpChg chg="mod topLvl">
          <ac:chgData name="Lace Lofranco" userId="1515141e-a2ed-4ab4-a66f-6db2dda82fd4" providerId="ADAL" clId="{C7CF28B1-BD21-4B84-881F-EB9ECF147DEB}" dt="2018-04-15T14:00:50.783" v="3267" actId="1076"/>
          <ac:grpSpMkLst>
            <pc:docMk/>
            <pc:sldMk cId="1298158805" sldId="1622"/>
            <ac:grpSpMk id="34" creationId="{7A4A36BE-C2F6-4EBD-922F-9B8681EC53E8}"/>
          </ac:grpSpMkLst>
        </pc:grpChg>
        <pc:grpChg chg="mod topLvl">
          <ac:chgData name="Lace Lofranco" userId="1515141e-a2ed-4ab4-a66f-6db2dda82fd4" providerId="ADAL" clId="{C7CF28B1-BD21-4B84-881F-EB9ECF147DEB}" dt="2018-04-15T14:00:51.859" v="3268" actId="1076"/>
          <ac:grpSpMkLst>
            <pc:docMk/>
            <pc:sldMk cId="1298158805" sldId="1622"/>
            <ac:grpSpMk id="35" creationId="{5075C28E-4C09-4567-A931-6237B5277BB9}"/>
          </ac:grpSpMkLst>
        </pc:grpChg>
        <pc:grpChg chg="mod topLvl">
          <ac:chgData name="Lace Lofranco" userId="1515141e-a2ed-4ab4-a66f-6db2dda82fd4" providerId="ADAL" clId="{C7CF28B1-BD21-4B84-881F-EB9ECF147DEB}" dt="2018-04-15T14:00:52.810" v="3269" actId="1076"/>
          <ac:grpSpMkLst>
            <pc:docMk/>
            <pc:sldMk cId="1298158805" sldId="1622"/>
            <ac:grpSpMk id="36" creationId="{339FFAC2-46BB-4BC5-A66E-BF3B95BDCDB6}"/>
          </ac:grpSpMkLst>
        </pc:grpChg>
        <pc:grpChg chg="mod topLvl">
          <ac:chgData name="Lace Lofranco" userId="1515141e-a2ed-4ab4-a66f-6db2dda82fd4" providerId="ADAL" clId="{C7CF28B1-BD21-4B84-881F-EB9ECF147DEB}" dt="2018-04-15T14:00:46.444" v="3265" actId="1076"/>
          <ac:grpSpMkLst>
            <pc:docMk/>
            <pc:sldMk cId="1298158805" sldId="1622"/>
            <ac:grpSpMk id="37" creationId="{35BEB623-4FC9-4EF1-A52F-6CE28C7AB79E}"/>
          </ac:grpSpMkLst>
        </pc:grpChg>
        <pc:grpChg chg="del">
          <ac:chgData name="Lace Lofranco" userId="1515141e-a2ed-4ab4-a66f-6db2dda82fd4" providerId="ADAL" clId="{C7CF28B1-BD21-4B84-881F-EB9ECF147DEB}" dt="2018-04-15T13:59:53.420" v="3244" actId="165"/>
          <ac:grpSpMkLst>
            <pc:docMk/>
            <pc:sldMk cId="1298158805" sldId="1622"/>
            <ac:grpSpMk id="38" creationId="{0E402469-3F7E-41A8-BDB3-B264B71EEE39}"/>
          </ac:grpSpMkLst>
        </pc:grpChg>
        <pc:picChg chg="add mod">
          <ac:chgData name="Lace Lofranco" userId="1515141e-a2ed-4ab4-a66f-6db2dda82fd4" providerId="ADAL" clId="{C7CF28B1-BD21-4B84-881F-EB9ECF147DEB}" dt="2018-04-15T14:00:59.845" v="3271" actId="1076"/>
          <ac:picMkLst>
            <pc:docMk/>
            <pc:sldMk cId="1298158805" sldId="1622"/>
            <ac:picMk id="3" creationId="{3CA0BC5C-00C8-48E9-8014-3E204C331F69}"/>
          </ac:picMkLst>
        </pc:picChg>
        <pc:picChg chg="mod topLvl">
          <ac:chgData name="Lace Lofranco" userId="1515141e-a2ed-4ab4-a66f-6db2dda82fd4" providerId="ADAL" clId="{C7CF28B1-BD21-4B84-881F-EB9ECF147DEB}" dt="2018-04-15T14:00:29.922" v="3260" actId="1076"/>
          <ac:picMkLst>
            <pc:docMk/>
            <pc:sldMk cId="1298158805" sldId="1622"/>
            <ac:picMk id="4" creationId="{16BC4200-C5B3-4296-BA49-000ABA74E9D6}"/>
          </ac:picMkLst>
        </pc:picChg>
        <pc:picChg chg="mod">
          <ac:chgData name="Lace Lofranco" userId="1515141e-a2ed-4ab4-a66f-6db2dda82fd4" providerId="ADAL" clId="{C7CF28B1-BD21-4B84-881F-EB9ECF147DEB}" dt="2018-04-15T13:59:48.918" v="3243" actId="1076"/>
          <ac:picMkLst>
            <pc:docMk/>
            <pc:sldMk cId="1298158805" sldId="1622"/>
            <ac:picMk id="32" creationId="{6EB67BA4-F0DC-4413-84F5-5F09A7FBDEB1}"/>
          </ac:picMkLst>
        </pc:picChg>
      </pc:sldChg>
      <pc:sldChg chg="addSp delSp modSp add ord">
        <pc:chgData name="Lace Lofranco" userId="1515141e-a2ed-4ab4-a66f-6db2dda82fd4" providerId="ADAL" clId="{C7CF28B1-BD21-4B84-881F-EB9ECF147DEB}" dt="2018-04-16T00:43:01.717" v="4932" actId="1036"/>
        <pc:sldMkLst>
          <pc:docMk/>
          <pc:sldMk cId="1744168857" sldId="1623"/>
        </pc:sldMkLst>
        <pc:spChg chg="mod">
          <ac:chgData name="Lace Lofranco" userId="1515141e-a2ed-4ab4-a66f-6db2dda82fd4" providerId="ADAL" clId="{C7CF28B1-BD21-4B84-881F-EB9ECF147DEB}" dt="2018-04-15T14:05:55.833" v="3661" actId="122"/>
          <ac:spMkLst>
            <pc:docMk/>
            <pc:sldMk cId="1744168857" sldId="1623"/>
            <ac:spMk id="2" creationId="{8023110E-4A73-4CCD-86ED-DB351987F501}"/>
          </ac:spMkLst>
        </pc:spChg>
        <pc:spChg chg="mod">
          <ac:chgData name="Lace Lofranco" userId="1515141e-a2ed-4ab4-a66f-6db2dda82fd4" providerId="ADAL" clId="{C7CF28B1-BD21-4B84-881F-EB9ECF147DEB}" dt="2018-04-16T00:42:39.615" v="4931" actId="20577"/>
          <ac:spMkLst>
            <pc:docMk/>
            <pc:sldMk cId="1744168857" sldId="1623"/>
            <ac:spMk id="3" creationId="{BA888198-DAD5-45DB-8536-E351B8A3689D}"/>
          </ac:spMkLst>
        </pc:spChg>
        <pc:spChg chg="add del mod">
          <ac:chgData name="Lace Lofranco" userId="1515141e-a2ed-4ab4-a66f-6db2dda82fd4" providerId="ADAL" clId="{C7CF28B1-BD21-4B84-881F-EB9ECF147DEB}" dt="2018-04-15T14:05:13.525" v="3646" actId="478"/>
          <ac:spMkLst>
            <pc:docMk/>
            <pc:sldMk cId="1744168857" sldId="1623"/>
            <ac:spMk id="4" creationId="{455DAA19-DE06-4D1D-8B4A-15C3FA83E023}"/>
          </ac:spMkLst>
        </pc:spChg>
        <pc:spChg chg="add del mod">
          <ac:chgData name="Lace Lofranco" userId="1515141e-a2ed-4ab4-a66f-6db2dda82fd4" providerId="ADAL" clId="{C7CF28B1-BD21-4B84-881F-EB9ECF147DEB}" dt="2018-04-15T14:05:42.848" v="3650" actId="1036"/>
          <ac:spMkLst>
            <pc:docMk/>
            <pc:sldMk cId="1744168857" sldId="1623"/>
            <ac:spMk id="5" creationId="{53B94872-872C-4E88-9A8A-C21206006656}"/>
          </ac:spMkLst>
        </pc:spChg>
        <pc:spChg chg="add del mod">
          <ac:chgData name="Lace Lofranco" userId="1515141e-a2ed-4ab4-a66f-6db2dda82fd4" providerId="ADAL" clId="{C7CF28B1-BD21-4B84-881F-EB9ECF147DEB}" dt="2018-04-15T14:05:47.616" v="3653" actId="1036"/>
          <ac:spMkLst>
            <pc:docMk/>
            <pc:sldMk cId="1744168857" sldId="1623"/>
            <ac:spMk id="6" creationId="{E465D9C1-68C0-47E7-AA7B-A8F0C54C15E9}"/>
          </ac:spMkLst>
        </pc:spChg>
        <pc:spChg chg="add mod">
          <ac:chgData name="Lace Lofranco" userId="1515141e-a2ed-4ab4-a66f-6db2dda82fd4" providerId="ADAL" clId="{C7CF28B1-BD21-4B84-881F-EB9ECF147DEB}" dt="2018-04-15T14:17:00.073" v="3797" actId="1076"/>
          <ac:spMkLst>
            <pc:docMk/>
            <pc:sldMk cId="1744168857" sldId="1623"/>
            <ac:spMk id="7" creationId="{CC5A9510-B0F8-4236-BE88-D73621E923DA}"/>
          </ac:spMkLst>
        </pc:spChg>
        <pc:spChg chg="add del mod">
          <ac:chgData name="Lace Lofranco" userId="1515141e-a2ed-4ab4-a66f-6db2dda82fd4" providerId="ADAL" clId="{C7CF28B1-BD21-4B84-881F-EB9ECF147DEB}" dt="2018-04-15T14:08:09.714" v="3689" actId="478"/>
          <ac:spMkLst>
            <pc:docMk/>
            <pc:sldMk cId="1744168857" sldId="1623"/>
            <ac:spMk id="8" creationId="{C78D02B3-38F2-4AF6-9F75-B146321512E9}"/>
          </ac:spMkLst>
        </pc:spChg>
        <pc:spChg chg="add mod">
          <ac:chgData name="Lace Lofranco" userId="1515141e-a2ed-4ab4-a66f-6db2dda82fd4" providerId="ADAL" clId="{C7CF28B1-BD21-4B84-881F-EB9ECF147DEB}" dt="2018-04-15T14:17:00.073" v="3797" actId="1076"/>
          <ac:spMkLst>
            <pc:docMk/>
            <pc:sldMk cId="1744168857" sldId="1623"/>
            <ac:spMk id="10" creationId="{37D2E301-25C8-47A3-9FB7-65B7ADAD2F22}"/>
          </ac:spMkLst>
        </pc:spChg>
        <pc:spChg chg="add mod">
          <ac:chgData name="Lace Lofranco" userId="1515141e-a2ed-4ab4-a66f-6db2dda82fd4" providerId="ADAL" clId="{C7CF28B1-BD21-4B84-881F-EB9ECF147DEB}" dt="2018-04-15T14:17:00.073" v="3797" actId="1076"/>
          <ac:spMkLst>
            <pc:docMk/>
            <pc:sldMk cId="1744168857" sldId="1623"/>
            <ac:spMk id="11" creationId="{8A179403-2F4F-412E-ADAB-1020428C489F}"/>
          </ac:spMkLst>
        </pc:spChg>
        <pc:spChg chg="add mod">
          <ac:chgData name="Lace Lofranco" userId="1515141e-a2ed-4ab4-a66f-6db2dda82fd4" providerId="ADAL" clId="{C7CF28B1-BD21-4B84-881F-EB9ECF147DEB}" dt="2018-04-15T14:17:00.073" v="3797" actId="1076"/>
          <ac:spMkLst>
            <pc:docMk/>
            <pc:sldMk cId="1744168857" sldId="1623"/>
            <ac:spMk id="14" creationId="{A6058ACC-9B9F-4401-A727-93AB13512295}"/>
          </ac:spMkLst>
        </pc:spChg>
        <pc:spChg chg="add del mod ord">
          <ac:chgData name="Lace Lofranco" userId="1515141e-a2ed-4ab4-a66f-6db2dda82fd4" providerId="ADAL" clId="{C7CF28B1-BD21-4B84-881F-EB9ECF147DEB}" dt="2018-04-15T14:15:55.390" v="3767" actId="164"/>
          <ac:spMkLst>
            <pc:docMk/>
            <pc:sldMk cId="1744168857" sldId="1623"/>
            <ac:spMk id="16" creationId="{242412EB-F079-4E3E-A1C6-930DFFC9C4BC}"/>
          </ac:spMkLst>
        </pc:spChg>
        <pc:spChg chg="add mod">
          <ac:chgData name="Lace Lofranco" userId="1515141e-a2ed-4ab4-a66f-6db2dda82fd4" providerId="ADAL" clId="{C7CF28B1-BD21-4B84-881F-EB9ECF147DEB}" dt="2018-04-15T14:17:00.073" v="3797" actId="1076"/>
          <ac:spMkLst>
            <pc:docMk/>
            <pc:sldMk cId="1744168857" sldId="1623"/>
            <ac:spMk id="20" creationId="{B2FA9EC8-0AF3-4D8A-9D7A-D538CDBA4202}"/>
          </ac:spMkLst>
        </pc:spChg>
        <pc:grpChg chg="add mod">
          <ac:chgData name="Lace Lofranco" userId="1515141e-a2ed-4ab4-a66f-6db2dda82fd4" providerId="ADAL" clId="{C7CF28B1-BD21-4B84-881F-EB9ECF147DEB}" dt="2018-04-15T14:17:00.073" v="3797" actId="1076"/>
          <ac:grpSpMkLst>
            <pc:docMk/>
            <pc:sldMk cId="1744168857" sldId="1623"/>
            <ac:grpSpMk id="19" creationId="{92834123-D5F4-49B9-BE7F-465B5C463331}"/>
          </ac:grpSpMkLst>
        </pc:grpChg>
        <pc:picChg chg="add mod">
          <ac:chgData name="Lace Lofranco" userId="1515141e-a2ed-4ab4-a66f-6db2dda82fd4" providerId="ADAL" clId="{C7CF28B1-BD21-4B84-881F-EB9ECF147DEB}" dt="2018-04-16T00:43:01.717" v="4932" actId="1036"/>
          <ac:picMkLst>
            <pc:docMk/>
            <pc:sldMk cId="1744168857" sldId="1623"/>
            <ac:picMk id="9" creationId="{CDA029A3-EF8F-4DBE-8DDB-466689A19230}"/>
          </ac:picMkLst>
        </pc:picChg>
        <pc:picChg chg="add mod">
          <ac:chgData name="Lace Lofranco" userId="1515141e-a2ed-4ab4-a66f-6db2dda82fd4" providerId="ADAL" clId="{C7CF28B1-BD21-4B84-881F-EB9ECF147DEB}" dt="2018-04-15T14:17:00.073" v="3797" actId="1076"/>
          <ac:picMkLst>
            <pc:docMk/>
            <pc:sldMk cId="1744168857" sldId="1623"/>
            <ac:picMk id="12" creationId="{F360AAF7-B454-49AD-90E4-953E9F407965}"/>
          </ac:picMkLst>
        </pc:picChg>
        <pc:picChg chg="add del mod">
          <ac:chgData name="Lace Lofranco" userId="1515141e-a2ed-4ab4-a66f-6db2dda82fd4" providerId="ADAL" clId="{C7CF28B1-BD21-4B84-881F-EB9ECF147DEB}" dt="2018-04-15T14:13:03.167" v="3738" actId="478"/>
          <ac:picMkLst>
            <pc:docMk/>
            <pc:sldMk cId="1744168857" sldId="1623"/>
            <ac:picMk id="13" creationId="{974999C0-8854-4EB1-8EA7-42E18EB8D9E6}"/>
          </ac:picMkLst>
        </pc:picChg>
        <pc:picChg chg="add mod">
          <ac:chgData name="Lace Lofranco" userId="1515141e-a2ed-4ab4-a66f-6db2dda82fd4" providerId="ADAL" clId="{C7CF28B1-BD21-4B84-881F-EB9ECF147DEB}" dt="2018-04-15T14:17:00.073" v="3797" actId="1076"/>
          <ac:picMkLst>
            <pc:docMk/>
            <pc:sldMk cId="1744168857" sldId="1623"/>
            <ac:picMk id="15" creationId="{0994C3C2-F46B-4526-83F2-BC4E6BB38A29}"/>
          </ac:picMkLst>
        </pc:picChg>
        <pc:picChg chg="add del">
          <ac:chgData name="Lace Lofranco" userId="1515141e-a2ed-4ab4-a66f-6db2dda82fd4" providerId="ADAL" clId="{C7CF28B1-BD21-4B84-881F-EB9ECF147DEB}" dt="2018-04-15T14:14:51.402" v="3752" actId="1036"/>
          <ac:picMkLst>
            <pc:docMk/>
            <pc:sldMk cId="1744168857" sldId="1623"/>
            <ac:picMk id="17" creationId="{D6E60DF9-3F21-430B-99CA-78F72F59475A}"/>
          </ac:picMkLst>
        </pc:picChg>
        <pc:picChg chg="add mod">
          <ac:chgData name="Lace Lofranco" userId="1515141e-a2ed-4ab4-a66f-6db2dda82fd4" providerId="ADAL" clId="{C7CF28B1-BD21-4B84-881F-EB9ECF147DEB}" dt="2018-04-15T14:15:55.390" v="3767" actId="164"/>
          <ac:picMkLst>
            <pc:docMk/>
            <pc:sldMk cId="1744168857" sldId="1623"/>
            <ac:picMk id="18" creationId="{B35D824E-D918-4BE0-9516-4E1BA57DB470}"/>
          </ac:picMkLst>
        </pc:picChg>
      </pc:sldChg>
      <pc:sldChg chg="modSp add ord modNotesTx">
        <pc:chgData name="Lace Lofranco" userId="1515141e-a2ed-4ab4-a66f-6db2dda82fd4" providerId="ADAL" clId="{C7CF28B1-BD21-4B84-881F-EB9ECF147DEB}" dt="2018-04-16T14:44:06.632" v="7110" actId="20577"/>
        <pc:sldMkLst>
          <pc:docMk/>
          <pc:sldMk cId="491777474" sldId="1627"/>
        </pc:sldMkLst>
        <pc:spChg chg="mod">
          <ac:chgData name="Lace Lofranco" userId="1515141e-a2ed-4ab4-a66f-6db2dda82fd4" providerId="ADAL" clId="{C7CF28B1-BD21-4B84-881F-EB9ECF147DEB}" dt="2018-04-15T14:33:53.611" v="4033" actId="20577"/>
          <ac:spMkLst>
            <pc:docMk/>
            <pc:sldMk cId="491777474" sldId="1627"/>
            <ac:spMk id="2" creationId="{097B8C43-FB5F-4738-ACD1-15F4A895D7F3}"/>
          </ac:spMkLst>
        </pc:spChg>
        <pc:spChg chg="mod">
          <ac:chgData name="Lace Lofranco" userId="1515141e-a2ed-4ab4-a66f-6db2dda82fd4" providerId="ADAL" clId="{C7CF28B1-BD21-4B84-881F-EB9ECF147DEB}" dt="2018-04-15T14:45:54.881" v="4233" actId="20577"/>
          <ac:spMkLst>
            <pc:docMk/>
            <pc:sldMk cId="491777474" sldId="1627"/>
            <ac:spMk id="3" creationId="{D7FFB026-E224-4BE1-A937-2F5134739DF2}"/>
          </ac:spMkLst>
        </pc:spChg>
      </pc:sldChg>
      <pc:sldChg chg="modSp add ord modNotesTx">
        <pc:chgData name="Lace Lofranco" userId="1515141e-a2ed-4ab4-a66f-6db2dda82fd4" providerId="ADAL" clId="{C7CF28B1-BD21-4B84-881F-EB9ECF147DEB}" dt="2018-04-15T14:56:13.040" v="4658" actId="20577"/>
        <pc:sldMkLst>
          <pc:docMk/>
          <pc:sldMk cId="465762562" sldId="1628"/>
        </pc:sldMkLst>
        <pc:spChg chg="mod">
          <ac:chgData name="Lace Lofranco" userId="1515141e-a2ed-4ab4-a66f-6db2dda82fd4" providerId="ADAL" clId="{C7CF28B1-BD21-4B84-881F-EB9ECF147DEB}" dt="2018-04-15T14:56:13.040" v="4658" actId="20577"/>
          <ac:spMkLst>
            <pc:docMk/>
            <pc:sldMk cId="465762562" sldId="1628"/>
            <ac:spMk id="3" creationId="{D7FFB026-E224-4BE1-A937-2F5134739DF2}"/>
          </ac:spMkLst>
        </pc:spChg>
      </pc:sldChg>
      <pc:sldChg chg="modSp add ord modNotesTx">
        <pc:chgData name="Lace Lofranco" userId="1515141e-a2ed-4ab4-a66f-6db2dda82fd4" providerId="ADAL" clId="{C7CF28B1-BD21-4B84-881F-EB9ECF147DEB}" dt="2018-04-16T02:55:18.836" v="6473" actId="20577"/>
        <pc:sldMkLst>
          <pc:docMk/>
          <pc:sldMk cId="4212033565" sldId="1629"/>
        </pc:sldMkLst>
        <pc:spChg chg="mod">
          <ac:chgData name="Lace Lofranco" userId="1515141e-a2ed-4ab4-a66f-6db2dda82fd4" providerId="ADAL" clId="{C7CF28B1-BD21-4B84-881F-EB9ECF147DEB}" dt="2018-04-16T02:55:18.836" v="6473" actId="20577"/>
          <ac:spMkLst>
            <pc:docMk/>
            <pc:sldMk cId="4212033565" sldId="1629"/>
            <ac:spMk id="3" creationId="{D7FFB026-E224-4BE1-A937-2F5134739DF2}"/>
          </ac:spMkLst>
        </pc:spChg>
      </pc:sldChg>
      <pc:sldChg chg="modSp add ord modNotesTx">
        <pc:chgData name="Lace Lofranco" userId="1515141e-a2ed-4ab4-a66f-6db2dda82fd4" providerId="ADAL" clId="{C7CF28B1-BD21-4B84-881F-EB9ECF147DEB}" dt="2018-04-16T02:54:30.142" v="6418" actId="20577"/>
        <pc:sldMkLst>
          <pc:docMk/>
          <pc:sldMk cId="1845191747" sldId="1631"/>
        </pc:sldMkLst>
        <pc:spChg chg="mod">
          <ac:chgData name="Lace Lofranco" userId="1515141e-a2ed-4ab4-a66f-6db2dda82fd4" providerId="ADAL" clId="{C7CF28B1-BD21-4B84-881F-EB9ECF147DEB}" dt="2018-04-16T02:54:30.142" v="6418" actId="20577"/>
          <ac:spMkLst>
            <pc:docMk/>
            <pc:sldMk cId="1845191747" sldId="1631"/>
            <ac:spMk id="3" creationId="{D7FFB026-E224-4BE1-A937-2F5134739DF2}"/>
          </ac:spMkLst>
        </pc:spChg>
      </pc:sldChg>
      <pc:sldChg chg="modSp add ord">
        <pc:chgData name="Lace Lofranco" userId="1515141e-a2ed-4ab4-a66f-6db2dda82fd4" providerId="ADAL" clId="{C7CF28B1-BD21-4B84-881F-EB9ECF147DEB}" dt="2018-04-16T02:54:15.231" v="6382" actId="20577"/>
        <pc:sldMkLst>
          <pc:docMk/>
          <pc:sldMk cId="3680132479" sldId="1632"/>
        </pc:sldMkLst>
        <pc:spChg chg="mod">
          <ac:chgData name="Lace Lofranco" userId="1515141e-a2ed-4ab4-a66f-6db2dda82fd4" providerId="ADAL" clId="{C7CF28B1-BD21-4B84-881F-EB9ECF147DEB}" dt="2018-04-16T02:54:15.231" v="6382" actId="20577"/>
          <ac:spMkLst>
            <pc:docMk/>
            <pc:sldMk cId="3680132479" sldId="1632"/>
            <ac:spMk id="3" creationId="{D7FFB026-E224-4BE1-A937-2F5134739DF2}"/>
          </ac:spMkLst>
        </pc:spChg>
      </pc:sldChg>
      <pc:sldChg chg="modSp add ord modNotesTx">
        <pc:chgData name="Lace Lofranco" userId="1515141e-a2ed-4ab4-a66f-6db2dda82fd4" providerId="ADAL" clId="{C7CF28B1-BD21-4B84-881F-EB9ECF147DEB}" dt="2018-04-16T14:55:42.765" v="7119" actId="20577"/>
        <pc:sldMkLst>
          <pc:docMk/>
          <pc:sldMk cId="1207578877" sldId="1633"/>
        </pc:sldMkLst>
        <pc:spChg chg="mod">
          <ac:chgData name="Lace Lofranco" userId="1515141e-a2ed-4ab4-a66f-6db2dda82fd4" providerId="ADAL" clId="{C7CF28B1-BD21-4B84-881F-EB9ECF147DEB}" dt="2018-04-16T14:55:42.765" v="7119" actId="20577"/>
          <ac:spMkLst>
            <pc:docMk/>
            <pc:sldMk cId="1207578877" sldId="1633"/>
            <ac:spMk id="3" creationId="{D7FFB026-E224-4BE1-A937-2F5134739DF2}"/>
          </ac:spMkLst>
        </pc:spChg>
      </pc:sldChg>
      <pc:sldChg chg="modSp add ord">
        <pc:chgData name="Lace Lofranco" userId="1515141e-a2ed-4ab4-a66f-6db2dda82fd4" providerId="ADAL" clId="{C7CF28B1-BD21-4B84-881F-EB9ECF147DEB}" dt="2018-04-16T14:59:28.072" v="7237" actId="20577"/>
        <pc:sldMkLst>
          <pc:docMk/>
          <pc:sldMk cId="1366562967" sldId="1634"/>
        </pc:sldMkLst>
        <pc:spChg chg="mod">
          <ac:chgData name="Lace Lofranco" userId="1515141e-a2ed-4ab4-a66f-6db2dda82fd4" providerId="ADAL" clId="{C7CF28B1-BD21-4B84-881F-EB9ECF147DEB}" dt="2018-04-15T14:54:02.774" v="4556" actId="20577"/>
          <ac:spMkLst>
            <pc:docMk/>
            <pc:sldMk cId="1366562967" sldId="1634"/>
            <ac:spMk id="2" creationId="{541AE63B-C6E7-4848-A28C-72839995E794}"/>
          </ac:spMkLst>
        </pc:spChg>
        <pc:spChg chg="mod">
          <ac:chgData name="Lace Lofranco" userId="1515141e-a2ed-4ab4-a66f-6db2dda82fd4" providerId="ADAL" clId="{C7CF28B1-BD21-4B84-881F-EB9ECF147DEB}" dt="2018-04-16T14:59:28.072" v="7237" actId="20577"/>
          <ac:spMkLst>
            <pc:docMk/>
            <pc:sldMk cId="1366562967" sldId="1634"/>
            <ac:spMk id="3" creationId="{D20A8ED2-2371-4644-A416-FACE587B64C3}"/>
          </ac:spMkLst>
        </pc:spChg>
      </pc:sldChg>
      <pc:sldChg chg="addSp delSp modSp add ord">
        <pc:chgData name="Lace Lofranco" userId="1515141e-a2ed-4ab4-a66f-6db2dda82fd4" providerId="ADAL" clId="{C7CF28B1-BD21-4B84-881F-EB9ECF147DEB}" dt="2018-04-16T00:55:46.837" v="5145" actId="1076"/>
        <pc:sldMkLst>
          <pc:docMk/>
          <pc:sldMk cId="1485692870" sldId="1635"/>
        </pc:sldMkLst>
        <pc:spChg chg="mod">
          <ac:chgData name="Lace Lofranco" userId="1515141e-a2ed-4ab4-a66f-6db2dda82fd4" providerId="ADAL" clId="{C7CF28B1-BD21-4B84-881F-EB9ECF147DEB}" dt="2018-04-16T00:54:57.623" v="5133" actId="20577"/>
          <ac:spMkLst>
            <pc:docMk/>
            <pc:sldMk cId="1485692870" sldId="1635"/>
            <ac:spMk id="2" creationId="{9C86B38F-3FD6-4C9B-95BA-BE62BE80B2BE}"/>
          </ac:spMkLst>
        </pc:spChg>
        <pc:spChg chg="del">
          <ac:chgData name="Lace Lofranco" userId="1515141e-a2ed-4ab4-a66f-6db2dda82fd4" providerId="ADAL" clId="{C7CF28B1-BD21-4B84-881F-EB9ECF147DEB}" dt="2018-04-16T00:54:40.796" v="5074" actId="478"/>
          <ac:spMkLst>
            <pc:docMk/>
            <pc:sldMk cId="1485692870" sldId="1635"/>
            <ac:spMk id="3" creationId="{71B1EE4C-1D35-450D-BBF8-07B9378B0A8A}"/>
          </ac:spMkLst>
        </pc:spChg>
        <pc:spChg chg="add mod">
          <ac:chgData name="Lace Lofranco" userId="1515141e-a2ed-4ab4-a66f-6db2dda82fd4" providerId="ADAL" clId="{C7CF28B1-BD21-4B84-881F-EB9ECF147DEB}" dt="2018-04-16T00:55:20.887" v="5139" actId="1076"/>
          <ac:spMkLst>
            <pc:docMk/>
            <pc:sldMk cId="1485692870" sldId="1635"/>
            <ac:spMk id="5" creationId="{5AC7169F-8325-4C43-BA67-E0C233424447}"/>
          </ac:spMkLst>
        </pc:spChg>
        <pc:picChg chg="add mod">
          <ac:chgData name="Lace Lofranco" userId="1515141e-a2ed-4ab4-a66f-6db2dda82fd4" providerId="ADAL" clId="{C7CF28B1-BD21-4B84-881F-EB9ECF147DEB}" dt="2018-04-16T00:55:46.837" v="5145" actId="1076"/>
          <ac:picMkLst>
            <pc:docMk/>
            <pc:sldMk cId="1485692870" sldId="1635"/>
            <ac:picMk id="4" creationId="{8B9AA387-FE56-40B4-9DC6-46066987FE8C}"/>
          </ac:picMkLst>
        </pc:picChg>
      </pc:sldChg>
      <pc:sldChg chg="addSp delSp modSp add">
        <pc:chgData name="Lace Lofranco" userId="1515141e-a2ed-4ab4-a66f-6db2dda82fd4" providerId="ADAL" clId="{C7CF28B1-BD21-4B84-881F-EB9ECF147DEB}" dt="2018-04-16T07:05:57.790" v="6713" actId="20577"/>
        <pc:sldMkLst>
          <pc:docMk/>
          <pc:sldMk cId="3399543986" sldId="1637"/>
        </pc:sldMkLst>
        <pc:spChg chg="mod">
          <ac:chgData name="Lace Lofranco" userId="1515141e-a2ed-4ab4-a66f-6db2dda82fd4" providerId="ADAL" clId="{C7CF28B1-BD21-4B84-881F-EB9ECF147DEB}" dt="2018-04-16T01:01:45.819" v="5194" actId="20577"/>
          <ac:spMkLst>
            <pc:docMk/>
            <pc:sldMk cId="3399543986" sldId="1637"/>
            <ac:spMk id="2" creationId="{3E14D9F1-E882-4052-9179-80B9DED8BB2D}"/>
          </ac:spMkLst>
        </pc:spChg>
        <pc:spChg chg="mod">
          <ac:chgData name="Lace Lofranco" userId="1515141e-a2ed-4ab4-a66f-6db2dda82fd4" providerId="ADAL" clId="{C7CF28B1-BD21-4B84-881F-EB9ECF147DEB}" dt="2018-04-16T07:05:57.790" v="6713" actId="20577"/>
          <ac:spMkLst>
            <pc:docMk/>
            <pc:sldMk cId="3399543986" sldId="1637"/>
            <ac:spMk id="3" creationId="{BE392698-00FB-4417-9BF4-A50565FABE2C}"/>
          </ac:spMkLst>
        </pc:spChg>
        <pc:spChg chg="del">
          <ac:chgData name="Lace Lofranco" userId="1515141e-a2ed-4ab4-a66f-6db2dda82fd4" providerId="ADAL" clId="{C7CF28B1-BD21-4B84-881F-EB9ECF147DEB}" dt="2018-04-16T01:01:40.492" v="5193" actId="478"/>
          <ac:spMkLst>
            <pc:docMk/>
            <pc:sldMk cId="3399543986" sldId="1637"/>
            <ac:spMk id="4" creationId="{6CB172C6-47B7-46BA-A6F0-EA7C9A13CE7C}"/>
          </ac:spMkLst>
        </pc:spChg>
        <pc:spChg chg="add del">
          <ac:chgData name="Lace Lofranco" userId="1515141e-a2ed-4ab4-a66f-6db2dda82fd4" providerId="ADAL" clId="{C7CF28B1-BD21-4B84-881F-EB9ECF147DEB}" dt="2018-04-16T01:03:29.170" v="5287" actId="478"/>
          <ac:spMkLst>
            <pc:docMk/>
            <pc:sldMk cId="3399543986" sldId="1637"/>
            <ac:spMk id="5" creationId="{8F082A0B-296E-43C1-9A04-F58C52CE946F}"/>
          </ac:spMkLst>
        </pc:spChg>
        <pc:spChg chg="add del">
          <ac:chgData name="Lace Lofranco" userId="1515141e-a2ed-4ab4-a66f-6db2dda82fd4" providerId="ADAL" clId="{C7CF28B1-BD21-4B84-881F-EB9ECF147DEB}" dt="2018-04-16T01:03:29.170" v="5287" actId="478"/>
          <ac:spMkLst>
            <pc:docMk/>
            <pc:sldMk cId="3399543986" sldId="1637"/>
            <ac:spMk id="6" creationId="{A43A65C4-EB47-4622-B13C-F2F00A4F2618}"/>
          </ac:spMkLst>
        </pc:spChg>
        <pc:spChg chg="add del">
          <ac:chgData name="Lace Lofranco" userId="1515141e-a2ed-4ab4-a66f-6db2dda82fd4" providerId="ADAL" clId="{C7CF28B1-BD21-4B84-881F-EB9ECF147DEB}" dt="2018-04-16T01:03:29.170" v="5287" actId="478"/>
          <ac:spMkLst>
            <pc:docMk/>
            <pc:sldMk cId="3399543986" sldId="1637"/>
            <ac:spMk id="7" creationId="{1E83DA75-D546-46D0-9EB2-DE5EB0ED1D4D}"/>
          </ac:spMkLst>
        </pc:spChg>
        <pc:spChg chg="add del">
          <ac:chgData name="Lace Lofranco" userId="1515141e-a2ed-4ab4-a66f-6db2dda82fd4" providerId="ADAL" clId="{C7CF28B1-BD21-4B84-881F-EB9ECF147DEB}" dt="2018-04-16T01:03:29.170" v="5287" actId="478"/>
          <ac:spMkLst>
            <pc:docMk/>
            <pc:sldMk cId="3399543986" sldId="1637"/>
            <ac:spMk id="8" creationId="{64B42AC7-6D73-4D45-8321-6D5EFD738BF8}"/>
          </ac:spMkLst>
        </pc:spChg>
        <pc:spChg chg="add del">
          <ac:chgData name="Lace Lofranco" userId="1515141e-a2ed-4ab4-a66f-6db2dda82fd4" providerId="ADAL" clId="{C7CF28B1-BD21-4B84-881F-EB9ECF147DEB}" dt="2018-04-16T01:03:29.170" v="5287" actId="478"/>
          <ac:spMkLst>
            <pc:docMk/>
            <pc:sldMk cId="3399543986" sldId="1637"/>
            <ac:spMk id="9" creationId="{3885A6C0-DD8B-4AC9-AD43-D8EA98FCE99C}"/>
          </ac:spMkLst>
        </pc:spChg>
        <pc:spChg chg="add del">
          <ac:chgData name="Lace Lofranco" userId="1515141e-a2ed-4ab4-a66f-6db2dda82fd4" providerId="ADAL" clId="{C7CF28B1-BD21-4B84-881F-EB9ECF147DEB}" dt="2018-04-16T01:03:27.419" v="5286" actId="20577"/>
          <ac:spMkLst>
            <pc:docMk/>
            <pc:sldMk cId="3399543986" sldId="1637"/>
            <ac:spMk id="10" creationId="{1F8C0751-B9F7-4FC1-AA2F-6F86C0BA7D6F}"/>
          </ac:spMkLst>
        </pc:spChg>
        <pc:spChg chg="add del">
          <ac:chgData name="Lace Lofranco" userId="1515141e-a2ed-4ab4-a66f-6db2dda82fd4" providerId="ADAL" clId="{C7CF28B1-BD21-4B84-881F-EB9ECF147DEB}" dt="2018-04-16T01:03:27.419" v="5286" actId="20577"/>
          <ac:spMkLst>
            <pc:docMk/>
            <pc:sldMk cId="3399543986" sldId="1637"/>
            <ac:spMk id="11" creationId="{A124F0A9-B0B8-4FF0-9F2F-D59223864B56}"/>
          </ac:spMkLst>
        </pc:spChg>
        <pc:spChg chg="add del">
          <ac:chgData name="Lace Lofranco" userId="1515141e-a2ed-4ab4-a66f-6db2dda82fd4" providerId="ADAL" clId="{C7CF28B1-BD21-4B84-881F-EB9ECF147DEB}" dt="2018-04-16T01:03:27.419" v="5286" actId="20577"/>
          <ac:spMkLst>
            <pc:docMk/>
            <pc:sldMk cId="3399543986" sldId="1637"/>
            <ac:spMk id="12" creationId="{3EEE3145-37E8-47DF-96BE-21256B18D4DD}"/>
          </ac:spMkLst>
        </pc:spChg>
        <pc:spChg chg="add del">
          <ac:chgData name="Lace Lofranco" userId="1515141e-a2ed-4ab4-a66f-6db2dda82fd4" providerId="ADAL" clId="{C7CF28B1-BD21-4B84-881F-EB9ECF147DEB}" dt="2018-04-16T01:03:27.419" v="5286" actId="20577"/>
          <ac:spMkLst>
            <pc:docMk/>
            <pc:sldMk cId="3399543986" sldId="1637"/>
            <ac:spMk id="13" creationId="{11CFEF3A-AEA9-4F40-A760-A4C8573B6109}"/>
          </ac:spMkLst>
        </pc:spChg>
        <pc:spChg chg="add del">
          <ac:chgData name="Lace Lofranco" userId="1515141e-a2ed-4ab4-a66f-6db2dda82fd4" providerId="ADAL" clId="{C7CF28B1-BD21-4B84-881F-EB9ECF147DEB}" dt="2018-04-16T01:03:27.419" v="5286" actId="20577"/>
          <ac:spMkLst>
            <pc:docMk/>
            <pc:sldMk cId="3399543986" sldId="1637"/>
            <ac:spMk id="14" creationId="{3F4E8B07-A63B-4AC4-B8C0-80F61821C723}"/>
          </ac:spMkLst>
        </pc:spChg>
        <pc:spChg chg="add">
          <ac:chgData name="Lace Lofranco" userId="1515141e-a2ed-4ab4-a66f-6db2dda82fd4" providerId="ADAL" clId="{C7CF28B1-BD21-4B84-881F-EB9ECF147DEB}" dt="2018-04-16T01:03:29.394" v="5288" actId="20577"/>
          <ac:spMkLst>
            <pc:docMk/>
            <pc:sldMk cId="3399543986" sldId="1637"/>
            <ac:spMk id="15" creationId="{348566B3-C82F-4259-9C9A-C74225BF8FAC}"/>
          </ac:spMkLst>
        </pc:spChg>
        <pc:spChg chg="add mod">
          <ac:chgData name="Lace Lofranco" userId="1515141e-a2ed-4ab4-a66f-6db2dda82fd4" providerId="ADAL" clId="{C7CF28B1-BD21-4B84-881F-EB9ECF147DEB}" dt="2018-04-16T02:43:15.780" v="5488" actId="113"/>
          <ac:spMkLst>
            <pc:docMk/>
            <pc:sldMk cId="3399543986" sldId="1637"/>
            <ac:spMk id="16" creationId="{B9176874-4649-4D17-AA9C-2E79A3010F88}"/>
          </ac:spMkLst>
        </pc:spChg>
        <pc:spChg chg="add">
          <ac:chgData name="Lace Lofranco" userId="1515141e-a2ed-4ab4-a66f-6db2dda82fd4" providerId="ADAL" clId="{C7CF28B1-BD21-4B84-881F-EB9ECF147DEB}" dt="2018-04-16T01:03:29.394" v="5288" actId="20577"/>
          <ac:spMkLst>
            <pc:docMk/>
            <pc:sldMk cId="3399543986" sldId="1637"/>
            <ac:spMk id="17" creationId="{A9E0954F-3160-4C25-A234-AA234EDA9A93}"/>
          </ac:spMkLst>
        </pc:spChg>
        <pc:spChg chg="add mod">
          <ac:chgData name="Lace Lofranco" userId="1515141e-a2ed-4ab4-a66f-6db2dda82fd4" providerId="ADAL" clId="{C7CF28B1-BD21-4B84-881F-EB9ECF147DEB}" dt="2018-04-16T01:06:15.667" v="5366" actId="20577"/>
          <ac:spMkLst>
            <pc:docMk/>
            <pc:sldMk cId="3399543986" sldId="1637"/>
            <ac:spMk id="18" creationId="{1780B6E7-83E4-415B-A381-C5EBFA088B3E}"/>
          </ac:spMkLst>
        </pc:spChg>
        <pc:spChg chg="add">
          <ac:chgData name="Lace Lofranco" userId="1515141e-a2ed-4ab4-a66f-6db2dda82fd4" providerId="ADAL" clId="{C7CF28B1-BD21-4B84-881F-EB9ECF147DEB}" dt="2018-04-16T01:03:29.394" v="5288" actId="20577"/>
          <ac:spMkLst>
            <pc:docMk/>
            <pc:sldMk cId="3399543986" sldId="1637"/>
            <ac:spMk id="19" creationId="{F620C675-5038-42DB-A7AC-DB5FBCC8FA1F}"/>
          </ac:spMkLst>
        </pc:spChg>
      </pc:sldChg>
      <pc:sldChg chg="addSp delSp modSp add">
        <pc:chgData name="Lace Lofranco" userId="1515141e-a2ed-4ab4-a66f-6db2dda82fd4" providerId="ADAL" clId="{C7CF28B1-BD21-4B84-881F-EB9ECF147DEB}" dt="2018-04-16T02:54:51.394" v="6444" actId="20577"/>
        <pc:sldMkLst>
          <pc:docMk/>
          <pc:sldMk cId="1836957030" sldId="1638"/>
        </pc:sldMkLst>
        <pc:spChg chg="mod">
          <ac:chgData name="Lace Lofranco" userId="1515141e-a2ed-4ab4-a66f-6db2dda82fd4" providerId="ADAL" clId="{C7CF28B1-BD21-4B84-881F-EB9ECF147DEB}" dt="2018-04-16T02:46:22.594" v="5798" actId="20577"/>
          <ac:spMkLst>
            <pc:docMk/>
            <pc:sldMk cId="1836957030" sldId="1638"/>
            <ac:spMk id="2" creationId="{A16C8B79-11C9-4068-BF9E-3C4D006846D6}"/>
          </ac:spMkLst>
        </pc:spChg>
        <pc:spChg chg="mod">
          <ac:chgData name="Lace Lofranco" userId="1515141e-a2ed-4ab4-a66f-6db2dda82fd4" providerId="ADAL" clId="{C7CF28B1-BD21-4B84-881F-EB9ECF147DEB}" dt="2018-04-16T02:54:51.394" v="6444" actId="20577"/>
          <ac:spMkLst>
            <pc:docMk/>
            <pc:sldMk cId="1836957030" sldId="1638"/>
            <ac:spMk id="3" creationId="{492B86C6-8150-4A73-B4A2-8567F7810330}"/>
          </ac:spMkLst>
        </pc:spChg>
        <pc:spChg chg="del">
          <ac:chgData name="Lace Lofranco" userId="1515141e-a2ed-4ab4-a66f-6db2dda82fd4" providerId="ADAL" clId="{C7CF28B1-BD21-4B84-881F-EB9ECF147DEB}" dt="2018-04-16T02:42:53.001" v="5479" actId="478"/>
          <ac:spMkLst>
            <pc:docMk/>
            <pc:sldMk cId="1836957030" sldId="1638"/>
            <ac:spMk id="4" creationId="{759D33DA-C2C8-43B8-A9A1-C3FF59D784FB}"/>
          </ac:spMkLst>
        </pc:spChg>
        <pc:spChg chg="add">
          <ac:chgData name="Lace Lofranco" userId="1515141e-a2ed-4ab4-a66f-6db2dda82fd4" providerId="ADAL" clId="{C7CF28B1-BD21-4B84-881F-EB9ECF147DEB}" dt="2018-04-16T02:42:53.234" v="5480" actId="20577"/>
          <ac:spMkLst>
            <pc:docMk/>
            <pc:sldMk cId="1836957030" sldId="1638"/>
            <ac:spMk id="5" creationId="{9F894FD1-4FC6-48BA-B116-BCB66AB11B04}"/>
          </ac:spMkLst>
        </pc:spChg>
        <pc:spChg chg="add mod">
          <ac:chgData name="Lace Lofranco" userId="1515141e-a2ed-4ab4-a66f-6db2dda82fd4" providerId="ADAL" clId="{C7CF28B1-BD21-4B84-881F-EB9ECF147DEB}" dt="2018-04-16T02:43:04.019" v="5484" actId="108"/>
          <ac:spMkLst>
            <pc:docMk/>
            <pc:sldMk cId="1836957030" sldId="1638"/>
            <ac:spMk id="6" creationId="{3CE73E11-EBFE-456E-97D9-7E06A3D0E82A}"/>
          </ac:spMkLst>
        </pc:spChg>
        <pc:spChg chg="add">
          <ac:chgData name="Lace Lofranco" userId="1515141e-a2ed-4ab4-a66f-6db2dda82fd4" providerId="ADAL" clId="{C7CF28B1-BD21-4B84-881F-EB9ECF147DEB}" dt="2018-04-16T02:42:53.234" v="5480" actId="20577"/>
          <ac:spMkLst>
            <pc:docMk/>
            <pc:sldMk cId="1836957030" sldId="1638"/>
            <ac:spMk id="7" creationId="{9EFA12B0-D0C4-44B4-8C0B-AF3E3C3453DD}"/>
          </ac:spMkLst>
        </pc:spChg>
        <pc:spChg chg="add mod">
          <ac:chgData name="Lace Lofranco" userId="1515141e-a2ed-4ab4-a66f-6db2dda82fd4" providerId="ADAL" clId="{C7CF28B1-BD21-4B84-881F-EB9ECF147DEB}" dt="2018-04-16T02:43:10.441" v="5485" actId="113"/>
          <ac:spMkLst>
            <pc:docMk/>
            <pc:sldMk cId="1836957030" sldId="1638"/>
            <ac:spMk id="8" creationId="{0FB94E73-5010-45A4-9881-EEB6C72752DD}"/>
          </ac:spMkLst>
        </pc:spChg>
        <pc:spChg chg="add">
          <ac:chgData name="Lace Lofranco" userId="1515141e-a2ed-4ab4-a66f-6db2dda82fd4" providerId="ADAL" clId="{C7CF28B1-BD21-4B84-881F-EB9ECF147DEB}" dt="2018-04-16T02:42:53.234" v="5480" actId="20577"/>
          <ac:spMkLst>
            <pc:docMk/>
            <pc:sldMk cId="1836957030" sldId="1638"/>
            <ac:spMk id="9" creationId="{02046F2B-8D1B-496D-84E8-5936206DB852}"/>
          </ac:spMkLst>
        </pc:spChg>
        <pc:spChg chg="add del">
          <ac:chgData name="Lace Lofranco" userId="1515141e-a2ed-4ab4-a66f-6db2dda82fd4" providerId="ADAL" clId="{C7CF28B1-BD21-4B84-881F-EB9ECF147DEB}" dt="2018-04-16T02:43:11.224" v="5487" actId="20577"/>
          <ac:spMkLst>
            <pc:docMk/>
            <pc:sldMk cId="1836957030" sldId="1638"/>
            <ac:spMk id="10" creationId="{16F138F6-F875-4D51-B8C7-F34ECDF97170}"/>
          </ac:spMkLst>
        </pc:spChg>
        <pc:spChg chg="add del">
          <ac:chgData name="Lace Lofranco" userId="1515141e-a2ed-4ab4-a66f-6db2dda82fd4" providerId="ADAL" clId="{C7CF28B1-BD21-4B84-881F-EB9ECF147DEB}" dt="2018-04-16T02:43:11.224" v="5487" actId="20577"/>
          <ac:spMkLst>
            <pc:docMk/>
            <pc:sldMk cId="1836957030" sldId="1638"/>
            <ac:spMk id="11" creationId="{0F878D7E-674C-4DCA-9786-C7C962D12227}"/>
          </ac:spMkLst>
        </pc:spChg>
        <pc:spChg chg="add del">
          <ac:chgData name="Lace Lofranco" userId="1515141e-a2ed-4ab4-a66f-6db2dda82fd4" providerId="ADAL" clId="{C7CF28B1-BD21-4B84-881F-EB9ECF147DEB}" dt="2018-04-16T02:43:11.224" v="5487" actId="20577"/>
          <ac:spMkLst>
            <pc:docMk/>
            <pc:sldMk cId="1836957030" sldId="1638"/>
            <ac:spMk id="12" creationId="{6C1372D1-615E-453E-85EA-4E2CCD6FE433}"/>
          </ac:spMkLst>
        </pc:spChg>
        <pc:spChg chg="add del">
          <ac:chgData name="Lace Lofranco" userId="1515141e-a2ed-4ab4-a66f-6db2dda82fd4" providerId="ADAL" clId="{C7CF28B1-BD21-4B84-881F-EB9ECF147DEB}" dt="2018-04-16T02:43:11.224" v="5487" actId="20577"/>
          <ac:spMkLst>
            <pc:docMk/>
            <pc:sldMk cId="1836957030" sldId="1638"/>
            <ac:spMk id="13" creationId="{A183E005-C3D1-4713-AFCD-CB0D185F2450}"/>
          </ac:spMkLst>
        </pc:spChg>
        <pc:spChg chg="add del">
          <ac:chgData name="Lace Lofranco" userId="1515141e-a2ed-4ab4-a66f-6db2dda82fd4" providerId="ADAL" clId="{C7CF28B1-BD21-4B84-881F-EB9ECF147DEB}" dt="2018-04-16T02:43:11.224" v="5487" actId="20577"/>
          <ac:spMkLst>
            <pc:docMk/>
            <pc:sldMk cId="1836957030" sldId="1638"/>
            <ac:spMk id="14" creationId="{C8451DC6-A9DE-4685-B87D-4F332DF6668B}"/>
          </ac:spMkLst>
        </pc:spChg>
      </pc:sldChg>
      <pc:sldChg chg="modSp add ord">
        <pc:chgData name="Lace Lofranco" userId="1515141e-a2ed-4ab4-a66f-6db2dda82fd4" providerId="ADAL" clId="{C7CF28B1-BD21-4B84-881F-EB9ECF147DEB}" dt="2018-04-16T07:07:46.904" v="6752" actId="20577"/>
        <pc:sldMkLst>
          <pc:docMk/>
          <pc:sldMk cId="1290904188" sldId="1639"/>
        </pc:sldMkLst>
        <pc:spChg chg="mod">
          <ac:chgData name="Lace Lofranco" userId="1515141e-a2ed-4ab4-a66f-6db2dda82fd4" providerId="ADAL" clId="{C7CF28B1-BD21-4B84-881F-EB9ECF147DEB}" dt="2018-04-16T02:48:11.596" v="5836" actId="20577"/>
          <ac:spMkLst>
            <pc:docMk/>
            <pc:sldMk cId="1290904188" sldId="1639"/>
            <ac:spMk id="2" creationId="{A16C8B79-11C9-4068-BF9E-3C4D006846D6}"/>
          </ac:spMkLst>
        </pc:spChg>
        <pc:spChg chg="mod">
          <ac:chgData name="Lace Lofranco" userId="1515141e-a2ed-4ab4-a66f-6db2dda82fd4" providerId="ADAL" clId="{C7CF28B1-BD21-4B84-881F-EB9ECF147DEB}" dt="2018-04-16T07:07:46.904" v="6752" actId="20577"/>
          <ac:spMkLst>
            <pc:docMk/>
            <pc:sldMk cId="1290904188" sldId="1639"/>
            <ac:spMk id="3" creationId="{492B86C6-8150-4A73-B4A2-8567F7810330}"/>
          </ac:spMkLst>
        </pc:spChg>
        <pc:spChg chg="mod">
          <ac:chgData name="Lace Lofranco" userId="1515141e-a2ed-4ab4-a66f-6db2dda82fd4" providerId="ADAL" clId="{C7CF28B1-BD21-4B84-881F-EB9ECF147DEB}" dt="2018-04-16T02:52:56.771" v="6354" actId="108"/>
          <ac:spMkLst>
            <pc:docMk/>
            <pc:sldMk cId="1290904188" sldId="1639"/>
            <ac:spMk id="8" creationId="{0FB94E73-5010-45A4-9881-EEB6C72752DD}"/>
          </ac:spMkLst>
        </pc:spChg>
        <pc:spChg chg="mod">
          <ac:chgData name="Lace Lofranco" userId="1515141e-a2ed-4ab4-a66f-6db2dda82fd4" providerId="ADAL" clId="{C7CF28B1-BD21-4B84-881F-EB9ECF147DEB}" dt="2018-04-16T02:52:54.269" v="6353" actId="108"/>
          <ac:spMkLst>
            <pc:docMk/>
            <pc:sldMk cId="1290904188" sldId="1639"/>
            <ac:spMk id="9" creationId="{02046F2B-8D1B-496D-84E8-5936206DB852}"/>
          </ac:spMkLst>
        </pc:spChg>
      </pc:sldChg>
      <pc:sldChg chg="addSp delSp modSp add">
        <pc:chgData name="Lace Lofranco" userId="1515141e-a2ed-4ab4-a66f-6db2dda82fd4" providerId="ADAL" clId="{C7CF28B1-BD21-4B84-881F-EB9ECF147DEB}" dt="2018-04-16T07:13:01.474" v="7041" actId="12"/>
        <pc:sldMkLst>
          <pc:docMk/>
          <pc:sldMk cId="3481333290" sldId="1640"/>
        </pc:sldMkLst>
        <pc:spChg chg="mod">
          <ac:chgData name="Lace Lofranco" userId="1515141e-a2ed-4ab4-a66f-6db2dda82fd4" providerId="ADAL" clId="{C7CF28B1-BD21-4B84-881F-EB9ECF147DEB}" dt="2018-04-16T02:58:36.013" v="6497" actId="12"/>
          <ac:spMkLst>
            <pc:docMk/>
            <pc:sldMk cId="3481333290" sldId="1640"/>
            <ac:spMk id="2" creationId="{318B7882-F72D-49C8-96E0-C98C471993DB}"/>
          </ac:spMkLst>
        </pc:spChg>
        <pc:spChg chg="mod">
          <ac:chgData name="Lace Lofranco" userId="1515141e-a2ed-4ab4-a66f-6db2dda82fd4" providerId="ADAL" clId="{C7CF28B1-BD21-4B84-881F-EB9ECF147DEB}" dt="2018-04-16T07:13:01.474" v="7041" actId="12"/>
          <ac:spMkLst>
            <pc:docMk/>
            <pc:sldMk cId="3481333290" sldId="1640"/>
            <ac:spMk id="3" creationId="{592C5456-7C93-4E29-B1CC-E151E50FFA35}"/>
          </ac:spMkLst>
        </pc:spChg>
        <pc:spChg chg="del">
          <ac:chgData name="Lace Lofranco" userId="1515141e-a2ed-4ab4-a66f-6db2dda82fd4" providerId="ADAL" clId="{C7CF28B1-BD21-4B84-881F-EB9ECF147DEB}" dt="2018-04-16T02:57:18.078" v="6489" actId="478"/>
          <ac:spMkLst>
            <pc:docMk/>
            <pc:sldMk cId="3481333290" sldId="1640"/>
            <ac:spMk id="4" creationId="{D846BD6C-1E35-4D33-8423-F07036C9E304}"/>
          </ac:spMkLst>
        </pc:spChg>
        <pc:spChg chg="add del mod">
          <ac:chgData name="Lace Lofranco" userId="1515141e-a2ed-4ab4-a66f-6db2dda82fd4" providerId="ADAL" clId="{C7CF28B1-BD21-4B84-881F-EB9ECF147DEB}" dt="2018-04-16T07:12:06.860" v="7023" actId="478"/>
          <ac:spMkLst>
            <pc:docMk/>
            <pc:sldMk cId="3481333290" sldId="1640"/>
            <ac:spMk id="5" creationId="{C297632C-A078-41A9-93C5-E1BFC98BE00A}"/>
          </ac:spMkLst>
        </pc:spChg>
        <pc:spChg chg="add del mod">
          <ac:chgData name="Lace Lofranco" userId="1515141e-a2ed-4ab4-a66f-6db2dda82fd4" providerId="ADAL" clId="{C7CF28B1-BD21-4B84-881F-EB9ECF147DEB}" dt="2018-04-16T07:12:12.336" v="7027" actId="478"/>
          <ac:spMkLst>
            <pc:docMk/>
            <pc:sldMk cId="3481333290" sldId="1640"/>
            <ac:spMk id="6" creationId="{3955358D-407D-4FAC-928D-C7597689977E}"/>
          </ac:spMkLst>
        </pc:spChg>
        <pc:spChg chg="add del mod">
          <ac:chgData name="Lace Lofranco" userId="1515141e-a2ed-4ab4-a66f-6db2dda82fd4" providerId="ADAL" clId="{C7CF28B1-BD21-4B84-881F-EB9ECF147DEB}" dt="2018-04-16T07:11:59.287" v="7015" actId="478"/>
          <ac:spMkLst>
            <pc:docMk/>
            <pc:sldMk cId="3481333290" sldId="1640"/>
            <ac:spMk id="11" creationId="{0AAE89FF-036C-4F4D-9581-D8EFD5DEDFCB}"/>
          </ac:spMkLst>
        </pc:spChg>
        <pc:spChg chg="add del mod">
          <ac:chgData name="Lace Lofranco" userId="1515141e-a2ed-4ab4-a66f-6db2dda82fd4" providerId="ADAL" clId="{C7CF28B1-BD21-4B84-881F-EB9ECF147DEB}" dt="2018-04-16T07:12:01.884" v="7018" actId="478"/>
          <ac:spMkLst>
            <pc:docMk/>
            <pc:sldMk cId="3481333290" sldId="1640"/>
            <ac:spMk id="12" creationId="{E55CCCDF-2731-4506-8683-DF43861AA82E}"/>
          </ac:spMkLst>
        </pc:spChg>
        <pc:spChg chg="add del mod">
          <ac:chgData name="Lace Lofranco" userId="1515141e-a2ed-4ab4-a66f-6db2dda82fd4" providerId="ADAL" clId="{C7CF28B1-BD21-4B84-881F-EB9ECF147DEB}" dt="2018-04-16T07:12:11.280" v="7026" actId="478"/>
          <ac:spMkLst>
            <pc:docMk/>
            <pc:sldMk cId="3481333290" sldId="1640"/>
            <ac:spMk id="13" creationId="{51133395-C2A9-4988-9BE9-19D11B3E5273}"/>
          </ac:spMkLst>
        </pc:spChg>
        <pc:spChg chg="add del mod">
          <ac:chgData name="Lace Lofranco" userId="1515141e-a2ed-4ab4-a66f-6db2dda82fd4" providerId="ADAL" clId="{C7CF28B1-BD21-4B84-881F-EB9ECF147DEB}" dt="2018-04-16T07:12:03.547" v="7019" actId="478"/>
          <ac:spMkLst>
            <pc:docMk/>
            <pc:sldMk cId="3481333290" sldId="1640"/>
            <ac:spMk id="14" creationId="{956279C8-4D61-4422-8ED1-E49FDA17A688}"/>
          </ac:spMkLst>
        </pc:spChg>
        <pc:spChg chg="add mod">
          <ac:chgData name="Lace Lofranco" userId="1515141e-a2ed-4ab4-a66f-6db2dda82fd4" providerId="ADAL" clId="{C7CF28B1-BD21-4B84-881F-EB9ECF147DEB}" dt="2018-04-16T07:12:24.460" v="7029" actId="14100"/>
          <ac:spMkLst>
            <pc:docMk/>
            <pc:sldMk cId="3481333290" sldId="1640"/>
            <ac:spMk id="15" creationId="{5FEEF0B3-1412-419F-BFE9-2E1D9BBA9E9B}"/>
          </ac:spMkLst>
        </pc:spChg>
        <pc:spChg chg="add mod">
          <ac:chgData name="Lace Lofranco" userId="1515141e-a2ed-4ab4-a66f-6db2dda82fd4" providerId="ADAL" clId="{C7CF28B1-BD21-4B84-881F-EB9ECF147DEB}" dt="2018-04-16T02:57:34.358" v="6496" actId="1038"/>
          <ac:spMkLst>
            <pc:docMk/>
            <pc:sldMk cId="3481333290" sldId="1640"/>
            <ac:spMk id="16" creationId="{30D892F7-6461-45C6-A623-95BBAC24A8EB}"/>
          </ac:spMkLst>
        </pc:spChg>
        <pc:spChg chg="add del mod">
          <ac:chgData name="Lace Lofranco" userId="1515141e-a2ed-4ab4-a66f-6db2dda82fd4" providerId="ADAL" clId="{C7CF28B1-BD21-4B84-881F-EB9ECF147DEB}" dt="2018-04-16T07:12:05.161" v="7021" actId="478"/>
          <ac:spMkLst>
            <pc:docMk/>
            <pc:sldMk cId="3481333290" sldId="1640"/>
            <ac:spMk id="17" creationId="{5F5722FE-3CBD-4CC8-8BCB-276E298DE92E}"/>
          </ac:spMkLst>
        </pc:spChg>
        <pc:spChg chg="add mod">
          <ac:chgData name="Lace Lofranco" userId="1515141e-a2ed-4ab4-a66f-6db2dda82fd4" providerId="ADAL" clId="{C7CF28B1-BD21-4B84-881F-EB9ECF147DEB}" dt="2018-04-16T07:12:22.564" v="7028" actId="14100"/>
          <ac:spMkLst>
            <pc:docMk/>
            <pc:sldMk cId="3481333290" sldId="1640"/>
            <ac:spMk id="18" creationId="{1F75868C-D89F-45F3-8FC8-BE97BBAD61F0}"/>
          </ac:spMkLst>
        </pc:spChg>
        <pc:spChg chg="add del mod">
          <ac:chgData name="Lace Lofranco" userId="1515141e-a2ed-4ab4-a66f-6db2dda82fd4" providerId="ADAL" clId="{C7CF28B1-BD21-4B84-881F-EB9ECF147DEB}" dt="2018-04-16T07:12:44.982" v="7037" actId="478"/>
          <ac:spMkLst>
            <pc:docMk/>
            <pc:sldMk cId="3481333290" sldId="1640"/>
            <ac:spMk id="44" creationId="{B98D8306-3198-4F56-A4C7-4B3E1EB1FA24}"/>
          </ac:spMkLst>
        </pc:spChg>
        <pc:spChg chg="add mod">
          <ac:chgData name="Lace Lofranco" userId="1515141e-a2ed-4ab4-a66f-6db2dda82fd4" providerId="ADAL" clId="{C7CF28B1-BD21-4B84-881F-EB9ECF147DEB}" dt="2018-04-16T02:57:34.358" v="6496" actId="1038"/>
          <ac:spMkLst>
            <pc:docMk/>
            <pc:sldMk cId="3481333290" sldId="1640"/>
            <ac:spMk id="45" creationId="{04CD1573-602A-4A0A-AF1A-DBB0813C92CD}"/>
          </ac:spMkLst>
        </pc:spChg>
        <pc:spChg chg="add del mod">
          <ac:chgData name="Lace Lofranco" userId="1515141e-a2ed-4ab4-a66f-6db2dda82fd4" providerId="ADAL" clId="{C7CF28B1-BD21-4B84-881F-EB9ECF147DEB}" dt="2018-04-16T07:12:06.167" v="7022" actId="478"/>
          <ac:spMkLst>
            <pc:docMk/>
            <pc:sldMk cId="3481333290" sldId="1640"/>
            <ac:spMk id="46" creationId="{73D4F1DF-19F0-48AC-A119-7B69EACAB4B9}"/>
          </ac:spMkLst>
        </pc:spChg>
        <pc:spChg chg="add mod">
          <ac:chgData name="Lace Lofranco" userId="1515141e-a2ed-4ab4-a66f-6db2dda82fd4" providerId="ADAL" clId="{C7CF28B1-BD21-4B84-881F-EB9ECF147DEB}" dt="2018-04-16T02:57:34.358" v="6496" actId="1038"/>
          <ac:spMkLst>
            <pc:docMk/>
            <pc:sldMk cId="3481333290" sldId="1640"/>
            <ac:spMk id="47" creationId="{D755A024-1EB7-452B-83CF-95EA3C84CC25}"/>
          </ac:spMkLst>
        </pc:spChg>
        <pc:spChg chg="add mod">
          <ac:chgData name="Lace Lofranco" userId="1515141e-a2ed-4ab4-a66f-6db2dda82fd4" providerId="ADAL" clId="{C7CF28B1-BD21-4B84-881F-EB9ECF147DEB}" dt="2018-04-16T07:12:41.109" v="7036" actId="1038"/>
          <ac:spMkLst>
            <pc:docMk/>
            <pc:sldMk cId="3481333290" sldId="1640"/>
            <ac:spMk id="48" creationId="{BE65B0B3-94E8-4E6E-AAAE-B735EBFC154C}"/>
          </ac:spMkLst>
        </pc:spChg>
        <pc:spChg chg="add mod">
          <ac:chgData name="Lace Lofranco" userId="1515141e-a2ed-4ab4-a66f-6db2dda82fd4" providerId="ADAL" clId="{C7CF28B1-BD21-4B84-881F-EB9ECF147DEB}" dt="2018-04-16T02:57:34.358" v="6496" actId="1038"/>
          <ac:spMkLst>
            <pc:docMk/>
            <pc:sldMk cId="3481333290" sldId="1640"/>
            <ac:spMk id="70" creationId="{A71BC3AD-5C1C-4965-BF44-9DC03BA383A8}"/>
          </ac:spMkLst>
        </pc:spChg>
        <pc:spChg chg="add mod">
          <ac:chgData name="Lace Lofranco" userId="1515141e-a2ed-4ab4-a66f-6db2dda82fd4" providerId="ADAL" clId="{C7CF28B1-BD21-4B84-881F-EB9ECF147DEB}" dt="2018-04-16T02:57:34.358" v="6496" actId="1038"/>
          <ac:spMkLst>
            <pc:docMk/>
            <pc:sldMk cId="3481333290" sldId="1640"/>
            <ac:spMk id="71" creationId="{E1D58392-90CE-4557-9B3D-4051BA2BA65D}"/>
          </ac:spMkLst>
        </pc:spChg>
        <pc:spChg chg="add mod">
          <ac:chgData name="Lace Lofranco" userId="1515141e-a2ed-4ab4-a66f-6db2dda82fd4" providerId="ADAL" clId="{C7CF28B1-BD21-4B84-881F-EB9ECF147DEB}" dt="2018-04-16T07:12:41.109" v="7036" actId="1038"/>
          <ac:spMkLst>
            <pc:docMk/>
            <pc:sldMk cId="3481333290" sldId="1640"/>
            <ac:spMk id="72" creationId="{C5F154EE-AAEF-4873-95E9-16F0B6E498A0}"/>
          </ac:spMkLst>
        </pc:spChg>
        <pc:spChg chg="add mod">
          <ac:chgData name="Lace Lofranco" userId="1515141e-a2ed-4ab4-a66f-6db2dda82fd4" providerId="ADAL" clId="{C7CF28B1-BD21-4B84-881F-EB9ECF147DEB}" dt="2018-04-16T07:12:41.109" v="7036" actId="1038"/>
          <ac:spMkLst>
            <pc:docMk/>
            <pc:sldMk cId="3481333290" sldId="1640"/>
            <ac:spMk id="73" creationId="{B4349929-C951-465B-A6FA-A07081ECCE38}"/>
          </ac:spMkLst>
        </pc:spChg>
        <pc:spChg chg="add mod">
          <ac:chgData name="Lace Lofranco" userId="1515141e-a2ed-4ab4-a66f-6db2dda82fd4" providerId="ADAL" clId="{C7CF28B1-BD21-4B84-881F-EB9ECF147DEB}" dt="2018-04-16T02:57:34.358" v="6496" actId="1038"/>
          <ac:spMkLst>
            <pc:docMk/>
            <pc:sldMk cId="3481333290" sldId="1640"/>
            <ac:spMk id="74" creationId="{A3D8528F-0E8E-4E93-8988-5A4C6479D828}"/>
          </ac:spMkLst>
        </pc:spChg>
        <pc:spChg chg="add mod">
          <ac:chgData name="Lace Lofranco" userId="1515141e-a2ed-4ab4-a66f-6db2dda82fd4" providerId="ADAL" clId="{C7CF28B1-BD21-4B84-881F-EB9ECF147DEB}" dt="2018-04-16T02:57:34.358" v="6496" actId="1038"/>
          <ac:spMkLst>
            <pc:docMk/>
            <pc:sldMk cId="3481333290" sldId="1640"/>
            <ac:spMk id="75" creationId="{08BCD411-2036-4272-894D-42EC02F2C1F9}"/>
          </ac:spMkLst>
        </pc:spChg>
        <pc:spChg chg="add mod">
          <ac:chgData name="Lace Lofranco" userId="1515141e-a2ed-4ab4-a66f-6db2dda82fd4" providerId="ADAL" clId="{C7CF28B1-BD21-4B84-881F-EB9ECF147DEB}" dt="2018-04-16T02:57:34.358" v="6496" actId="1038"/>
          <ac:spMkLst>
            <pc:docMk/>
            <pc:sldMk cId="3481333290" sldId="1640"/>
            <ac:spMk id="76" creationId="{CC09A09C-F6BE-415A-94CB-4806423755C1}"/>
          </ac:spMkLst>
        </pc:spChg>
        <pc:grpChg chg="add del mod">
          <ac:chgData name="Lace Lofranco" userId="1515141e-a2ed-4ab4-a66f-6db2dda82fd4" providerId="ADAL" clId="{C7CF28B1-BD21-4B84-881F-EB9ECF147DEB}" dt="2018-04-16T07:12:09.497" v="7024" actId="478"/>
          <ac:grpSpMkLst>
            <pc:docMk/>
            <pc:sldMk cId="3481333290" sldId="1640"/>
            <ac:grpSpMk id="7" creationId="{79CFBACB-8C03-4D2A-9921-9A30E9C6CADE}"/>
          </ac:grpSpMkLst>
        </pc:grpChg>
        <pc:grpChg chg="add del mod">
          <ac:chgData name="Lace Lofranco" userId="1515141e-a2ed-4ab4-a66f-6db2dda82fd4" providerId="ADAL" clId="{C7CF28B1-BD21-4B84-881F-EB9ECF147DEB}" dt="2018-04-16T07:12:04.098" v="7020" actId="478"/>
          <ac:grpSpMkLst>
            <pc:docMk/>
            <pc:sldMk cId="3481333290" sldId="1640"/>
            <ac:grpSpMk id="19" creationId="{07117F47-E82D-4CC2-9F84-8A2C439A305C}"/>
          </ac:grpSpMkLst>
        </pc:grpChg>
        <pc:grpChg chg="add mod">
          <ac:chgData name="Lace Lofranco" userId="1515141e-a2ed-4ab4-a66f-6db2dda82fd4" providerId="ADAL" clId="{C7CF28B1-BD21-4B84-881F-EB9ECF147DEB}" dt="2018-04-16T07:12:41.109" v="7036" actId="1038"/>
          <ac:grpSpMkLst>
            <pc:docMk/>
            <pc:sldMk cId="3481333290" sldId="1640"/>
            <ac:grpSpMk id="49" creationId="{BC5A7CCD-6A45-45CE-A172-53CFEE264A39}"/>
          </ac:grpSpMkLst>
        </pc:grpChg>
        <pc:grpChg chg="add mod">
          <ac:chgData name="Lace Lofranco" userId="1515141e-a2ed-4ab4-a66f-6db2dda82fd4" providerId="ADAL" clId="{C7CF28B1-BD21-4B84-881F-EB9ECF147DEB}" dt="2018-04-16T07:12:41.109" v="7036" actId="1038"/>
          <ac:grpSpMkLst>
            <pc:docMk/>
            <pc:sldMk cId="3481333290" sldId="1640"/>
            <ac:grpSpMk id="52" creationId="{0EA2BD59-9D76-4121-98A9-9516107E0A06}"/>
          </ac:grpSpMkLst>
        </pc:grpChg>
        <pc:grpChg chg="add mod">
          <ac:chgData name="Lace Lofranco" userId="1515141e-a2ed-4ab4-a66f-6db2dda82fd4" providerId="ADAL" clId="{C7CF28B1-BD21-4B84-881F-EB9ECF147DEB}" dt="2018-04-16T07:12:41.109" v="7036" actId="1038"/>
          <ac:grpSpMkLst>
            <pc:docMk/>
            <pc:sldMk cId="3481333290" sldId="1640"/>
            <ac:grpSpMk id="61" creationId="{5CC51EA3-1D7C-4CDC-9952-D5D71237957B}"/>
          </ac:grpSpMkLst>
        </pc:grpChg>
        <pc:picChg chg="add del mod">
          <ac:chgData name="Lace Lofranco" userId="1515141e-a2ed-4ab4-a66f-6db2dda82fd4" providerId="ADAL" clId="{C7CF28B1-BD21-4B84-881F-EB9ECF147DEB}" dt="2018-04-16T07:12:00.502" v="7016" actId="478"/>
          <ac:picMkLst>
            <pc:docMk/>
            <pc:sldMk cId="3481333290" sldId="1640"/>
            <ac:picMk id="43" creationId="{055B0D5F-C1A4-4DE6-8590-FAF6256A607A}"/>
          </ac:picMkLst>
        </pc:picChg>
        <pc:picChg chg="add mod">
          <ac:chgData name="Lace Lofranco" userId="1515141e-a2ed-4ab4-a66f-6db2dda82fd4" providerId="ADAL" clId="{C7CF28B1-BD21-4B84-881F-EB9ECF147DEB}" dt="2018-04-16T02:57:34.358" v="6496" actId="1038"/>
          <ac:picMkLst>
            <pc:docMk/>
            <pc:sldMk cId="3481333290" sldId="1640"/>
            <ac:picMk id="79" creationId="{61A1FD42-5316-4C9A-A778-8D05A3282312}"/>
          </ac:picMkLst>
        </pc:picChg>
        <pc:picChg chg="add mod">
          <ac:chgData name="Lace Lofranco" userId="1515141e-a2ed-4ab4-a66f-6db2dda82fd4" providerId="ADAL" clId="{C7CF28B1-BD21-4B84-881F-EB9ECF147DEB}" dt="2018-04-16T02:57:34.358" v="6496" actId="1038"/>
          <ac:picMkLst>
            <pc:docMk/>
            <pc:sldMk cId="3481333290" sldId="1640"/>
            <ac:picMk id="80" creationId="{28065527-2315-41E0-824E-ED5BE58E55F6}"/>
          </ac:picMkLst>
        </pc:picChg>
        <pc:cxnChg chg="add mod">
          <ac:chgData name="Lace Lofranco" userId="1515141e-a2ed-4ab4-a66f-6db2dda82fd4" providerId="ADAL" clId="{C7CF28B1-BD21-4B84-881F-EB9ECF147DEB}" dt="2018-04-16T07:12:41.109" v="7036" actId="1038"/>
          <ac:cxnSpMkLst>
            <pc:docMk/>
            <pc:sldMk cId="3481333290" sldId="1640"/>
            <ac:cxnSpMk id="68" creationId="{E3182D63-0375-418C-B636-62903EE409DB}"/>
          </ac:cxnSpMkLst>
        </pc:cxnChg>
        <pc:cxnChg chg="add mod">
          <ac:chgData name="Lace Lofranco" userId="1515141e-a2ed-4ab4-a66f-6db2dda82fd4" providerId="ADAL" clId="{C7CF28B1-BD21-4B84-881F-EB9ECF147DEB}" dt="2018-04-16T07:12:41.109" v="7036" actId="1038"/>
          <ac:cxnSpMkLst>
            <pc:docMk/>
            <pc:sldMk cId="3481333290" sldId="1640"/>
            <ac:cxnSpMk id="69" creationId="{01FC8B63-7DD8-48C7-9CC2-FE3A5F5CF00C}"/>
          </ac:cxnSpMkLst>
        </pc:cxnChg>
        <pc:cxnChg chg="add mod">
          <ac:chgData name="Lace Lofranco" userId="1515141e-a2ed-4ab4-a66f-6db2dda82fd4" providerId="ADAL" clId="{C7CF28B1-BD21-4B84-881F-EB9ECF147DEB}" dt="2018-04-16T02:57:34.358" v="6496" actId="1038"/>
          <ac:cxnSpMkLst>
            <pc:docMk/>
            <pc:sldMk cId="3481333290" sldId="1640"/>
            <ac:cxnSpMk id="77" creationId="{F021E977-5DF8-4327-9F51-B0B69032470E}"/>
          </ac:cxnSpMkLst>
        </pc:cxnChg>
        <pc:cxnChg chg="add mod">
          <ac:chgData name="Lace Lofranco" userId="1515141e-a2ed-4ab4-a66f-6db2dda82fd4" providerId="ADAL" clId="{C7CF28B1-BD21-4B84-881F-EB9ECF147DEB}" dt="2018-04-16T02:57:34.358" v="6496" actId="1038"/>
          <ac:cxnSpMkLst>
            <pc:docMk/>
            <pc:sldMk cId="3481333290" sldId="1640"/>
            <ac:cxnSpMk id="78" creationId="{4C970AAF-1DC3-4864-B5DC-0D17E19AA95F}"/>
          </ac:cxnSpMkLst>
        </pc:cxnChg>
      </pc:sldChg>
      <pc:sldMasterChg chg="delSldLayout modSldLayout">
        <pc:chgData name="Lace Lofranco" userId="1515141e-a2ed-4ab4-a66f-6db2dda82fd4" providerId="ADAL" clId="{C7CF28B1-BD21-4B84-881F-EB9ECF147DEB}" dt="2018-04-15T13:07:12.342" v="3021" actId="2696"/>
        <pc:sldMasterMkLst>
          <pc:docMk/>
          <pc:sldMasterMk cId="3588427678" sldId="2147484229"/>
        </pc:sldMasterMkLst>
        <pc:sldLayoutChg chg="addSp delSp">
          <pc:chgData name="Lace Lofranco" userId="1515141e-a2ed-4ab4-a66f-6db2dda82fd4" providerId="ADAL" clId="{C7CF28B1-BD21-4B84-881F-EB9ECF147DEB}" dt="2018-04-15T08:04:35.435" v="4" actId="478"/>
          <pc:sldLayoutMkLst>
            <pc:docMk/>
            <pc:sldMasterMk cId="3588427678" sldId="2147484229"/>
            <pc:sldLayoutMk cId="2588231870" sldId="2147484236"/>
          </pc:sldLayoutMkLst>
          <pc:spChg chg="del">
            <ac:chgData name="Lace Lofranco" userId="1515141e-a2ed-4ab4-a66f-6db2dda82fd4" providerId="ADAL" clId="{C7CF28B1-BD21-4B84-881F-EB9ECF147DEB}" dt="2018-04-15T08:04:34.151" v="3" actId="478"/>
            <ac:spMkLst>
              <pc:docMk/>
              <pc:sldMasterMk cId="3588427678" sldId="2147484229"/>
              <pc:sldLayoutMk cId="2588231870" sldId="2147484236"/>
              <ac:spMk id="90" creationId="{1514ACE8-7A0C-473D-BA90-C7ABAA3C98FD}"/>
            </ac:spMkLst>
          </pc:spChg>
          <pc:picChg chg="add">
            <ac:chgData name="Lace Lofranco" userId="1515141e-a2ed-4ab4-a66f-6db2dda82fd4" providerId="ADAL" clId="{C7CF28B1-BD21-4B84-881F-EB9ECF147DEB}" dt="2018-04-15T08:04:27.542" v="2" actId="478"/>
            <ac:picMkLst>
              <pc:docMk/>
              <pc:sldMasterMk cId="3588427678" sldId="2147484229"/>
              <pc:sldLayoutMk cId="2588231870" sldId="2147484236"/>
              <ac:picMk id="10" creationId="{66B6E59D-B61E-4471-A5EB-A1055BE2DDB3}"/>
            </ac:picMkLst>
          </pc:picChg>
          <pc:picChg chg="del">
            <ac:chgData name="Lace Lofranco" userId="1515141e-a2ed-4ab4-a66f-6db2dda82fd4" providerId="ADAL" clId="{C7CF28B1-BD21-4B84-881F-EB9ECF147DEB}" dt="2018-04-15T08:04:25.671" v="0" actId="478"/>
            <ac:picMkLst>
              <pc:docMk/>
              <pc:sldMasterMk cId="3588427678" sldId="2147484229"/>
              <pc:sldLayoutMk cId="2588231870" sldId="2147484236"/>
              <ac:picMk id="91" creationId="{2E307DC2-3E17-4844-9F04-C392C8FB7584}"/>
            </ac:picMkLst>
          </pc:picChg>
          <pc:picChg chg="del">
            <ac:chgData name="Lace Lofranco" userId="1515141e-a2ed-4ab4-a66f-6db2dda82fd4" providerId="ADAL" clId="{C7CF28B1-BD21-4B84-881F-EB9ECF147DEB}" dt="2018-04-15T08:04:27.249" v="1" actId="478"/>
            <ac:picMkLst>
              <pc:docMk/>
              <pc:sldMasterMk cId="3588427678" sldId="2147484229"/>
              <pc:sldLayoutMk cId="2588231870" sldId="2147484236"/>
              <ac:picMk id="1026" creationId="{08FBB26D-8FED-4CDE-9AD9-5DF09DE7894F}"/>
            </ac:picMkLst>
          </pc:picChg>
          <pc:picChg chg="del">
            <ac:chgData name="Lace Lofranco" userId="1515141e-a2ed-4ab4-a66f-6db2dda82fd4" providerId="ADAL" clId="{C7CF28B1-BD21-4B84-881F-EB9ECF147DEB}" dt="2018-04-15T08:04:35.435" v="4" actId="478"/>
            <ac:picMkLst>
              <pc:docMk/>
              <pc:sldMasterMk cId="3588427678" sldId="2147484229"/>
              <pc:sldLayoutMk cId="2588231870" sldId="2147484236"/>
              <ac:picMk id="1028" creationId="{66E019EE-88F4-462C-BC70-0F137F75FCCC}"/>
            </ac:picMkLst>
          </pc:picChg>
        </pc:sldLayoutChg>
        <pc:sldLayoutChg chg="delSp">
          <pc:chgData name="Lace Lofranco" userId="1515141e-a2ed-4ab4-a66f-6db2dda82fd4" providerId="ADAL" clId="{C7CF28B1-BD21-4B84-881F-EB9ECF147DEB}" dt="2018-04-15T08:05:23.767" v="8" actId="478"/>
          <pc:sldLayoutMkLst>
            <pc:docMk/>
            <pc:sldMasterMk cId="3588427678" sldId="2147484229"/>
            <pc:sldLayoutMk cId="1531337368" sldId="2147484240"/>
          </pc:sldLayoutMkLst>
          <pc:picChg chg="del">
            <ac:chgData name="Lace Lofranco" userId="1515141e-a2ed-4ab4-a66f-6db2dda82fd4" providerId="ADAL" clId="{C7CF28B1-BD21-4B84-881F-EB9ECF147DEB}" dt="2018-04-15T08:05:23.767" v="8" actId="478"/>
            <ac:picMkLst>
              <pc:docMk/>
              <pc:sldMasterMk cId="3588427678" sldId="2147484229"/>
              <pc:sldLayoutMk cId="1531337368" sldId="2147484240"/>
              <ac:picMk id="17" creationId="{16530149-C2F4-40F9-9871-8AD771375ED9}"/>
            </ac:picMkLst>
          </pc:picChg>
        </pc:sldLayoutChg>
        <pc:sldLayoutChg chg="delSp">
          <pc:chgData name="Lace Lofranco" userId="1515141e-a2ed-4ab4-a66f-6db2dda82fd4" providerId="ADAL" clId="{C7CF28B1-BD21-4B84-881F-EB9ECF147DEB}" dt="2018-04-15T08:05:25.865" v="9" actId="478"/>
          <pc:sldLayoutMkLst>
            <pc:docMk/>
            <pc:sldMasterMk cId="3588427678" sldId="2147484229"/>
            <pc:sldLayoutMk cId="1703268474" sldId="2147484241"/>
          </pc:sldLayoutMkLst>
          <pc:picChg chg="del">
            <ac:chgData name="Lace Lofranco" userId="1515141e-a2ed-4ab4-a66f-6db2dda82fd4" providerId="ADAL" clId="{C7CF28B1-BD21-4B84-881F-EB9ECF147DEB}" dt="2018-04-15T08:05:25.865" v="9" actId="478"/>
            <ac:picMkLst>
              <pc:docMk/>
              <pc:sldMasterMk cId="3588427678" sldId="2147484229"/>
              <pc:sldLayoutMk cId="1703268474" sldId="2147484241"/>
              <ac:picMk id="11" creationId="{F9142F9D-6403-4DD0-BFD8-AA7323BFD5DA}"/>
            </ac:picMkLst>
          </pc:picChg>
        </pc:sldLayoutChg>
        <pc:sldLayoutChg chg="delSp">
          <pc:chgData name="Lace Lofranco" userId="1515141e-a2ed-4ab4-a66f-6db2dda82fd4" providerId="ADAL" clId="{C7CF28B1-BD21-4B84-881F-EB9ECF147DEB}" dt="2018-04-15T08:05:31.449" v="11" actId="478"/>
          <pc:sldLayoutMkLst>
            <pc:docMk/>
            <pc:sldMasterMk cId="3588427678" sldId="2147484229"/>
            <pc:sldLayoutMk cId="4179946700" sldId="2147484245"/>
          </pc:sldLayoutMkLst>
          <pc:picChg chg="del">
            <ac:chgData name="Lace Lofranco" userId="1515141e-a2ed-4ab4-a66f-6db2dda82fd4" providerId="ADAL" clId="{C7CF28B1-BD21-4B84-881F-EB9ECF147DEB}" dt="2018-04-15T08:05:31.449" v="11" actId="478"/>
            <ac:picMkLst>
              <pc:docMk/>
              <pc:sldMasterMk cId="3588427678" sldId="2147484229"/>
              <pc:sldLayoutMk cId="4179946700" sldId="2147484245"/>
              <ac:picMk id="12" creationId="{D848C54F-CC68-43A0-A617-08B7D426CC2C}"/>
            </ac:picMkLst>
          </pc:picChg>
        </pc:sldLayoutChg>
        <pc:sldLayoutChg chg="delSp">
          <pc:chgData name="Lace Lofranco" userId="1515141e-a2ed-4ab4-a66f-6db2dda82fd4" providerId="ADAL" clId="{C7CF28B1-BD21-4B84-881F-EB9ECF147DEB}" dt="2018-04-15T08:05:33.409" v="12" actId="478"/>
          <pc:sldLayoutMkLst>
            <pc:docMk/>
            <pc:sldMasterMk cId="3588427678" sldId="2147484229"/>
            <pc:sldLayoutMk cId="2189335521" sldId="2147484247"/>
          </pc:sldLayoutMkLst>
          <pc:picChg chg="del">
            <ac:chgData name="Lace Lofranco" userId="1515141e-a2ed-4ab4-a66f-6db2dda82fd4" providerId="ADAL" clId="{C7CF28B1-BD21-4B84-881F-EB9ECF147DEB}" dt="2018-04-15T08:05:33.409" v="12" actId="478"/>
            <ac:picMkLst>
              <pc:docMk/>
              <pc:sldMasterMk cId="3588427678" sldId="2147484229"/>
              <pc:sldLayoutMk cId="2189335521" sldId="2147484247"/>
              <ac:picMk id="10" creationId="{1D6DA01A-5344-45B4-8F04-1305393296F4}"/>
            </ac:picMkLst>
          </pc:picChg>
        </pc:sldLayoutChg>
        <pc:sldLayoutChg chg="addSp delSp">
          <pc:chgData name="Lace Lofranco" userId="1515141e-a2ed-4ab4-a66f-6db2dda82fd4" providerId="ADAL" clId="{C7CF28B1-BD21-4B84-881F-EB9ECF147DEB}" dt="2018-04-15T08:05:43.093" v="15" actId="478"/>
          <pc:sldLayoutMkLst>
            <pc:docMk/>
            <pc:sldMasterMk cId="3588427678" sldId="2147484229"/>
            <pc:sldLayoutMk cId="3897602530" sldId="2147484249"/>
          </pc:sldLayoutMkLst>
          <pc:picChg chg="del">
            <ac:chgData name="Lace Lofranco" userId="1515141e-a2ed-4ab4-a66f-6db2dda82fd4" providerId="ADAL" clId="{C7CF28B1-BD21-4B84-881F-EB9ECF147DEB}" dt="2018-04-15T08:05:36.043" v="13" actId="478"/>
            <ac:picMkLst>
              <pc:docMk/>
              <pc:sldMasterMk cId="3588427678" sldId="2147484229"/>
              <pc:sldLayoutMk cId="3897602530" sldId="2147484249"/>
              <ac:picMk id="4" creationId="{46A59710-9E27-43A0-9F65-B18EAD7D64F2}"/>
            </ac:picMkLst>
          </pc:picChg>
          <pc:picChg chg="add del">
            <ac:chgData name="Lace Lofranco" userId="1515141e-a2ed-4ab4-a66f-6db2dda82fd4" providerId="ADAL" clId="{C7CF28B1-BD21-4B84-881F-EB9ECF147DEB}" dt="2018-04-15T08:05:43.093" v="15" actId="478"/>
            <ac:picMkLst>
              <pc:docMk/>
              <pc:sldMasterMk cId="3588427678" sldId="2147484229"/>
              <pc:sldLayoutMk cId="3897602530" sldId="2147484249"/>
              <ac:picMk id="6" creationId="{03273588-1A32-4878-AAD6-99017228FC19}"/>
            </ac:picMkLst>
          </pc:picChg>
        </pc:sldLayoutChg>
        <pc:sldLayoutChg chg="delSp">
          <pc:chgData name="Lace Lofranco" userId="1515141e-a2ed-4ab4-a66f-6db2dda82fd4" providerId="ADAL" clId="{C7CF28B1-BD21-4B84-881F-EB9ECF147DEB}" dt="2018-04-15T08:05:45.885" v="16" actId="478"/>
          <pc:sldLayoutMkLst>
            <pc:docMk/>
            <pc:sldMasterMk cId="3588427678" sldId="2147484229"/>
            <pc:sldLayoutMk cId="2025825992" sldId="2147484250"/>
          </pc:sldLayoutMkLst>
          <pc:picChg chg="del">
            <ac:chgData name="Lace Lofranco" userId="1515141e-a2ed-4ab4-a66f-6db2dda82fd4" providerId="ADAL" clId="{C7CF28B1-BD21-4B84-881F-EB9ECF147DEB}" dt="2018-04-15T08:05:45.885" v="16" actId="478"/>
            <ac:picMkLst>
              <pc:docMk/>
              <pc:sldMasterMk cId="3588427678" sldId="2147484229"/>
              <pc:sldLayoutMk cId="2025825992" sldId="2147484250"/>
              <ac:picMk id="3" creationId="{44F5E5C0-E028-4229-90F2-A53091700258}"/>
            </ac:picMkLst>
          </pc:picChg>
        </pc:sldLayoutChg>
        <pc:sldLayoutChg chg="delSp">
          <pc:chgData name="Lace Lofranco" userId="1515141e-a2ed-4ab4-a66f-6db2dda82fd4" providerId="ADAL" clId="{C7CF28B1-BD21-4B84-881F-EB9ECF147DEB}" dt="2018-04-15T08:05:50.867" v="18" actId="478"/>
          <pc:sldLayoutMkLst>
            <pc:docMk/>
            <pc:sldMasterMk cId="3588427678" sldId="2147484229"/>
            <pc:sldLayoutMk cId="168934554" sldId="2147484251"/>
          </pc:sldLayoutMkLst>
          <pc:picChg chg="del">
            <ac:chgData name="Lace Lofranco" userId="1515141e-a2ed-4ab4-a66f-6db2dda82fd4" providerId="ADAL" clId="{C7CF28B1-BD21-4B84-881F-EB9ECF147DEB}" dt="2018-04-15T08:05:50.867" v="18" actId="478"/>
            <ac:picMkLst>
              <pc:docMk/>
              <pc:sldMasterMk cId="3588427678" sldId="2147484229"/>
              <pc:sldLayoutMk cId="168934554" sldId="2147484251"/>
              <ac:picMk id="3" creationId="{8A3CEF54-EDD8-4527-B1E2-230FB03FF0BE}"/>
            </ac:picMkLst>
          </pc:picChg>
        </pc:sldLayoutChg>
        <pc:sldLayoutChg chg="delSp">
          <pc:chgData name="Lace Lofranco" userId="1515141e-a2ed-4ab4-a66f-6db2dda82fd4" providerId="ADAL" clId="{C7CF28B1-BD21-4B84-881F-EB9ECF147DEB}" dt="2018-04-15T08:05:52.717" v="19" actId="478"/>
          <pc:sldLayoutMkLst>
            <pc:docMk/>
            <pc:sldMasterMk cId="3588427678" sldId="2147484229"/>
            <pc:sldLayoutMk cId="3311556723" sldId="2147484256"/>
          </pc:sldLayoutMkLst>
          <pc:picChg chg="del">
            <ac:chgData name="Lace Lofranco" userId="1515141e-a2ed-4ab4-a66f-6db2dda82fd4" providerId="ADAL" clId="{C7CF28B1-BD21-4B84-881F-EB9ECF147DEB}" dt="2018-04-15T08:05:52.717" v="19" actId="478"/>
            <ac:picMkLst>
              <pc:docMk/>
              <pc:sldMasterMk cId="3588427678" sldId="2147484229"/>
              <pc:sldLayoutMk cId="3311556723" sldId="2147484256"/>
              <ac:picMk id="9" creationId="{52DA34AF-6D69-4377-826A-534F3411BF2E}"/>
            </ac:picMkLst>
          </pc:picChg>
        </pc:sldLayoutChg>
        <pc:sldLayoutChg chg="addSp delSp modSp">
          <pc:chgData name="Lace Lofranco" userId="1515141e-a2ed-4ab4-a66f-6db2dda82fd4" providerId="ADAL" clId="{C7CF28B1-BD21-4B84-881F-EB9ECF147DEB}" dt="2018-04-15T08:06:33.550" v="117" actId="478"/>
          <pc:sldLayoutMkLst>
            <pc:docMk/>
            <pc:sldMasterMk cId="3588427678" sldId="2147484229"/>
            <pc:sldLayoutMk cId="2425675349" sldId="2147484257"/>
          </pc:sldLayoutMkLst>
          <pc:picChg chg="del">
            <ac:chgData name="Lace Lofranco" userId="1515141e-a2ed-4ab4-a66f-6db2dda82fd4" providerId="ADAL" clId="{C7CF28B1-BD21-4B84-881F-EB9ECF147DEB}" dt="2018-04-15T08:05:56.601" v="20" actId="478"/>
            <ac:picMkLst>
              <pc:docMk/>
              <pc:sldMasterMk cId="3588427678" sldId="2147484229"/>
              <pc:sldLayoutMk cId="2425675349" sldId="2147484257"/>
              <ac:picMk id="2" creationId="{C3CFA8C6-5B87-4078-A991-0B432E7AC990}"/>
            </ac:picMkLst>
          </pc:picChg>
          <pc:picChg chg="add del">
            <ac:chgData name="Lace Lofranco" userId="1515141e-a2ed-4ab4-a66f-6db2dda82fd4" providerId="ADAL" clId="{C7CF28B1-BD21-4B84-881F-EB9ECF147DEB}" dt="2018-04-15T08:05:59.473" v="22" actId="478"/>
            <ac:picMkLst>
              <pc:docMk/>
              <pc:sldMasterMk cId="3588427678" sldId="2147484229"/>
              <pc:sldLayoutMk cId="2425675349" sldId="2147484257"/>
              <ac:picMk id="3" creationId="{549EAB73-5A93-4156-A339-BA94FA5D2CE2}"/>
            </ac:picMkLst>
          </pc:picChg>
          <pc:picChg chg="add del mod">
            <ac:chgData name="Lace Lofranco" userId="1515141e-a2ed-4ab4-a66f-6db2dda82fd4" providerId="ADAL" clId="{C7CF28B1-BD21-4B84-881F-EB9ECF147DEB}" dt="2018-04-15T08:06:33.550" v="117" actId="478"/>
            <ac:picMkLst>
              <pc:docMk/>
              <pc:sldMasterMk cId="3588427678" sldId="2147484229"/>
              <pc:sldLayoutMk cId="2425675349" sldId="2147484257"/>
              <ac:picMk id="4" creationId="{8994DFAB-A7A9-4A0D-BE74-D271766D4AD8}"/>
            </ac:picMkLst>
          </pc:picChg>
        </pc:sldLayoutChg>
        <pc:sldLayoutChg chg="delSp">
          <pc:chgData name="Lace Lofranco" userId="1515141e-a2ed-4ab4-a66f-6db2dda82fd4" providerId="ADAL" clId="{C7CF28B1-BD21-4B84-881F-EB9ECF147DEB}" dt="2018-04-15T08:06:36.842" v="118" actId="478"/>
          <pc:sldLayoutMkLst>
            <pc:docMk/>
            <pc:sldMasterMk cId="3588427678" sldId="2147484229"/>
            <pc:sldLayoutMk cId="1129962453" sldId="2147484260"/>
          </pc:sldLayoutMkLst>
          <pc:picChg chg="del">
            <ac:chgData name="Lace Lofranco" userId="1515141e-a2ed-4ab4-a66f-6db2dda82fd4" providerId="ADAL" clId="{C7CF28B1-BD21-4B84-881F-EB9ECF147DEB}" dt="2018-04-15T08:06:36.842" v="118" actId="478"/>
            <ac:picMkLst>
              <pc:docMk/>
              <pc:sldMasterMk cId="3588427678" sldId="2147484229"/>
              <pc:sldLayoutMk cId="1129962453" sldId="2147484260"/>
              <ac:picMk id="12" creationId="{4959F10C-E894-4F42-902D-E9A84FE93279}"/>
            </ac:picMkLst>
          </pc:picChg>
        </pc:sldLayoutChg>
        <pc:sldLayoutChg chg="delSp">
          <pc:chgData name="Lace Lofranco" userId="1515141e-a2ed-4ab4-a66f-6db2dda82fd4" providerId="ADAL" clId="{C7CF28B1-BD21-4B84-881F-EB9ECF147DEB}" dt="2018-04-15T08:05:48.771" v="17" actId="478"/>
          <pc:sldLayoutMkLst>
            <pc:docMk/>
            <pc:sldMasterMk cId="3588427678" sldId="2147484229"/>
            <pc:sldLayoutMk cId="2728849011" sldId="2147484264"/>
          </pc:sldLayoutMkLst>
          <pc:picChg chg="del">
            <ac:chgData name="Lace Lofranco" userId="1515141e-a2ed-4ab4-a66f-6db2dda82fd4" providerId="ADAL" clId="{C7CF28B1-BD21-4B84-881F-EB9ECF147DEB}" dt="2018-04-15T08:05:48.771" v="17" actId="478"/>
            <ac:picMkLst>
              <pc:docMk/>
              <pc:sldMasterMk cId="3588427678" sldId="2147484229"/>
              <pc:sldLayoutMk cId="2728849011" sldId="2147484264"/>
              <ac:picMk id="3" creationId="{BD483695-362E-467A-9FF2-998C06091C44}"/>
            </ac:picMkLst>
          </pc:picChg>
        </pc:sldLayoutChg>
        <pc:sldLayoutChg chg="delSp">
          <pc:chgData name="Lace Lofranco" userId="1515141e-a2ed-4ab4-a66f-6db2dda82fd4" providerId="ADAL" clId="{C7CF28B1-BD21-4B84-881F-EB9ECF147DEB}" dt="2018-04-15T08:06:38.368" v="119" actId="478"/>
          <pc:sldLayoutMkLst>
            <pc:docMk/>
            <pc:sldMasterMk cId="3588427678" sldId="2147484229"/>
            <pc:sldLayoutMk cId="925069136" sldId="2147484299"/>
          </pc:sldLayoutMkLst>
          <pc:picChg chg="del">
            <ac:chgData name="Lace Lofranco" userId="1515141e-a2ed-4ab4-a66f-6db2dda82fd4" providerId="ADAL" clId="{C7CF28B1-BD21-4B84-881F-EB9ECF147DEB}" dt="2018-04-15T08:06:38.368" v="119" actId="478"/>
            <ac:picMkLst>
              <pc:docMk/>
              <pc:sldMasterMk cId="3588427678" sldId="2147484229"/>
              <pc:sldLayoutMk cId="925069136" sldId="2147484299"/>
              <ac:picMk id="4" creationId="{A8BCF47C-4C29-4A6E-8D5C-8D99FDD7D312}"/>
            </ac:picMkLst>
          </pc:picChg>
        </pc:sldLayoutChg>
        <pc:sldLayoutChg chg="addSp delSp">
          <pc:chgData name="Lace Lofranco" userId="1515141e-a2ed-4ab4-a66f-6db2dda82fd4" providerId="ADAL" clId="{C7CF28B1-BD21-4B84-881F-EB9ECF147DEB}" dt="2018-04-15T08:05:14.952" v="7" actId="478"/>
          <pc:sldLayoutMkLst>
            <pc:docMk/>
            <pc:sldMasterMk cId="3588427678" sldId="2147484229"/>
            <pc:sldLayoutMk cId="3451850179" sldId="2147484467"/>
          </pc:sldLayoutMkLst>
          <pc:picChg chg="add">
            <ac:chgData name="Lace Lofranco" userId="1515141e-a2ed-4ab4-a66f-6db2dda82fd4" providerId="ADAL" clId="{C7CF28B1-BD21-4B84-881F-EB9ECF147DEB}" dt="2018-04-15T08:05:13.347" v="6" actId="478"/>
            <ac:picMkLst>
              <pc:docMk/>
              <pc:sldMasterMk cId="3588427678" sldId="2147484229"/>
              <pc:sldLayoutMk cId="3451850179" sldId="2147484467"/>
              <ac:picMk id="10" creationId="{D0F7CAAB-ED58-47A3-BF36-8469859F0DDA}"/>
            </ac:picMkLst>
          </pc:picChg>
          <pc:picChg chg="del">
            <ac:chgData name="Lace Lofranco" userId="1515141e-a2ed-4ab4-a66f-6db2dda82fd4" providerId="ADAL" clId="{C7CF28B1-BD21-4B84-881F-EB9ECF147DEB}" dt="2018-04-15T08:05:12.418" v="5" actId="478"/>
            <ac:picMkLst>
              <pc:docMk/>
              <pc:sldMasterMk cId="3588427678" sldId="2147484229"/>
              <pc:sldLayoutMk cId="3451850179" sldId="2147484467"/>
              <ac:picMk id="87" creationId="{3253FCEA-0964-4300-BC2B-D4950E668028}"/>
            </ac:picMkLst>
          </pc:picChg>
          <pc:picChg chg="del">
            <ac:chgData name="Lace Lofranco" userId="1515141e-a2ed-4ab4-a66f-6db2dda82fd4" providerId="ADAL" clId="{C7CF28B1-BD21-4B84-881F-EB9ECF147DEB}" dt="2018-04-15T08:05:14.952" v="7" actId="478"/>
            <ac:picMkLst>
              <pc:docMk/>
              <pc:sldMasterMk cId="3588427678" sldId="2147484229"/>
              <pc:sldLayoutMk cId="3451850179" sldId="2147484467"/>
              <ac:picMk id="92" creationId="{2FEE9C7A-9D30-483A-AEA9-1EF296CE4E73}"/>
            </ac:picMkLst>
          </pc:picChg>
        </pc:sldLayoutChg>
        <pc:sldLayoutChg chg="delSp">
          <pc:chgData name="Lace Lofranco" userId="1515141e-a2ed-4ab4-a66f-6db2dda82fd4" providerId="ADAL" clId="{C7CF28B1-BD21-4B84-881F-EB9ECF147DEB}" dt="2018-04-15T08:05:28.593" v="10" actId="478"/>
          <pc:sldLayoutMkLst>
            <pc:docMk/>
            <pc:sldMasterMk cId="3588427678" sldId="2147484229"/>
            <pc:sldLayoutMk cId="2192018982" sldId="2147484474"/>
          </pc:sldLayoutMkLst>
          <pc:picChg chg="del">
            <ac:chgData name="Lace Lofranco" userId="1515141e-a2ed-4ab4-a66f-6db2dda82fd4" providerId="ADAL" clId="{C7CF28B1-BD21-4B84-881F-EB9ECF147DEB}" dt="2018-04-15T08:05:28.593" v="10" actId="478"/>
            <ac:picMkLst>
              <pc:docMk/>
              <pc:sldMasterMk cId="3588427678" sldId="2147484229"/>
              <pc:sldLayoutMk cId="2192018982" sldId="2147484474"/>
              <ac:picMk id="12" creationId="{6663C464-AF68-4558-9894-7B1E63CD156C}"/>
            </ac:picMkLst>
          </pc:picChg>
        </pc:sldLayoutChg>
      </pc:sldMasterChg>
      <pc:sldMasterChg chg="modSldLayout">
        <pc:chgData name="Lace Lofranco" userId="1515141e-a2ed-4ab4-a66f-6db2dda82fd4" providerId="ADAL" clId="{C7CF28B1-BD21-4B84-881F-EB9ECF147DEB}" dt="2018-04-15T13:09:36.111" v="3059" actId="20577"/>
        <pc:sldMasterMkLst>
          <pc:docMk/>
          <pc:sldMasterMk cId="3225192044" sldId="2147484517"/>
        </pc:sldMasterMkLst>
        <pc:sldLayoutChg chg="delSp setBg">
          <pc:chgData name="Lace Lofranco" userId="1515141e-a2ed-4ab4-a66f-6db2dda82fd4" providerId="ADAL" clId="{C7CF28B1-BD21-4B84-881F-EB9ECF147DEB}" dt="2018-04-15T13:09:36.111" v="3059" actId="20577"/>
          <pc:sldLayoutMkLst>
            <pc:docMk/>
            <pc:sldMasterMk cId="3225192044" sldId="2147484517"/>
            <pc:sldLayoutMk cId="1916367656" sldId="2147484537"/>
          </pc:sldLayoutMkLst>
          <pc:spChg chg="del">
            <ac:chgData name="Lace Lofranco" userId="1515141e-a2ed-4ab4-a66f-6db2dda82fd4" providerId="ADAL" clId="{C7CF28B1-BD21-4B84-881F-EB9ECF147DEB}" dt="2018-04-15T13:08:43.406" v="3054" actId="478"/>
            <ac:spMkLst>
              <pc:docMk/>
              <pc:sldMasterMk cId="3225192044" sldId="2147484517"/>
              <pc:sldLayoutMk cId="1916367656" sldId="2147484537"/>
              <ac:spMk id="2" creationId="{00000000-0000-0000-0000-000000000000}"/>
            </ac:spMkLst>
          </pc:s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795" creationId="{FE4EC17A-6954-4BFF-B6A5-218A353571C6}"/>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796" creationId="{78F5DB95-0743-4194-AF8E-731BCEBC63A0}"/>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797" creationId="{ADCA3183-3389-4486-8913-D1AEFF5E6A10}"/>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798" creationId="{5F02200C-C22A-4A75-B14B-3B600A54815C}"/>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0" creationId="{9F10D460-6A74-4818-9F46-EAE7C1C9C177}"/>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1" creationId="{683F34A0-4824-4E5A-A9CC-124D714530BA}"/>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2" creationId="{6AE2B9B6-C947-40E8-9C29-194017E32D74}"/>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3" creationId="{C83934FF-0BB5-4BAF-B03C-B0B783135BB8}"/>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4" creationId="{2FFD6C10-FC4C-4F41-B7FF-62886559664D}"/>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5" creationId="{175F517F-E574-43AC-BCC9-20114D6375CB}"/>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6" creationId="{BE72D951-75A4-4DA9-8903-264B4C8AD6CE}"/>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7" creationId="{92FDE850-1B12-48F0-BED6-2DBAB9165F64}"/>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8" creationId="{F97B1388-E461-4A38-9B09-B364514CB632}"/>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09" creationId="{800BFD97-21DF-408D-9CD6-4059272BD1AA}"/>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0" creationId="{6B1C29B7-1E4C-42E9-BFF5-AFA071F0966B}"/>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3" creationId="{DC03940F-B74A-4BB0-A29E-05138DBEF958}"/>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4" creationId="{CCBAA3F1-F5D7-47E2-8204-499FF31AC1BA}"/>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5" creationId="{1D84FA7B-137F-435D-8123-CAB304758178}"/>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6" creationId="{2664D0B0-09D6-4FA8-82F9-5E73C364D9F6}"/>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7" creationId="{03FF1F65-9B53-4447-9561-8C77C76AC1E1}"/>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8" creationId="{467AD0AE-48AD-458F-9364-8892C9F2C72D}"/>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19" creationId="{430371C6-CFD6-408B-A6C1-DC1E1EE72F2C}"/>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20" creationId="{869BE5D7-E829-4961-B1B7-41D71CE1884E}"/>
            </ac:grpSpMkLst>
          </pc:grpChg>
          <pc:grpChg chg="del">
            <ac:chgData name="Lace Lofranco" userId="1515141e-a2ed-4ab4-a66f-6db2dda82fd4" providerId="ADAL" clId="{C7CF28B1-BD21-4B84-881F-EB9ECF147DEB}" dt="2018-04-15T13:08:43.406" v="3054" actId="478"/>
            <ac:grpSpMkLst>
              <pc:docMk/>
              <pc:sldMasterMk cId="3225192044" sldId="2147484517"/>
              <pc:sldLayoutMk cId="1916367656" sldId="2147484537"/>
              <ac:grpSpMk id="1821" creationId="{541099ED-BB8B-4885-9A17-74E3BE69FE69}"/>
            </ac:grpSpMkLst>
          </pc:grpChg>
        </pc:sldLayoutChg>
      </pc:sldMasterChg>
    </pc:docChg>
  </pc:docChgLst>
  <pc:docChgLst>
    <pc:chgData name="Lace Lofranco" userId="1515141e-a2ed-4ab4-a66f-6db2dda82fd4" providerId="ADAL" clId="{B52973EE-742A-4FA2-9CB3-0EC07C12EB94}"/>
    <pc:docChg chg="custSel addSld delSld modSld sldOrd modMainMaster modSection">
      <pc:chgData name="Lace Lofranco" userId="1515141e-a2ed-4ab4-a66f-6db2dda82fd4" providerId="ADAL" clId="{B52973EE-742A-4FA2-9CB3-0EC07C12EB94}" dt="2018-03-20T13:23:27.873" v="503" actId="2696"/>
      <pc:docMkLst>
        <pc:docMk/>
      </pc:docMkLst>
      <pc:sldChg chg="modSp">
        <pc:chgData name="Lace Lofranco" userId="1515141e-a2ed-4ab4-a66f-6db2dda82fd4" providerId="ADAL" clId="{B52973EE-742A-4FA2-9CB3-0EC07C12EB94}" dt="2018-03-20T11:31:33.348" v="11" actId="20577"/>
        <pc:sldMkLst>
          <pc:docMk/>
          <pc:sldMk cId="510808930" sldId="1576"/>
        </pc:sldMkLst>
        <pc:spChg chg="mod">
          <ac:chgData name="Lace Lofranco" userId="1515141e-a2ed-4ab4-a66f-6db2dda82fd4" providerId="ADAL" clId="{B52973EE-742A-4FA2-9CB3-0EC07C12EB94}" dt="2018-03-20T11:31:33.348" v="11" actId="20577"/>
          <ac:spMkLst>
            <pc:docMk/>
            <pc:sldMk cId="510808930" sldId="1576"/>
            <ac:spMk id="2" creationId="{BD88855E-8E5D-4E33-A6F6-30092BB1C540}"/>
          </ac:spMkLst>
        </pc:spChg>
      </pc:sldChg>
      <pc:sldChg chg="modSp add ord">
        <pc:chgData name="Lace Lofranco" userId="1515141e-a2ed-4ab4-a66f-6db2dda82fd4" providerId="ADAL" clId="{B52973EE-742A-4FA2-9CB3-0EC07C12EB94}" dt="2018-03-20T12:12:46.403" v="417" actId="2696"/>
        <pc:sldMkLst>
          <pc:docMk/>
          <pc:sldMk cId="3641265229" sldId="1603"/>
        </pc:sldMkLst>
        <pc:spChg chg="mod">
          <ac:chgData name="Lace Lofranco" userId="1515141e-a2ed-4ab4-a66f-6db2dda82fd4" providerId="ADAL" clId="{B52973EE-742A-4FA2-9CB3-0EC07C12EB94}" dt="2018-03-20T11:41:09.686" v="135" actId="20577"/>
          <ac:spMkLst>
            <pc:docMk/>
            <pc:sldMk cId="3641265229" sldId="1603"/>
            <ac:spMk id="2" creationId="{7771DC87-6FFB-4CEE-930B-1A2A04F650AE}"/>
          </ac:spMkLst>
        </pc:spChg>
        <pc:spChg chg="mod">
          <ac:chgData name="Lace Lofranco" userId="1515141e-a2ed-4ab4-a66f-6db2dda82fd4" providerId="ADAL" clId="{B52973EE-742A-4FA2-9CB3-0EC07C12EB94}" dt="2018-03-20T12:00:04.155" v="416" actId="20577"/>
          <ac:spMkLst>
            <pc:docMk/>
            <pc:sldMk cId="3641265229" sldId="1603"/>
            <ac:spMk id="3" creationId="{CC0EC82D-97BA-4440-AADA-DA6F813A32A3}"/>
          </ac:spMkLst>
        </pc:spChg>
      </pc:sldChg>
      <pc:sldMasterChg chg="modSldLayout">
        <pc:chgData name="Lace Lofranco" userId="1515141e-a2ed-4ab4-a66f-6db2dda82fd4" providerId="ADAL" clId="{B52973EE-742A-4FA2-9CB3-0EC07C12EB94}" dt="2018-03-20T11:34:32.351" v="71" actId="2696"/>
        <pc:sldMasterMkLst>
          <pc:docMk/>
          <pc:sldMasterMk cId="3588427678" sldId="2147484229"/>
        </pc:sldMasterMkLst>
        <pc:sldLayoutChg chg="addSp delSp">
          <pc:chgData name="Lace Lofranco" userId="1515141e-a2ed-4ab4-a66f-6db2dda82fd4" providerId="ADAL" clId="{B52973EE-742A-4FA2-9CB3-0EC07C12EB94}" dt="2018-03-20T11:33:45.482" v="52" actId="2696"/>
          <pc:sldLayoutMkLst>
            <pc:docMk/>
            <pc:sldMasterMk cId="3588427678" sldId="2147484229"/>
            <pc:sldLayoutMk cId="1531337368" sldId="2147484240"/>
          </pc:sldLayoutMkLst>
          <pc:spChg chg="del">
            <ac:chgData name="Lace Lofranco" userId="1515141e-a2ed-4ab4-a66f-6db2dda82fd4" providerId="ADAL" clId="{B52973EE-742A-4FA2-9CB3-0EC07C12EB94}" dt="2018-03-20T11:32:44.173" v="48" actId="478"/>
            <ac:spMkLst>
              <pc:docMk/>
              <pc:sldMasterMk cId="3588427678" sldId="2147484229"/>
              <pc:sldLayoutMk cId="1531337368" sldId="2147484240"/>
              <ac:spMk id="9" creationId="{C2304A69-E89C-4294-9C91-812F2E94BAF1}"/>
            </ac:spMkLst>
          </pc:spChg>
          <pc:spChg chg="del">
            <ac:chgData name="Lace Lofranco" userId="1515141e-a2ed-4ab4-a66f-6db2dda82fd4" providerId="ADAL" clId="{B52973EE-742A-4FA2-9CB3-0EC07C12EB94}" dt="2018-03-20T11:32:44.173" v="48" actId="478"/>
            <ac:spMkLst>
              <pc:docMk/>
              <pc:sldMasterMk cId="3588427678" sldId="2147484229"/>
              <pc:sldLayoutMk cId="1531337368" sldId="2147484240"/>
              <ac:spMk id="10" creationId="{86EDF313-3581-493F-8C0E-53FB4E4366D8}"/>
            </ac:spMkLst>
          </pc:spChg>
          <pc:spChg chg="del">
            <ac:chgData name="Lace Lofranco" userId="1515141e-a2ed-4ab4-a66f-6db2dda82fd4" providerId="ADAL" clId="{B52973EE-742A-4FA2-9CB3-0EC07C12EB94}" dt="2018-03-20T11:32:44.173" v="48" actId="478"/>
            <ac:spMkLst>
              <pc:docMk/>
              <pc:sldMasterMk cId="3588427678" sldId="2147484229"/>
              <pc:sldLayoutMk cId="1531337368" sldId="2147484240"/>
              <ac:spMk id="11" creationId="{7FEFEA55-5814-4763-A6C5-A4860793FC30}"/>
            </ac:spMkLst>
          </pc:spChg>
          <pc:spChg chg="del">
            <ac:chgData name="Lace Lofranco" userId="1515141e-a2ed-4ab4-a66f-6db2dda82fd4" providerId="ADAL" clId="{B52973EE-742A-4FA2-9CB3-0EC07C12EB94}" dt="2018-03-20T11:32:47.216" v="49" actId="478"/>
            <ac:spMkLst>
              <pc:docMk/>
              <pc:sldMasterMk cId="3588427678" sldId="2147484229"/>
              <pc:sldLayoutMk cId="1531337368" sldId="2147484240"/>
              <ac:spMk id="13" creationId="{FFAB1082-A38F-49DC-99F8-2DAE8FC42A1D}"/>
            </ac:spMkLst>
          </pc:spChg>
          <pc:spChg chg="del">
            <ac:chgData name="Lace Lofranco" userId="1515141e-a2ed-4ab4-a66f-6db2dda82fd4" providerId="ADAL" clId="{B52973EE-742A-4FA2-9CB3-0EC07C12EB94}" dt="2018-03-20T11:32:44.173" v="48" actId="478"/>
            <ac:spMkLst>
              <pc:docMk/>
              <pc:sldMasterMk cId="3588427678" sldId="2147484229"/>
              <pc:sldLayoutMk cId="1531337368" sldId="2147484240"/>
              <ac:spMk id="14" creationId="{8B0384BE-1DA0-4BEB-85DC-308145D11F3C}"/>
            </ac:spMkLst>
          </pc:spChg>
          <pc:spChg chg="del">
            <ac:chgData name="Lace Lofranco" userId="1515141e-a2ed-4ab4-a66f-6db2dda82fd4" providerId="ADAL" clId="{B52973EE-742A-4FA2-9CB3-0EC07C12EB94}" dt="2018-03-20T11:32:40.617" v="47" actId="478"/>
            <ac:spMkLst>
              <pc:docMk/>
              <pc:sldMasterMk cId="3588427678" sldId="2147484229"/>
              <pc:sldLayoutMk cId="1531337368" sldId="2147484240"/>
              <ac:spMk id="15" creationId="{788E5EE0-5651-43C0-BD1D-226DFC7737E4}"/>
            </ac:spMkLst>
          </pc:spChg>
          <pc:picChg chg="del">
            <ac:chgData name="Lace Lofranco" userId="1515141e-a2ed-4ab4-a66f-6db2dda82fd4" providerId="ADAL" clId="{B52973EE-742A-4FA2-9CB3-0EC07C12EB94}" dt="2018-03-20T11:32:48.569" v="51" actId="478"/>
            <ac:picMkLst>
              <pc:docMk/>
              <pc:sldMasterMk cId="3588427678" sldId="2147484229"/>
              <pc:sldLayoutMk cId="1531337368" sldId="2147484240"/>
              <ac:picMk id="7" creationId="{A8B7C2F5-90FD-49CC-812E-37131DB46B13}"/>
            </ac:picMkLst>
          </pc:picChg>
          <pc:picChg chg="del">
            <ac:chgData name="Lace Lofranco" userId="1515141e-a2ed-4ab4-a66f-6db2dda82fd4" providerId="ADAL" clId="{B52973EE-742A-4FA2-9CB3-0EC07C12EB94}" dt="2018-03-20T11:32:47.838" v="50" actId="478"/>
            <ac:picMkLst>
              <pc:docMk/>
              <pc:sldMasterMk cId="3588427678" sldId="2147484229"/>
              <pc:sldLayoutMk cId="1531337368" sldId="2147484240"/>
              <ac:picMk id="8" creationId="{E47C34CA-7D00-4A52-9038-457D1DD80AEA}"/>
            </ac:picMkLst>
          </pc:picChg>
          <pc:picChg chg="del">
            <ac:chgData name="Lace Lofranco" userId="1515141e-a2ed-4ab4-a66f-6db2dda82fd4" providerId="ADAL" clId="{B52973EE-742A-4FA2-9CB3-0EC07C12EB94}" dt="2018-03-20T11:32:40.617" v="47" actId="478"/>
            <ac:picMkLst>
              <pc:docMk/>
              <pc:sldMasterMk cId="3588427678" sldId="2147484229"/>
              <pc:sldLayoutMk cId="1531337368" sldId="2147484240"/>
              <ac:picMk id="12" creationId="{7E49FCB5-326A-4C72-A823-DD25DA6CDE98}"/>
            </ac:picMkLst>
          </pc:picChg>
          <pc:picChg chg="del">
            <ac:chgData name="Lace Lofranco" userId="1515141e-a2ed-4ab4-a66f-6db2dda82fd4" providerId="ADAL" clId="{B52973EE-742A-4FA2-9CB3-0EC07C12EB94}" dt="2018-03-20T11:32:44.173" v="48" actId="478"/>
            <ac:picMkLst>
              <pc:docMk/>
              <pc:sldMasterMk cId="3588427678" sldId="2147484229"/>
              <pc:sldLayoutMk cId="1531337368" sldId="2147484240"/>
              <ac:picMk id="16" creationId="{363D41E1-53A5-4E8F-B598-1E825FC9D3CD}"/>
            </ac:picMkLst>
          </pc:picChg>
          <pc:picChg chg="add">
            <ac:chgData name="Lace Lofranco" userId="1515141e-a2ed-4ab4-a66f-6db2dda82fd4" providerId="ADAL" clId="{B52973EE-742A-4FA2-9CB3-0EC07C12EB94}" dt="2018-03-20T11:33:45.482" v="52" actId="2696"/>
            <ac:picMkLst>
              <pc:docMk/>
              <pc:sldMasterMk cId="3588427678" sldId="2147484229"/>
              <pc:sldLayoutMk cId="1531337368" sldId="2147484240"/>
              <ac:picMk id="17" creationId="{16530149-C2F4-40F9-9871-8AD771375ED9}"/>
            </ac:picMkLst>
          </pc:picChg>
        </pc:sldLayoutChg>
        <pc:sldLayoutChg chg="addSp delSp">
          <pc:chgData name="Lace Lofranco" userId="1515141e-a2ed-4ab4-a66f-6db2dda82fd4" providerId="ADAL" clId="{B52973EE-742A-4FA2-9CB3-0EC07C12EB94}" dt="2018-03-20T11:33:53.473" v="55" actId="2696"/>
          <pc:sldLayoutMkLst>
            <pc:docMk/>
            <pc:sldMasterMk cId="3588427678" sldId="2147484229"/>
            <pc:sldLayoutMk cId="1703268474" sldId="2147484241"/>
          </pc:sldLayoutMkLst>
          <pc:spChg chg="del">
            <ac:chgData name="Lace Lofranco" userId="1515141e-a2ed-4ab4-a66f-6db2dda82fd4" providerId="ADAL" clId="{B52973EE-742A-4FA2-9CB3-0EC07C12EB94}" dt="2018-03-20T11:33:52.218" v="54" actId="478"/>
            <ac:spMkLst>
              <pc:docMk/>
              <pc:sldMasterMk cId="3588427678" sldId="2147484229"/>
              <pc:sldLayoutMk cId="1703268474" sldId="2147484241"/>
              <ac:spMk id="21" creationId="{2B3E7F9F-7E8C-417C-B4E6-4A6426D480CD}"/>
            </ac:spMkLst>
          </pc:spChg>
          <pc:spChg chg="del">
            <ac:chgData name="Lace Lofranco" userId="1515141e-a2ed-4ab4-a66f-6db2dda82fd4" providerId="ADAL" clId="{B52973EE-742A-4FA2-9CB3-0EC07C12EB94}" dt="2018-03-20T11:33:52.218" v="54" actId="478"/>
            <ac:spMkLst>
              <pc:docMk/>
              <pc:sldMasterMk cId="3588427678" sldId="2147484229"/>
              <pc:sldLayoutMk cId="1703268474" sldId="2147484241"/>
              <ac:spMk id="22" creationId="{A0A0C687-215C-496A-91D8-02F8BF3586D3}"/>
            </ac:spMkLst>
          </pc:spChg>
          <pc:spChg chg="del">
            <ac:chgData name="Lace Lofranco" userId="1515141e-a2ed-4ab4-a66f-6db2dda82fd4" providerId="ADAL" clId="{B52973EE-742A-4FA2-9CB3-0EC07C12EB94}" dt="2018-03-20T11:33:52.218" v="54" actId="478"/>
            <ac:spMkLst>
              <pc:docMk/>
              <pc:sldMasterMk cId="3588427678" sldId="2147484229"/>
              <pc:sldLayoutMk cId="1703268474" sldId="2147484241"/>
              <ac:spMk id="23" creationId="{F5E468E7-2580-4001-ACA5-7DC3E0A39ED5}"/>
            </ac:spMkLst>
          </pc:spChg>
          <pc:picChg chg="add">
            <ac:chgData name="Lace Lofranco" userId="1515141e-a2ed-4ab4-a66f-6db2dda82fd4" providerId="ADAL" clId="{B52973EE-742A-4FA2-9CB3-0EC07C12EB94}" dt="2018-03-20T11:33:53.473" v="55" actId="2696"/>
            <ac:picMkLst>
              <pc:docMk/>
              <pc:sldMasterMk cId="3588427678" sldId="2147484229"/>
              <pc:sldLayoutMk cId="1703268474" sldId="2147484241"/>
              <ac:picMk id="11" creationId="{F9142F9D-6403-4DD0-BFD8-AA7323BFD5DA}"/>
            </ac:picMkLst>
          </pc:picChg>
          <pc:picChg chg="del">
            <ac:chgData name="Lace Lofranco" userId="1515141e-a2ed-4ab4-a66f-6db2dda82fd4" providerId="ADAL" clId="{B52973EE-742A-4FA2-9CB3-0EC07C12EB94}" dt="2018-03-20T11:33:50.012" v="53" actId="478"/>
            <ac:picMkLst>
              <pc:docMk/>
              <pc:sldMasterMk cId="3588427678" sldId="2147484229"/>
              <pc:sldLayoutMk cId="1703268474" sldId="2147484241"/>
              <ac:picMk id="18" creationId="{E96E4C2D-DF6F-4605-883E-B1F914FC4F08}"/>
            </ac:picMkLst>
          </pc:picChg>
          <pc:picChg chg="del">
            <ac:chgData name="Lace Lofranco" userId="1515141e-a2ed-4ab4-a66f-6db2dda82fd4" providerId="ADAL" clId="{B52973EE-742A-4FA2-9CB3-0EC07C12EB94}" dt="2018-03-20T11:33:50.012" v="53" actId="478"/>
            <ac:picMkLst>
              <pc:docMk/>
              <pc:sldMasterMk cId="3588427678" sldId="2147484229"/>
              <pc:sldLayoutMk cId="1703268474" sldId="2147484241"/>
              <ac:picMk id="19" creationId="{90F8AC3F-CAE2-44FB-86C0-C7FA2A9B1FE6}"/>
            </ac:picMkLst>
          </pc:picChg>
          <pc:picChg chg="del">
            <ac:chgData name="Lace Lofranco" userId="1515141e-a2ed-4ab4-a66f-6db2dda82fd4" providerId="ADAL" clId="{B52973EE-742A-4FA2-9CB3-0EC07C12EB94}" dt="2018-03-20T11:33:52.218" v="54" actId="478"/>
            <ac:picMkLst>
              <pc:docMk/>
              <pc:sldMasterMk cId="3588427678" sldId="2147484229"/>
              <pc:sldLayoutMk cId="1703268474" sldId="2147484241"/>
              <ac:picMk id="20" creationId="{4041168E-ECF8-4594-AC4F-3418343CC8DA}"/>
            </ac:picMkLst>
          </pc:picChg>
          <pc:picChg chg="del">
            <ac:chgData name="Lace Lofranco" userId="1515141e-a2ed-4ab4-a66f-6db2dda82fd4" providerId="ADAL" clId="{B52973EE-742A-4FA2-9CB3-0EC07C12EB94}" dt="2018-03-20T11:33:52.218" v="54" actId="478"/>
            <ac:picMkLst>
              <pc:docMk/>
              <pc:sldMasterMk cId="3588427678" sldId="2147484229"/>
              <pc:sldLayoutMk cId="1703268474" sldId="2147484241"/>
              <ac:picMk id="24" creationId="{E7729313-AA66-41EE-8D31-2F07A6A053E2}"/>
            </ac:picMkLst>
          </pc:picChg>
        </pc:sldLayoutChg>
        <pc:sldLayoutChg chg="addSp delSp">
          <pc:chgData name="Lace Lofranco" userId="1515141e-a2ed-4ab4-a66f-6db2dda82fd4" providerId="ADAL" clId="{B52973EE-742A-4FA2-9CB3-0EC07C12EB94}" dt="2018-03-20T11:34:09.019" v="62" actId="2696"/>
          <pc:sldLayoutMkLst>
            <pc:docMk/>
            <pc:sldMasterMk cId="3588427678" sldId="2147484229"/>
            <pc:sldLayoutMk cId="4179946700" sldId="2147484245"/>
          </pc:sldLayoutMkLst>
          <pc:spChg chg="del">
            <ac:chgData name="Lace Lofranco" userId="1515141e-a2ed-4ab4-a66f-6db2dda82fd4" providerId="ADAL" clId="{B52973EE-742A-4FA2-9CB3-0EC07C12EB94}" dt="2018-03-20T11:34:08.239" v="61" actId="478"/>
            <ac:spMkLst>
              <pc:docMk/>
              <pc:sldMasterMk cId="3588427678" sldId="2147484229"/>
              <pc:sldLayoutMk cId="4179946700" sldId="2147484245"/>
              <ac:spMk id="22" creationId="{0B9C4992-038E-4798-A6AC-3FF7382B5004}"/>
            </ac:spMkLst>
          </pc:spChg>
          <pc:spChg chg="del">
            <ac:chgData name="Lace Lofranco" userId="1515141e-a2ed-4ab4-a66f-6db2dda82fd4" providerId="ADAL" clId="{B52973EE-742A-4FA2-9CB3-0EC07C12EB94}" dt="2018-03-20T11:34:08.239" v="61" actId="478"/>
            <ac:spMkLst>
              <pc:docMk/>
              <pc:sldMasterMk cId="3588427678" sldId="2147484229"/>
              <pc:sldLayoutMk cId="4179946700" sldId="2147484245"/>
              <ac:spMk id="23" creationId="{6D8C1C18-1BD7-4C93-AB1B-B4A1E5D53352}"/>
            </ac:spMkLst>
          </pc:spChg>
          <pc:spChg chg="del">
            <ac:chgData name="Lace Lofranco" userId="1515141e-a2ed-4ab4-a66f-6db2dda82fd4" providerId="ADAL" clId="{B52973EE-742A-4FA2-9CB3-0EC07C12EB94}" dt="2018-03-20T11:34:08.239" v="61" actId="478"/>
            <ac:spMkLst>
              <pc:docMk/>
              <pc:sldMasterMk cId="3588427678" sldId="2147484229"/>
              <pc:sldLayoutMk cId="4179946700" sldId="2147484245"/>
              <ac:spMk id="24" creationId="{04AC9BCF-77F6-48E6-A5D8-5B4B8C7B074A}"/>
            </ac:spMkLst>
          </pc:spChg>
          <pc:picChg chg="add">
            <ac:chgData name="Lace Lofranco" userId="1515141e-a2ed-4ab4-a66f-6db2dda82fd4" providerId="ADAL" clId="{B52973EE-742A-4FA2-9CB3-0EC07C12EB94}" dt="2018-03-20T11:34:09.019" v="62" actId="2696"/>
            <ac:picMkLst>
              <pc:docMk/>
              <pc:sldMasterMk cId="3588427678" sldId="2147484229"/>
              <pc:sldLayoutMk cId="4179946700" sldId="2147484245"/>
              <ac:picMk id="12" creationId="{D848C54F-CC68-43A0-A617-08B7D426CC2C}"/>
            </ac:picMkLst>
          </pc:picChg>
          <pc:picChg chg="del">
            <ac:chgData name="Lace Lofranco" userId="1515141e-a2ed-4ab4-a66f-6db2dda82fd4" providerId="ADAL" clId="{B52973EE-742A-4FA2-9CB3-0EC07C12EB94}" dt="2018-03-20T11:34:06.102" v="60" actId="478"/>
            <ac:picMkLst>
              <pc:docMk/>
              <pc:sldMasterMk cId="3588427678" sldId="2147484229"/>
              <pc:sldLayoutMk cId="4179946700" sldId="2147484245"/>
              <ac:picMk id="19" creationId="{05A46374-8085-4B7D-9454-01D4861931A9}"/>
            </ac:picMkLst>
          </pc:picChg>
          <pc:picChg chg="del">
            <ac:chgData name="Lace Lofranco" userId="1515141e-a2ed-4ab4-a66f-6db2dda82fd4" providerId="ADAL" clId="{B52973EE-742A-4FA2-9CB3-0EC07C12EB94}" dt="2018-03-20T11:34:06.102" v="60" actId="478"/>
            <ac:picMkLst>
              <pc:docMk/>
              <pc:sldMasterMk cId="3588427678" sldId="2147484229"/>
              <pc:sldLayoutMk cId="4179946700" sldId="2147484245"/>
              <ac:picMk id="20" creationId="{FDAF1AAC-C5AA-4291-AB61-54F6B7D10F7A}"/>
            </ac:picMkLst>
          </pc:picChg>
          <pc:picChg chg="del">
            <ac:chgData name="Lace Lofranco" userId="1515141e-a2ed-4ab4-a66f-6db2dda82fd4" providerId="ADAL" clId="{B52973EE-742A-4FA2-9CB3-0EC07C12EB94}" dt="2018-03-20T11:34:08.239" v="61" actId="478"/>
            <ac:picMkLst>
              <pc:docMk/>
              <pc:sldMasterMk cId="3588427678" sldId="2147484229"/>
              <pc:sldLayoutMk cId="4179946700" sldId="2147484245"/>
              <ac:picMk id="21" creationId="{E8F2991D-86AD-4900-8423-D86FCBC387DD}"/>
            </ac:picMkLst>
          </pc:picChg>
          <pc:picChg chg="del">
            <ac:chgData name="Lace Lofranco" userId="1515141e-a2ed-4ab4-a66f-6db2dda82fd4" providerId="ADAL" clId="{B52973EE-742A-4FA2-9CB3-0EC07C12EB94}" dt="2018-03-20T11:34:08.239" v="61" actId="478"/>
            <ac:picMkLst>
              <pc:docMk/>
              <pc:sldMasterMk cId="3588427678" sldId="2147484229"/>
              <pc:sldLayoutMk cId="4179946700" sldId="2147484245"/>
              <ac:picMk id="25" creationId="{FF0F9F22-05B7-43D1-A622-CE405B9C7BC0}"/>
            </ac:picMkLst>
          </pc:picChg>
        </pc:sldLayoutChg>
        <pc:sldLayoutChg chg="addSp delSp">
          <pc:chgData name="Lace Lofranco" userId="1515141e-a2ed-4ab4-a66f-6db2dda82fd4" providerId="ADAL" clId="{B52973EE-742A-4FA2-9CB3-0EC07C12EB94}" dt="2018-03-20T11:34:15.925" v="65" actId="2696"/>
          <pc:sldLayoutMkLst>
            <pc:docMk/>
            <pc:sldMasterMk cId="3588427678" sldId="2147484229"/>
            <pc:sldLayoutMk cId="2189335521" sldId="2147484247"/>
          </pc:sldLayoutMkLst>
          <pc:spChg chg="del">
            <ac:chgData name="Lace Lofranco" userId="1515141e-a2ed-4ab4-a66f-6db2dda82fd4" providerId="ADAL" clId="{B52973EE-742A-4FA2-9CB3-0EC07C12EB94}" dt="2018-03-20T11:34:14.937" v="64" actId="478"/>
            <ac:spMkLst>
              <pc:docMk/>
              <pc:sldMasterMk cId="3588427678" sldId="2147484229"/>
              <pc:sldLayoutMk cId="2189335521" sldId="2147484247"/>
              <ac:spMk id="19" creationId="{8A472C41-164F-407D-9ECB-E39E13E304DE}"/>
            </ac:spMkLst>
          </pc:spChg>
          <pc:spChg chg="del">
            <ac:chgData name="Lace Lofranco" userId="1515141e-a2ed-4ab4-a66f-6db2dda82fd4" providerId="ADAL" clId="{B52973EE-742A-4FA2-9CB3-0EC07C12EB94}" dt="2018-03-20T11:34:14.937" v="64" actId="478"/>
            <ac:spMkLst>
              <pc:docMk/>
              <pc:sldMasterMk cId="3588427678" sldId="2147484229"/>
              <pc:sldLayoutMk cId="2189335521" sldId="2147484247"/>
              <ac:spMk id="20" creationId="{BB107126-7D85-4B1E-BE61-FF39243F97F9}"/>
            </ac:spMkLst>
          </pc:spChg>
          <pc:spChg chg="del">
            <ac:chgData name="Lace Lofranco" userId="1515141e-a2ed-4ab4-a66f-6db2dda82fd4" providerId="ADAL" clId="{B52973EE-742A-4FA2-9CB3-0EC07C12EB94}" dt="2018-03-20T11:34:14.937" v="64" actId="478"/>
            <ac:spMkLst>
              <pc:docMk/>
              <pc:sldMasterMk cId="3588427678" sldId="2147484229"/>
              <pc:sldLayoutMk cId="2189335521" sldId="2147484247"/>
              <ac:spMk id="21" creationId="{DF7AEB19-57C7-40BC-9686-8D97B9EFDB1E}"/>
            </ac:spMkLst>
          </pc:spChg>
          <pc:picChg chg="add">
            <ac:chgData name="Lace Lofranco" userId="1515141e-a2ed-4ab4-a66f-6db2dda82fd4" providerId="ADAL" clId="{B52973EE-742A-4FA2-9CB3-0EC07C12EB94}" dt="2018-03-20T11:34:15.925" v="65" actId="2696"/>
            <ac:picMkLst>
              <pc:docMk/>
              <pc:sldMasterMk cId="3588427678" sldId="2147484229"/>
              <pc:sldLayoutMk cId="2189335521" sldId="2147484247"/>
              <ac:picMk id="10" creationId="{1D6DA01A-5344-45B4-8F04-1305393296F4}"/>
            </ac:picMkLst>
          </pc:picChg>
          <pc:picChg chg="del">
            <ac:chgData name="Lace Lofranco" userId="1515141e-a2ed-4ab4-a66f-6db2dda82fd4" providerId="ADAL" clId="{B52973EE-742A-4FA2-9CB3-0EC07C12EB94}" dt="2018-03-20T11:34:13.257" v="63" actId="478"/>
            <ac:picMkLst>
              <pc:docMk/>
              <pc:sldMasterMk cId="3588427678" sldId="2147484229"/>
              <pc:sldLayoutMk cId="2189335521" sldId="2147484247"/>
              <ac:picMk id="16" creationId="{8BC78044-4D19-4962-99EC-6C1D79BF0AD7}"/>
            </ac:picMkLst>
          </pc:picChg>
          <pc:picChg chg="del">
            <ac:chgData name="Lace Lofranco" userId="1515141e-a2ed-4ab4-a66f-6db2dda82fd4" providerId="ADAL" clId="{B52973EE-742A-4FA2-9CB3-0EC07C12EB94}" dt="2018-03-20T11:34:13.257" v="63" actId="478"/>
            <ac:picMkLst>
              <pc:docMk/>
              <pc:sldMasterMk cId="3588427678" sldId="2147484229"/>
              <pc:sldLayoutMk cId="2189335521" sldId="2147484247"/>
              <ac:picMk id="17" creationId="{A8F79FC7-B035-4047-973F-1E2AB3C9E4F4}"/>
            </ac:picMkLst>
          </pc:picChg>
          <pc:picChg chg="del">
            <ac:chgData name="Lace Lofranco" userId="1515141e-a2ed-4ab4-a66f-6db2dda82fd4" providerId="ADAL" clId="{B52973EE-742A-4FA2-9CB3-0EC07C12EB94}" dt="2018-03-20T11:34:14.937" v="64" actId="478"/>
            <ac:picMkLst>
              <pc:docMk/>
              <pc:sldMasterMk cId="3588427678" sldId="2147484229"/>
              <pc:sldLayoutMk cId="2189335521" sldId="2147484247"/>
              <ac:picMk id="18" creationId="{1B322A99-4AC6-4FF6-B504-0D2C67A95303}"/>
            </ac:picMkLst>
          </pc:picChg>
          <pc:picChg chg="del">
            <ac:chgData name="Lace Lofranco" userId="1515141e-a2ed-4ab4-a66f-6db2dda82fd4" providerId="ADAL" clId="{B52973EE-742A-4FA2-9CB3-0EC07C12EB94}" dt="2018-03-20T11:34:14.937" v="64" actId="478"/>
            <ac:picMkLst>
              <pc:docMk/>
              <pc:sldMasterMk cId="3588427678" sldId="2147484229"/>
              <pc:sldLayoutMk cId="2189335521" sldId="2147484247"/>
              <ac:picMk id="22" creationId="{408B5F91-66C2-4148-BCBF-41DEB9799297}"/>
            </ac:picMkLst>
          </pc:picChg>
        </pc:sldLayoutChg>
        <pc:sldLayoutChg chg="addSp delSp">
          <pc:chgData name="Lace Lofranco" userId="1515141e-a2ed-4ab4-a66f-6db2dda82fd4" providerId="ADAL" clId="{B52973EE-742A-4FA2-9CB3-0EC07C12EB94}" dt="2018-03-20T11:34:25.528" v="68" actId="2696"/>
          <pc:sldLayoutMkLst>
            <pc:docMk/>
            <pc:sldMasterMk cId="3588427678" sldId="2147484229"/>
            <pc:sldLayoutMk cId="3311556723" sldId="2147484256"/>
          </pc:sldLayoutMkLst>
          <pc:spChg chg="del">
            <ac:chgData name="Lace Lofranco" userId="1515141e-a2ed-4ab4-a66f-6db2dda82fd4" providerId="ADAL" clId="{B52973EE-742A-4FA2-9CB3-0EC07C12EB94}" dt="2018-03-20T11:34:24.551" v="67" actId="478"/>
            <ac:spMkLst>
              <pc:docMk/>
              <pc:sldMasterMk cId="3588427678" sldId="2147484229"/>
              <pc:sldLayoutMk cId="3311556723" sldId="2147484256"/>
              <ac:spMk id="19" creationId="{076AC6AA-4D3C-4A8B-B45F-71A1531CC04D}"/>
            </ac:spMkLst>
          </pc:spChg>
          <pc:spChg chg="del">
            <ac:chgData name="Lace Lofranco" userId="1515141e-a2ed-4ab4-a66f-6db2dda82fd4" providerId="ADAL" clId="{B52973EE-742A-4FA2-9CB3-0EC07C12EB94}" dt="2018-03-20T11:34:24.551" v="67" actId="478"/>
            <ac:spMkLst>
              <pc:docMk/>
              <pc:sldMasterMk cId="3588427678" sldId="2147484229"/>
              <pc:sldLayoutMk cId="3311556723" sldId="2147484256"/>
              <ac:spMk id="20" creationId="{E42D59BB-DA6D-4986-B20C-8EBA0921C1AE}"/>
            </ac:spMkLst>
          </pc:spChg>
          <pc:spChg chg="del">
            <ac:chgData name="Lace Lofranco" userId="1515141e-a2ed-4ab4-a66f-6db2dda82fd4" providerId="ADAL" clId="{B52973EE-742A-4FA2-9CB3-0EC07C12EB94}" dt="2018-03-20T11:34:24.551" v="67" actId="478"/>
            <ac:spMkLst>
              <pc:docMk/>
              <pc:sldMasterMk cId="3588427678" sldId="2147484229"/>
              <pc:sldLayoutMk cId="3311556723" sldId="2147484256"/>
              <ac:spMk id="21" creationId="{7092BD2D-5730-4A51-BF7C-220AF35E39B8}"/>
            </ac:spMkLst>
          </pc:spChg>
          <pc:picChg chg="add">
            <ac:chgData name="Lace Lofranco" userId="1515141e-a2ed-4ab4-a66f-6db2dda82fd4" providerId="ADAL" clId="{B52973EE-742A-4FA2-9CB3-0EC07C12EB94}" dt="2018-03-20T11:34:25.528" v="68" actId="2696"/>
            <ac:picMkLst>
              <pc:docMk/>
              <pc:sldMasterMk cId="3588427678" sldId="2147484229"/>
              <pc:sldLayoutMk cId="3311556723" sldId="2147484256"/>
              <ac:picMk id="9" creationId="{52DA34AF-6D69-4377-826A-534F3411BF2E}"/>
            </ac:picMkLst>
          </pc:picChg>
          <pc:picChg chg="del">
            <ac:chgData name="Lace Lofranco" userId="1515141e-a2ed-4ab4-a66f-6db2dda82fd4" providerId="ADAL" clId="{B52973EE-742A-4FA2-9CB3-0EC07C12EB94}" dt="2018-03-20T11:34:22.748" v="66" actId="478"/>
            <ac:picMkLst>
              <pc:docMk/>
              <pc:sldMasterMk cId="3588427678" sldId="2147484229"/>
              <pc:sldLayoutMk cId="3311556723" sldId="2147484256"/>
              <ac:picMk id="16" creationId="{153DF74C-ACF5-4325-B8DE-6C7DEA752A48}"/>
            </ac:picMkLst>
          </pc:picChg>
          <pc:picChg chg="del">
            <ac:chgData name="Lace Lofranco" userId="1515141e-a2ed-4ab4-a66f-6db2dda82fd4" providerId="ADAL" clId="{B52973EE-742A-4FA2-9CB3-0EC07C12EB94}" dt="2018-03-20T11:34:22.748" v="66" actId="478"/>
            <ac:picMkLst>
              <pc:docMk/>
              <pc:sldMasterMk cId="3588427678" sldId="2147484229"/>
              <pc:sldLayoutMk cId="3311556723" sldId="2147484256"/>
              <ac:picMk id="17" creationId="{16372181-DA32-4157-9053-0796D873159A}"/>
            </ac:picMkLst>
          </pc:picChg>
          <pc:picChg chg="del">
            <ac:chgData name="Lace Lofranco" userId="1515141e-a2ed-4ab4-a66f-6db2dda82fd4" providerId="ADAL" clId="{B52973EE-742A-4FA2-9CB3-0EC07C12EB94}" dt="2018-03-20T11:34:24.551" v="67" actId="478"/>
            <ac:picMkLst>
              <pc:docMk/>
              <pc:sldMasterMk cId="3588427678" sldId="2147484229"/>
              <pc:sldLayoutMk cId="3311556723" sldId="2147484256"/>
              <ac:picMk id="18" creationId="{07BCA4EE-8FB5-438F-9959-5DCEF8039B17}"/>
            </ac:picMkLst>
          </pc:picChg>
          <pc:picChg chg="del">
            <ac:chgData name="Lace Lofranco" userId="1515141e-a2ed-4ab4-a66f-6db2dda82fd4" providerId="ADAL" clId="{B52973EE-742A-4FA2-9CB3-0EC07C12EB94}" dt="2018-03-20T11:34:24.551" v="67" actId="478"/>
            <ac:picMkLst>
              <pc:docMk/>
              <pc:sldMasterMk cId="3588427678" sldId="2147484229"/>
              <pc:sldLayoutMk cId="3311556723" sldId="2147484256"/>
              <ac:picMk id="22" creationId="{7716428E-34E6-4DA6-B0AC-F300D383FD9E}"/>
            </ac:picMkLst>
          </pc:picChg>
        </pc:sldLayoutChg>
        <pc:sldLayoutChg chg="addSp delSp">
          <pc:chgData name="Lace Lofranco" userId="1515141e-a2ed-4ab4-a66f-6db2dda82fd4" providerId="ADAL" clId="{B52973EE-742A-4FA2-9CB3-0EC07C12EB94}" dt="2018-03-20T11:34:32.351" v="71" actId="2696"/>
          <pc:sldLayoutMkLst>
            <pc:docMk/>
            <pc:sldMasterMk cId="3588427678" sldId="2147484229"/>
            <pc:sldLayoutMk cId="1129962453" sldId="2147484260"/>
          </pc:sldLayoutMkLst>
          <pc:spChg chg="del">
            <ac:chgData name="Lace Lofranco" userId="1515141e-a2ed-4ab4-a66f-6db2dda82fd4" providerId="ADAL" clId="{B52973EE-742A-4FA2-9CB3-0EC07C12EB94}" dt="2018-03-20T11:34:31.457" v="70" actId="478"/>
            <ac:spMkLst>
              <pc:docMk/>
              <pc:sldMasterMk cId="3588427678" sldId="2147484229"/>
              <pc:sldLayoutMk cId="1129962453" sldId="2147484260"/>
              <ac:spMk id="22" creationId="{3D896D63-491F-4423-A011-7578DDFC3E54}"/>
            </ac:spMkLst>
          </pc:spChg>
          <pc:spChg chg="del">
            <ac:chgData name="Lace Lofranco" userId="1515141e-a2ed-4ab4-a66f-6db2dda82fd4" providerId="ADAL" clId="{B52973EE-742A-4FA2-9CB3-0EC07C12EB94}" dt="2018-03-20T11:34:31.457" v="70" actId="478"/>
            <ac:spMkLst>
              <pc:docMk/>
              <pc:sldMasterMk cId="3588427678" sldId="2147484229"/>
              <pc:sldLayoutMk cId="1129962453" sldId="2147484260"/>
              <ac:spMk id="23" creationId="{DF12207C-50B8-4425-B833-3493C8ECC5EA}"/>
            </ac:spMkLst>
          </pc:spChg>
          <pc:spChg chg="del">
            <ac:chgData name="Lace Lofranco" userId="1515141e-a2ed-4ab4-a66f-6db2dda82fd4" providerId="ADAL" clId="{B52973EE-742A-4FA2-9CB3-0EC07C12EB94}" dt="2018-03-20T11:34:31.457" v="70" actId="478"/>
            <ac:spMkLst>
              <pc:docMk/>
              <pc:sldMasterMk cId="3588427678" sldId="2147484229"/>
              <pc:sldLayoutMk cId="1129962453" sldId="2147484260"/>
              <ac:spMk id="24" creationId="{ACC5A732-BCFD-4BC8-B8EC-973C4B1EFA38}"/>
            </ac:spMkLst>
          </pc:spChg>
          <pc:picChg chg="add">
            <ac:chgData name="Lace Lofranco" userId="1515141e-a2ed-4ab4-a66f-6db2dda82fd4" providerId="ADAL" clId="{B52973EE-742A-4FA2-9CB3-0EC07C12EB94}" dt="2018-03-20T11:34:32.351" v="71" actId="2696"/>
            <ac:picMkLst>
              <pc:docMk/>
              <pc:sldMasterMk cId="3588427678" sldId="2147484229"/>
              <pc:sldLayoutMk cId="1129962453" sldId="2147484260"/>
              <ac:picMk id="12" creationId="{4959F10C-E894-4F42-902D-E9A84FE93279}"/>
            </ac:picMkLst>
          </pc:picChg>
          <pc:picChg chg="del">
            <ac:chgData name="Lace Lofranco" userId="1515141e-a2ed-4ab4-a66f-6db2dda82fd4" providerId="ADAL" clId="{B52973EE-742A-4FA2-9CB3-0EC07C12EB94}" dt="2018-03-20T11:34:29.455" v="69" actId="478"/>
            <ac:picMkLst>
              <pc:docMk/>
              <pc:sldMasterMk cId="3588427678" sldId="2147484229"/>
              <pc:sldLayoutMk cId="1129962453" sldId="2147484260"/>
              <ac:picMk id="19" creationId="{D165EC52-36EF-46FC-A033-8D7BEBA90A02}"/>
            </ac:picMkLst>
          </pc:picChg>
          <pc:picChg chg="del">
            <ac:chgData name="Lace Lofranco" userId="1515141e-a2ed-4ab4-a66f-6db2dda82fd4" providerId="ADAL" clId="{B52973EE-742A-4FA2-9CB3-0EC07C12EB94}" dt="2018-03-20T11:34:29.455" v="69" actId="478"/>
            <ac:picMkLst>
              <pc:docMk/>
              <pc:sldMasterMk cId="3588427678" sldId="2147484229"/>
              <pc:sldLayoutMk cId="1129962453" sldId="2147484260"/>
              <ac:picMk id="20" creationId="{EB2D5D1D-8D61-42EF-832A-049CB529295E}"/>
            </ac:picMkLst>
          </pc:picChg>
          <pc:picChg chg="del">
            <ac:chgData name="Lace Lofranco" userId="1515141e-a2ed-4ab4-a66f-6db2dda82fd4" providerId="ADAL" clId="{B52973EE-742A-4FA2-9CB3-0EC07C12EB94}" dt="2018-03-20T11:34:31.457" v="70" actId="478"/>
            <ac:picMkLst>
              <pc:docMk/>
              <pc:sldMasterMk cId="3588427678" sldId="2147484229"/>
              <pc:sldLayoutMk cId="1129962453" sldId="2147484260"/>
              <ac:picMk id="21" creationId="{9618D044-CC6B-4A12-AD45-4D75B5CE0A0E}"/>
            </ac:picMkLst>
          </pc:picChg>
          <pc:picChg chg="del">
            <ac:chgData name="Lace Lofranco" userId="1515141e-a2ed-4ab4-a66f-6db2dda82fd4" providerId="ADAL" clId="{B52973EE-742A-4FA2-9CB3-0EC07C12EB94}" dt="2018-03-20T11:34:31.457" v="70" actId="478"/>
            <ac:picMkLst>
              <pc:docMk/>
              <pc:sldMasterMk cId="3588427678" sldId="2147484229"/>
              <pc:sldLayoutMk cId="1129962453" sldId="2147484260"/>
              <ac:picMk id="25" creationId="{8A8938A4-A9CF-478B-9F95-152DA726386D}"/>
            </ac:picMkLst>
          </pc:picChg>
        </pc:sldLayoutChg>
        <pc:sldLayoutChg chg="addSp delSp">
          <pc:chgData name="Lace Lofranco" userId="1515141e-a2ed-4ab4-a66f-6db2dda82fd4" providerId="ADAL" clId="{B52973EE-742A-4FA2-9CB3-0EC07C12EB94}" dt="2018-03-20T11:34:02.701" v="59" actId="2696"/>
          <pc:sldLayoutMkLst>
            <pc:docMk/>
            <pc:sldMasterMk cId="3588427678" sldId="2147484229"/>
            <pc:sldLayoutMk cId="2192018982" sldId="2147484474"/>
          </pc:sldLayoutMkLst>
          <pc:spChg chg="del">
            <ac:chgData name="Lace Lofranco" userId="1515141e-a2ed-4ab4-a66f-6db2dda82fd4" providerId="ADAL" clId="{B52973EE-742A-4FA2-9CB3-0EC07C12EB94}" dt="2018-03-20T11:33:59.604" v="57" actId="478"/>
            <ac:spMkLst>
              <pc:docMk/>
              <pc:sldMasterMk cId="3588427678" sldId="2147484229"/>
              <pc:sldLayoutMk cId="2192018982" sldId="2147484474"/>
              <ac:spMk id="22" creationId="{044DB581-C739-4FE0-8471-99D01B5BE272}"/>
            </ac:spMkLst>
          </pc:spChg>
          <pc:spChg chg="del">
            <ac:chgData name="Lace Lofranco" userId="1515141e-a2ed-4ab4-a66f-6db2dda82fd4" providerId="ADAL" clId="{B52973EE-742A-4FA2-9CB3-0EC07C12EB94}" dt="2018-03-20T11:33:59.604" v="57" actId="478"/>
            <ac:spMkLst>
              <pc:docMk/>
              <pc:sldMasterMk cId="3588427678" sldId="2147484229"/>
              <pc:sldLayoutMk cId="2192018982" sldId="2147484474"/>
              <ac:spMk id="23" creationId="{0A4CC9ED-4F5E-470C-989A-4DA8CF71FE21}"/>
            </ac:spMkLst>
          </pc:spChg>
          <pc:spChg chg="del">
            <ac:chgData name="Lace Lofranco" userId="1515141e-a2ed-4ab4-a66f-6db2dda82fd4" providerId="ADAL" clId="{B52973EE-742A-4FA2-9CB3-0EC07C12EB94}" dt="2018-03-20T11:33:59.604" v="57" actId="478"/>
            <ac:spMkLst>
              <pc:docMk/>
              <pc:sldMasterMk cId="3588427678" sldId="2147484229"/>
              <pc:sldLayoutMk cId="2192018982" sldId="2147484474"/>
              <ac:spMk id="24" creationId="{873CD5C4-42AD-471A-9BCE-91D8CB83317B}"/>
            </ac:spMkLst>
          </pc:spChg>
          <pc:picChg chg="add">
            <ac:chgData name="Lace Lofranco" userId="1515141e-a2ed-4ab4-a66f-6db2dda82fd4" providerId="ADAL" clId="{B52973EE-742A-4FA2-9CB3-0EC07C12EB94}" dt="2018-03-20T11:34:02.701" v="59" actId="2696"/>
            <ac:picMkLst>
              <pc:docMk/>
              <pc:sldMasterMk cId="3588427678" sldId="2147484229"/>
              <pc:sldLayoutMk cId="2192018982" sldId="2147484474"/>
              <ac:picMk id="12" creationId="{6663C464-AF68-4558-9894-7B1E63CD156C}"/>
            </ac:picMkLst>
          </pc:picChg>
          <pc:picChg chg="del">
            <ac:chgData name="Lace Lofranco" userId="1515141e-a2ed-4ab4-a66f-6db2dda82fd4" providerId="ADAL" clId="{B52973EE-742A-4FA2-9CB3-0EC07C12EB94}" dt="2018-03-20T11:33:57.421" v="56" actId="478"/>
            <ac:picMkLst>
              <pc:docMk/>
              <pc:sldMasterMk cId="3588427678" sldId="2147484229"/>
              <pc:sldLayoutMk cId="2192018982" sldId="2147484474"/>
              <ac:picMk id="19" creationId="{1075E17F-9850-4896-9501-8D515D6B76F2}"/>
            </ac:picMkLst>
          </pc:picChg>
          <pc:picChg chg="del">
            <ac:chgData name="Lace Lofranco" userId="1515141e-a2ed-4ab4-a66f-6db2dda82fd4" providerId="ADAL" clId="{B52973EE-742A-4FA2-9CB3-0EC07C12EB94}" dt="2018-03-20T11:33:57.421" v="56" actId="478"/>
            <ac:picMkLst>
              <pc:docMk/>
              <pc:sldMasterMk cId="3588427678" sldId="2147484229"/>
              <pc:sldLayoutMk cId="2192018982" sldId="2147484474"/>
              <ac:picMk id="20" creationId="{4F023877-13DC-4F29-964C-DD69D02F7004}"/>
            </ac:picMkLst>
          </pc:picChg>
          <pc:picChg chg="del">
            <ac:chgData name="Lace Lofranco" userId="1515141e-a2ed-4ab4-a66f-6db2dda82fd4" providerId="ADAL" clId="{B52973EE-742A-4FA2-9CB3-0EC07C12EB94}" dt="2018-03-20T11:34:01.566" v="58" actId="478"/>
            <ac:picMkLst>
              <pc:docMk/>
              <pc:sldMasterMk cId="3588427678" sldId="2147484229"/>
              <pc:sldLayoutMk cId="2192018982" sldId="2147484474"/>
              <ac:picMk id="21" creationId="{FC89775E-9FF7-46A8-B7B5-91590FB6E365}"/>
            </ac:picMkLst>
          </pc:picChg>
          <pc:picChg chg="del">
            <ac:chgData name="Lace Lofranco" userId="1515141e-a2ed-4ab4-a66f-6db2dda82fd4" providerId="ADAL" clId="{B52973EE-742A-4FA2-9CB3-0EC07C12EB94}" dt="2018-03-20T11:33:59.604" v="57" actId="478"/>
            <ac:picMkLst>
              <pc:docMk/>
              <pc:sldMasterMk cId="3588427678" sldId="2147484229"/>
              <pc:sldLayoutMk cId="2192018982" sldId="2147484474"/>
              <ac:picMk id="25" creationId="{4580D779-081B-442F-86E9-FB6C625B43F1}"/>
            </ac:picMkLst>
          </pc:picChg>
        </pc:sldLayoutChg>
      </pc:sldMasterChg>
    </pc:docChg>
  </pc:docChgLst>
  <pc:docChgLst>
    <pc:chgData name="Lace Lofranco" userId="1515141e-a2ed-4ab4-a66f-6db2dda82fd4" providerId="ADAL" clId="{943697CE-B2BA-40FE-ADBD-83489938B64E}"/>
    <pc:docChg chg="undo addSld delSld modSld sldOrd modSection">
      <pc:chgData name="Lace Lofranco" userId="1515141e-a2ed-4ab4-a66f-6db2dda82fd4" providerId="ADAL" clId="{943697CE-B2BA-40FE-ADBD-83489938B64E}" dt="2018-03-21T03:21:42.433" v="512" actId="403"/>
      <pc:docMkLst>
        <pc:docMk/>
      </pc:docMkLst>
      <pc:sldChg chg="modSp">
        <pc:chgData name="Lace Lofranco" userId="1515141e-a2ed-4ab4-a66f-6db2dda82fd4" providerId="ADAL" clId="{943697CE-B2BA-40FE-ADBD-83489938B64E}" dt="2018-03-21T03:21:42.433" v="512" actId="403"/>
        <pc:sldMkLst>
          <pc:docMk/>
          <pc:sldMk cId="3457239243" sldId="1554"/>
        </pc:sldMkLst>
        <pc:spChg chg="mod">
          <ac:chgData name="Lace Lofranco" userId="1515141e-a2ed-4ab4-a66f-6db2dda82fd4" providerId="ADAL" clId="{943697CE-B2BA-40FE-ADBD-83489938B64E}" dt="2018-03-21T03:21:42.433" v="512" actId="403"/>
          <ac:spMkLst>
            <pc:docMk/>
            <pc:sldMk cId="3457239243" sldId="1554"/>
            <ac:spMk id="5" creationId="{1702119B-C0CF-4EBE-8CB5-B85FF355DB8E}"/>
          </ac:spMkLst>
        </pc:spChg>
      </pc:sldChg>
      <pc:sldChg chg="add del ord">
        <pc:chgData name="Lace Lofranco" userId="1515141e-a2ed-4ab4-a66f-6db2dda82fd4" providerId="ADAL" clId="{943697CE-B2BA-40FE-ADBD-83489938B64E}" dt="2018-03-21T02:54:02.206" v="424" actId="403"/>
        <pc:sldMkLst>
          <pc:docMk/>
          <pc:sldMk cId="3628490490" sldId="1559"/>
        </pc:sldMkLst>
      </pc:sldChg>
      <pc:sldChg chg="modSp">
        <pc:chgData name="Lace Lofranco" userId="1515141e-a2ed-4ab4-a66f-6db2dda82fd4" providerId="ADAL" clId="{943697CE-B2BA-40FE-ADBD-83489938B64E}" dt="2018-03-21T02:43:30.581" v="392" actId="1038"/>
        <pc:sldMkLst>
          <pc:docMk/>
          <pc:sldMk cId="4229896906" sldId="1572"/>
        </pc:sldMkLst>
        <pc:grpChg chg="mod">
          <ac:chgData name="Lace Lofranco" userId="1515141e-a2ed-4ab4-a66f-6db2dda82fd4" providerId="ADAL" clId="{943697CE-B2BA-40FE-ADBD-83489938B64E}" dt="2018-03-21T02:43:30.581" v="392" actId="1038"/>
          <ac:grpSpMkLst>
            <pc:docMk/>
            <pc:sldMk cId="4229896906" sldId="1572"/>
            <ac:grpSpMk id="6" creationId="{DD376938-161D-453C-90C1-20B62B1680BA}"/>
          </ac:grpSpMkLst>
        </pc:grpChg>
      </pc:sldChg>
      <pc:sldChg chg="addSp modSp">
        <pc:chgData name="Lace Lofranco" userId="1515141e-a2ed-4ab4-a66f-6db2dda82fd4" providerId="ADAL" clId="{943697CE-B2BA-40FE-ADBD-83489938B64E}" dt="2018-03-21T02:35:35.835" v="326" actId="1076"/>
        <pc:sldMkLst>
          <pc:docMk/>
          <pc:sldMk cId="510808930" sldId="1576"/>
        </pc:sldMkLst>
        <pc:spChg chg="mod">
          <ac:chgData name="Lace Lofranco" userId="1515141e-a2ed-4ab4-a66f-6db2dda82fd4" providerId="ADAL" clId="{943697CE-B2BA-40FE-ADBD-83489938B64E}" dt="2018-03-20T23:32:14.311" v="314" actId="20577"/>
          <ac:spMkLst>
            <pc:docMk/>
            <pc:sldMk cId="510808930" sldId="1576"/>
            <ac:spMk id="2" creationId="{BD88855E-8E5D-4E33-A6F6-30092BB1C540}"/>
          </ac:spMkLst>
        </pc:spChg>
        <pc:picChg chg="add mod">
          <ac:chgData name="Lace Lofranco" userId="1515141e-a2ed-4ab4-a66f-6db2dda82fd4" providerId="ADAL" clId="{943697CE-B2BA-40FE-ADBD-83489938B64E}" dt="2018-03-21T02:35:35.835" v="326" actId="1076"/>
          <ac:picMkLst>
            <pc:docMk/>
            <pc:sldMk cId="510808930" sldId="1576"/>
            <ac:picMk id="1026" creationId="{E162CF20-8A2B-4CD1-B116-48D6A2CC7F20}"/>
          </ac:picMkLst>
        </pc:picChg>
      </pc:sldChg>
      <pc:sldChg chg="modSp">
        <pc:chgData name="Lace Lofranco" userId="1515141e-a2ed-4ab4-a66f-6db2dda82fd4" providerId="ADAL" clId="{943697CE-B2BA-40FE-ADBD-83489938B64E}" dt="2018-03-21T02:35:56.176" v="328" actId="404"/>
        <pc:sldMkLst>
          <pc:docMk/>
          <pc:sldMk cId="3641265229" sldId="1603"/>
        </pc:sldMkLst>
        <pc:spChg chg="mod">
          <ac:chgData name="Lace Lofranco" userId="1515141e-a2ed-4ab4-a66f-6db2dda82fd4" providerId="ADAL" clId="{943697CE-B2BA-40FE-ADBD-83489938B64E}" dt="2018-03-21T02:35:56.176" v="328" actId="404"/>
          <ac:spMkLst>
            <pc:docMk/>
            <pc:sldMk cId="3641265229" sldId="1603"/>
            <ac:spMk id="3" creationId="{CC0EC82D-97BA-4440-AADA-DA6F813A32A3}"/>
          </ac:spMkLst>
        </pc:spChg>
      </pc:sldChg>
    </pc:docChg>
  </pc:docChgLst>
  <pc:docChgLst>
    <pc:chgData name="Lace Lofranco" userId="1515141e-a2ed-4ab4-a66f-6db2dda82fd4" providerId="ADAL" clId="{493B25E7-64DB-4C9E-8CFB-AC78AEDEF5A2}"/>
    <pc:docChg chg="undo custSel addSld delSld modSld sldOrd modSection">
      <pc:chgData name="Lace Lofranco" userId="1515141e-a2ed-4ab4-a66f-6db2dda82fd4" providerId="ADAL" clId="{493B25E7-64DB-4C9E-8CFB-AC78AEDEF5A2}" dt="2018-04-20T14:32:49.534" v="1991" actId="20577"/>
      <pc:docMkLst>
        <pc:docMk/>
      </pc:docMkLst>
      <pc:sldChg chg="del">
        <pc:chgData name="Lace Lofranco" userId="1515141e-a2ed-4ab4-a66f-6db2dda82fd4" providerId="ADAL" clId="{493B25E7-64DB-4C9E-8CFB-AC78AEDEF5A2}" dt="2018-04-20T01:35:38.693" v="940" actId="2696"/>
        <pc:sldMkLst>
          <pc:docMk/>
          <pc:sldMk cId="425649567" sldId="1606"/>
        </pc:sldMkLst>
      </pc:sldChg>
      <pc:sldChg chg="addSp delSp modSp">
        <pc:chgData name="Lace Lofranco" userId="1515141e-a2ed-4ab4-a66f-6db2dda82fd4" providerId="ADAL" clId="{493B25E7-64DB-4C9E-8CFB-AC78AEDEF5A2}" dt="2018-04-20T01:29:51.644" v="664" actId="478"/>
        <pc:sldMkLst>
          <pc:docMk/>
          <pc:sldMk cId="2099850975" sldId="1607"/>
        </pc:sldMkLst>
        <pc:spChg chg="mod">
          <ac:chgData name="Lace Lofranco" userId="1515141e-a2ed-4ab4-a66f-6db2dda82fd4" providerId="ADAL" clId="{493B25E7-64DB-4C9E-8CFB-AC78AEDEF5A2}" dt="2018-04-20T01:29:48.410" v="663" actId="20577"/>
          <ac:spMkLst>
            <pc:docMk/>
            <pc:sldMk cId="2099850975" sldId="1607"/>
            <ac:spMk id="4" creationId="{54FAFECF-9A38-418C-BD9E-86A6EA29CDCD}"/>
          </ac:spMkLst>
        </pc:spChg>
        <pc:spChg chg="add del mod">
          <ac:chgData name="Lace Lofranco" userId="1515141e-a2ed-4ab4-a66f-6db2dda82fd4" providerId="ADAL" clId="{493B25E7-64DB-4C9E-8CFB-AC78AEDEF5A2}" dt="2018-04-20T01:28:13.525" v="520" actId="478"/>
          <ac:spMkLst>
            <pc:docMk/>
            <pc:sldMk cId="2099850975" sldId="1607"/>
            <ac:spMk id="6" creationId="{89487DA2-AA28-4A5A-B13D-C6C0C4768A0A}"/>
          </ac:spMkLst>
        </pc:spChg>
        <pc:spChg chg="add mod ord">
          <ac:chgData name="Lace Lofranco" userId="1515141e-a2ed-4ab4-a66f-6db2dda82fd4" providerId="ADAL" clId="{493B25E7-64DB-4C9E-8CFB-AC78AEDEF5A2}" dt="2018-04-20T01:28:59.883" v="552" actId="164"/>
          <ac:spMkLst>
            <pc:docMk/>
            <pc:sldMk cId="2099850975" sldId="1607"/>
            <ac:spMk id="7" creationId="{395CDB5D-7F93-48D7-8C0F-E31F7A271111}"/>
          </ac:spMkLst>
        </pc:spChg>
        <pc:grpChg chg="add mod">
          <ac:chgData name="Lace Lofranco" userId="1515141e-a2ed-4ab4-a66f-6db2dda82fd4" providerId="ADAL" clId="{493B25E7-64DB-4C9E-8CFB-AC78AEDEF5A2}" dt="2018-04-20T01:29:13.876" v="560" actId="1036"/>
          <ac:grpSpMkLst>
            <pc:docMk/>
            <pc:sldMk cId="2099850975" sldId="1607"/>
            <ac:grpSpMk id="8" creationId="{7B63C59B-A697-4C74-BA1A-544795C96CA5}"/>
          </ac:grpSpMkLst>
        </pc:grpChg>
        <pc:picChg chg="add del mod">
          <ac:chgData name="Lace Lofranco" userId="1515141e-a2ed-4ab4-a66f-6db2dda82fd4" providerId="ADAL" clId="{493B25E7-64DB-4C9E-8CFB-AC78AEDEF5A2}" dt="2018-04-20T01:29:51.644" v="664" actId="478"/>
          <ac:picMkLst>
            <pc:docMk/>
            <pc:sldMk cId="2099850975" sldId="1607"/>
            <ac:picMk id="5" creationId="{F2977453-22B8-4679-857F-3023E31B7FBB}"/>
          </ac:picMkLst>
        </pc:picChg>
        <pc:picChg chg="add mod">
          <ac:chgData name="Lace Lofranco" userId="1515141e-a2ed-4ab4-a66f-6db2dda82fd4" providerId="ADAL" clId="{493B25E7-64DB-4C9E-8CFB-AC78AEDEF5A2}" dt="2018-04-20T01:28:59.883" v="552" actId="164"/>
          <ac:picMkLst>
            <pc:docMk/>
            <pc:sldMk cId="2099850975" sldId="1607"/>
            <ac:picMk id="2050" creationId="{14936F2D-6269-4710-A303-0258842B2C49}"/>
          </ac:picMkLst>
        </pc:picChg>
      </pc:sldChg>
      <pc:sldChg chg="del">
        <pc:chgData name="Lace Lofranco" userId="1515141e-a2ed-4ab4-a66f-6db2dda82fd4" providerId="ADAL" clId="{493B25E7-64DB-4C9E-8CFB-AC78AEDEF5A2}" dt="2018-04-20T02:00:04.780" v="1406" actId="2696"/>
        <pc:sldMkLst>
          <pc:docMk/>
          <pc:sldMk cId="3226777121" sldId="1609"/>
        </pc:sldMkLst>
      </pc:sldChg>
      <pc:sldChg chg="ord">
        <pc:chgData name="Lace Lofranco" userId="1515141e-a2ed-4ab4-a66f-6db2dda82fd4" providerId="ADAL" clId="{493B25E7-64DB-4C9E-8CFB-AC78AEDEF5A2}" dt="2018-04-17T05:28:53.599" v="470" actId="20577"/>
        <pc:sldMkLst>
          <pc:docMk/>
          <pc:sldMk cId="4276181787" sldId="1611"/>
        </pc:sldMkLst>
      </pc:sldChg>
      <pc:sldChg chg="modNotesTx">
        <pc:chgData name="Lace Lofranco" userId="1515141e-a2ed-4ab4-a66f-6db2dda82fd4" providerId="ADAL" clId="{493B25E7-64DB-4C9E-8CFB-AC78AEDEF5A2}" dt="2018-04-17T05:36:03.010" v="501" actId="20577"/>
        <pc:sldMkLst>
          <pc:docMk/>
          <pc:sldMk cId="4142295385" sldId="1614"/>
        </pc:sldMkLst>
      </pc:sldChg>
      <pc:sldChg chg="addSp delSp modSp">
        <pc:chgData name="Lace Lofranco" userId="1515141e-a2ed-4ab4-a66f-6db2dda82fd4" providerId="ADAL" clId="{493B25E7-64DB-4C9E-8CFB-AC78AEDEF5A2}" dt="2018-04-20T14:30:26.545" v="1789" actId="1076"/>
        <pc:sldMkLst>
          <pc:docMk/>
          <pc:sldMk cId="1586474030" sldId="1616"/>
        </pc:sldMkLst>
        <pc:picChg chg="add del mod">
          <ac:chgData name="Lace Lofranco" userId="1515141e-a2ed-4ab4-a66f-6db2dda82fd4" providerId="ADAL" clId="{493B25E7-64DB-4C9E-8CFB-AC78AEDEF5A2}" dt="2018-04-20T14:30:20.955" v="1785" actId="478"/>
          <ac:picMkLst>
            <pc:docMk/>
            <pc:sldMk cId="1586474030" sldId="1616"/>
            <ac:picMk id="3" creationId="{07E22D8D-8E56-4CD1-BEB3-B0366D59DC08}"/>
          </ac:picMkLst>
        </pc:picChg>
        <pc:picChg chg="add mod">
          <ac:chgData name="Lace Lofranco" userId="1515141e-a2ed-4ab4-a66f-6db2dda82fd4" providerId="ADAL" clId="{493B25E7-64DB-4C9E-8CFB-AC78AEDEF5A2}" dt="2018-04-20T14:30:26.545" v="1789" actId="1076"/>
          <ac:picMkLst>
            <pc:docMk/>
            <pc:sldMk cId="1586474030" sldId="1616"/>
            <ac:picMk id="4" creationId="{A90030C5-D9D0-4D87-832C-9A753DB47E48}"/>
          </ac:picMkLst>
        </pc:picChg>
      </pc:sldChg>
      <pc:sldChg chg="modSp">
        <pc:chgData name="Lace Lofranco" userId="1515141e-a2ed-4ab4-a66f-6db2dda82fd4" providerId="ADAL" clId="{493B25E7-64DB-4C9E-8CFB-AC78AEDEF5A2}" dt="2018-04-20T11:39:26.160" v="1467" actId="1076"/>
        <pc:sldMkLst>
          <pc:docMk/>
          <pc:sldMk cId="281606097" sldId="1617"/>
        </pc:sldMkLst>
        <pc:spChg chg="mod">
          <ac:chgData name="Lace Lofranco" userId="1515141e-a2ed-4ab4-a66f-6db2dda82fd4" providerId="ADAL" clId="{493B25E7-64DB-4C9E-8CFB-AC78AEDEF5A2}" dt="2018-04-17T05:29:31.740" v="471" actId="20577"/>
          <ac:spMkLst>
            <pc:docMk/>
            <pc:sldMk cId="281606097" sldId="1617"/>
            <ac:spMk id="2" creationId="{512279D8-E21E-4353-B9ED-A6D18B330F2E}"/>
          </ac:spMkLst>
        </pc:spChg>
        <pc:spChg chg="mod">
          <ac:chgData name="Lace Lofranco" userId="1515141e-a2ed-4ab4-a66f-6db2dda82fd4" providerId="ADAL" clId="{493B25E7-64DB-4C9E-8CFB-AC78AEDEF5A2}" dt="2018-04-20T11:39:26.160" v="1467" actId="1076"/>
          <ac:spMkLst>
            <pc:docMk/>
            <pc:sldMk cId="281606097" sldId="1617"/>
            <ac:spMk id="4" creationId="{F85DCE78-31FF-4533-86F8-53C701635B6A}"/>
          </ac:spMkLst>
        </pc:spChg>
      </pc:sldChg>
      <pc:sldChg chg="modSp">
        <pc:chgData name="Lace Lofranco" userId="1515141e-a2ed-4ab4-a66f-6db2dda82fd4" providerId="ADAL" clId="{493B25E7-64DB-4C9E-8CFB-AC78AEDEF5A2}" dt="2018-04-20T03:21:32.813" v="1466" actId="20577"/>
        <pc:sldMkLst>
          <pc:docMk/>
          <pc:sldMk cId="1021249797" sldId="1618"/>
        </pc:sldMkLst>
        <pc:graphicFrameChg chg="modGraphic">
          <ac:chgData name="Lace Lofranco" userId="1515141e-a2ed-4ab4-a66f-6db2dda82fd4" providerId="ADAL" clId="{493B25E7-64DB-4C9E-8CFB-AC78AEDEF5A2}" dt="2018-04-20T03:21:32.813" v="1466" actId="20577"/>
          <ac:graphicFrameMkLst>
            <pc:docMk/>
            <pc:sldMk cId="1021249797" sldId="1618"/>
            <ac:graphicFrameMk id="20" creationId="{DB4855B9-26F5-49EE-BA13-29851CD5C5AB}"/>
          </ac:graphicFrameMkLst>
        </pc:graphicFrameChg>
      </pc:sldChg>
      <pc:sldChg chg="modNotes modNotesTx">
        <pc:chgData name="Lace Lofranco" userId="1515141e-a2ed-4ab4-a66f-6db2dda82fd4" providerId="ADAL" clId="{493B25E7-64DB-4C9E-8CFB-AC78AEDEF5A2}" dt="2018-04-17T05:35:44.956" v="473" actId="113"/>
        <pc:sldMkLst>
          <pc:docMk/>
          <pc:sldMk cId="766427523" sldId="1621"/>
        </pc:sldMkLst>
      </pc:sldChg>
      <pc:sldChg chg="ord">
        <pc:chgData name="Lace Lofranco" userId="1515141e-a2ed-4ab4-a66f-6db2dda82fd4" providerId="ADAL" clId="{493B25E7-64DB-4C9E-8CFB-AC78AEDEF5A2}" dt="2018-04-17T05:28:53.599" v="470" actId="20577"/>
        <pc:sldMkLst>
          <pc:docMk/>
          <pc:sldMk cId="1298158805" sldId="1622"/>
        </pc:sldMkLst>
      </pc:sldChg>
      <pc:sldChg chg="modNotesTx">
        <pc:chgData name="Lace Lofranco" userId="1515141e-a2ed-4ab4-a66f-6db2dda82fd4" providerId="ADAL" clId="{493B25E7-64DB-4C9E-8CFB-AC78AEDEF5A2}" dt="2018-04-17T05:23:53.061" v="86" actId="20577"/>
        <pc:sldMkLst>
          <pc:docMk/>
          <pc:sldMk cId="1744168857" sldId="1623"/>
        </pc:sldMkLst>
      </pc:sldChg>
      <pc:sldChg chg="modNotesTx">
        <pc:chgData name="Lace Lofranco" userId="1515141e-a2ed-4ab4-a66f-6db2dda82fd4" providerId="ADAL" clId="{493B25E7-64DB-4C9E-8CFB-AC78AEDEF5A2}" dt="2018-04-17T05:35:41.405" v="472" actId="113"/>
        <pc:sldMkLst>
          <pc:docMk/>
          <pc:sldMk cId="491777474" sldId="1627"/>
        </pc:sldMkLst>
      </pc:sldChg>
      <pc:sldChg chg="modSp ord">
        <pc:chgData name="Lace Lofranco" userId="1515141e-a2ed-4ab4-a66f-6db2dda82fd4" providerId="ADAL" clId="{493B25E7-64DB-4C9E-8CFB-AC78AEDEF5A2}" dt="2018-04-20T12:43:39.367" v="1776"/>
        <pc:sldMkLst>
          <pc:docMk/>
          <pc:sldMk cId="1366562967" sldId="1634"/>
        </pc:sldMkLst>
        <pc:spChg chg="mod">
          <ac:chgData name="Lace Lofranco" userId="1515141e-a2ed-4ab4-a66f-6db2dda82fd4" providerId="ADAL" clId="{493B25E7-64DB-4C9E-8CFB-AC78AEDEF5A2}" dt="2018-04-20T11:48:14.217" v="1468" actId="20577"/>
          <ac:spMkLst>
            <pc:docMk/>
            <pc:sldMk cId="1366562967" sldId="1634"/>
            <ac:spMk id="3" creationId="{D20A8ED2-2371-4644-A416-FACE587B64C3}"/>
          </ac:spMkLst>
        </pc:spChg>
      </pc:sldChg>
      <pc:sldChg chg="addSp delSp modSp add">
        <pc:chgData name="Lace Lofranco" userId="1515141e-a2ed-4ab4-a66f-6db2dda82fd4" providerId="ADAL" clId="{493B25E7-64DB-4C9E-8CFB-AC78AEDEF5A2}" dt="2018-04-20T01:54:28.750" v="1019" actId="12"/>
        <pc:sldMkLst>
          <pc:docMk/>
          <pc:sldMk cId="1365688488" sldId="1641"/>
        </pc:sldMkLst>
        <pc:spChg chg="mod">
          <ac:chgData name="Lace Lofranco" userId="1515141e-a2ed-4ab4-a66f-6db2dda82fd4" providerId="ADAL" clId="{493B25E7-64DB-4C9E-8CFB-AC78AEDEF5A2}" dt="2018-04-20T01:35:21.340" v="939" actId="20577"/>
          <ac:spMkLst>
            <pc:docMk/>
            <pc:sldMk cId="1365688488" sldId="1641"/>
            <ac:spMk id="2" creationId="{FC9C9CFF-DA07-426F-B50B-F00E238E23C7}"/>
          </ac:spMkLst>
        </pc:spChg>
        <pc:spChg chg="mod">
          <ac:chgData name="Lace Lofranco" userId="1515141e-a2ed-4ab4-a66f-6db2dda82fd4" providerId="ADAL" clId="{493B25E7-64DB-4C9E-8CFB-AC78AEDEF5A2}" dt="2018-04-20T01:54:28.750" v="1019" actId="12"/>
          <ac:spMkLst>
            <pc:docMk/>
            <pc:sldMk cId="1365688488" sldId="1641"/>
            <ac:spMk id="3" creationId="{ED2FAF96-BB4F-462F-BD1A-ED6C3E566F43}"/>
          </ac:spMkLst>
        </pc:spChg>
        <pc:spChg chg="del">
          <ac:chgData name="Lace Lofranco" userId="1515141e-a2ed-4ab4-a66f-6db2dda82fd4" providerId="ADAL" clId="{493B25E7-64DB-4C9E-8CFB-AC78AEDEF5A2}" dt="2018-04-20T01:45:11.393" v="945" actId="478"/>
          <ac:spMkLst>
            <pc:docMk/>
            <pc:sldMk cId="1365688488" sldId="1641"/>
            <ac:spMk id="4" creationId="{E23F9EC3-5E06-4A5F-BF00-E0B1E17B3842}"/>
          </ac:spMkLst>
        </pc:spChg>
        <pc:picChg chg="add mod">
          <ac:chgData name="Lace Lofranco" userId="1515141e-a2ed-4ab4-a66f-6db2dda82fd4" providerId="ADAL" clId="{493B25E7-64DB-4C9E-8CFB-AC78AEDEF5A2}" dt="2018-04-20T01:50:59.318" v="955" actId="1076"/>
          <ac:picMkLst>
            <pc:docMk/>
            <pc:sldMk cId="1365688488" sldId="1641"/>
            <ac:picMk id="6" creationId="{8446C7A9-363B-4975-93D4-3F02D8039A27}"/>
          </ac:picMkLst>
        </pc:picChg>
        <pc:picChg chg="add mod">
          <ac:chgData name="Lace Lofranco" userId="1515141e-a2ed-4ab4-a66f-6db2dda82fd4" providerId="ADAL" clId="{493B25E7-64DB-4C9E-8CFB-AC78AEDEF5A2}" dt="2018-04-20T01:54:06.420" v="1005" actId="1076"/>
          <ac:picMkLst>
            <pc:docMk/>
            <pc:sldMk cId="1365688488" sldId="1641"/>
            <ac:picMk id="7" creationId="{18C5386B-9F79-4B3F-AF49-969A0C1DDEBC}"/>
          </ac:picMkLst>
        </pc:picChg>
        <pc:picChg chg="add del mod">
          <ac:chgData name="Lace Lofranco" userId="1515141e-a2ed-4ab4-a66f-6db2dda82fd4" providerId="ADAL" clId="{493B25E7-64DB-4C9E-8CFB-AC78AEDEF5A2}" dt="2018-04-20T01:52:18.352" v="995" actId="478"/>
          <ac:picMkLst>
            <pc:docMk/>
            <pc:sldMk cId="1365688488" sldId="1641"/>
            <ac:picMk id="8" creationId="{BE59F802-0442-428C-9A38-BE889FE95C7F}"/>
          </ac:picMkLst>
        </pc:picChg>
        <pc:picChg chg="add del">
          <ac:chgData name="Lace Lofranco" userId="1515141e-a2ed-4ab4-a66f-6db2dda82fd4" providerId="ADAL" clId="{493B25E7-64DB-4C9E-8CFB-AC78AEDEF5A2}" dt="2018-04-20T01:32:15.784" v="830"/>
          <ac:picMkLst>
            <pc:docMk/>
            <pc:sldMk cId="1365688488" sldId="1641"/>
            <ac:picMk id="3074" creationId="{CD328C01-0CFE-4C76-9798-02E0AA29A38E}"/>
          </ac:picMkLst>
        </pc:picChg>
        <pc:picChg chg="add mod">
          <ac:chgData name="Lace Lofranco" userId="1515141e-a2ed-4ab4-a66f-6db2dda82fd4" providerId="ADAL" clId="{493B25E7-64DB-4C9E-8CFB-AC78AEDEF5A2}" dt="2018-04-20T01:52:30.617" v="1000" actId="1076"/>
          <ac:picMkLst>
            <pc:docMk/>
            <pc:sldMk cId="1365688488" sldId="1641"/>
            <ac:picMk id="3076" creationId="{03DC985D-CF23-4433-9A5A-97CBA2363B8F}"/>
          </ac:picMkLst>
        </pc:picChg>
      </pc:sldChg>
      <pc:sldChg chg="add del">
        <pc:chgData name="Lace Lofranco" userId="1515141e-a2ed-4ab4-a66f-6db2dda82fd4" providerId="ADAL" clId="{493B25E7-64DB-4C9E-8CFB-AC78AEDEF5A2}" dt="2018-04-20T01:31:06.921" v="666" actId="2696"/>
        <pc:sldMkLst>
          <pc:docMk/>
          <pc:sldMk cId="3140411890" sldId="1641"/>
        </pc:sldMkLst>
      </pc:sldChg>
      <pc:sldChg chg="addSp delSp modSp add">
        <pc:chgData name="Lace Lofranco" userId="1515141e-a2ed-4ab4-a66f-6db2dda82fd4" providerId="ADAL" clId="{493B25E7-64DB-4C9E-8CFB-AC78AEDEF5A2}" dt="2018-04-20T02:00:35.100" v="1412" actId="20577"/>
        <pc:sldMkLst>
          <pc:docMk/>
          <pc:sldMk cId="3704113929" sldId="1642"/>
        </pc:sldMkLst>
        <pc:spChg chg="mod">
          <ac:chgData name="Lace Lofranco" userId="1515141e-a2ed-4ab4-a66f-6db2dda82fd4" providerId="ADAL" clId="{493B25E7-64DB-4C9E-8CFB-AC78AEDEF5A2}" dt="2018-04-20T01:59:24.999" v="1400" actId="20577"/>
          <ac:spMkLst>
            <pc:docMk/>
            <pc:sldMk cId="3704113929" sldId="1642"/>
            <ac:spMk id="2" creationId="{05268673-CAB3-4498-90A4-102EEFF2B78A}"/>
          </ac:spMkLst>
        </pc:spChg>
        <pc:spChg chg="del">
          <ac:chgData name="Lace Lofranco" userId="1515141e-a2ed-4ab4-a66f-6db2dda82fd4" providerId="ADAL" clId="{493B25E7-64DB-4C9E-8CFB-AC78AEDEF5A2}" dt="2018-04-20T01:55:42.849" v="1021" actId="478"/>
          <ac:spMkLst>
            <pc:docMk/>
            <pc:sldMk cId="3704113929" sldId="1642"/>
            <ac:spMk id="3" creationId="{34768ED2-FA55-4990-9B77-171E81CC9C56}"/>
          </ac:spMkLst>
        </pc:spChg>
        <pc:spChg chg="add del mod">
          <ac:chgData name="Lace Lofranco" userId="1515141e-a2ed-4ab4-a66f-6db2dda82fd4" providerId="ADAL" clId="{493B25E7-64DB-4C9E-8CFB-AC78AEDEF5A2}" dt="2018-04-20T01:57:31.252" v="1190" actId="478"/>
          <ac:spMkLst>
            <pc:docMk/>
            <pc:sldMk cId="3704113929" sldId="1642"/>
            <ac:spMk id="4" creationId="{EB8537F0-D2BB-4704-8814-81A8559592ED}"/>
          </ac:spMkLst>
        </pc:spChg>
        <pc:spChg chg="add mod">
          <ac:chgData name="Lace Lofranco" userId="1515141e-a2ed-4ab4-a66f-6db2dda82fd4" providerId="ADAL" clId="{493B25E7-64DB-4C9E-8CFB-AC78AEDEF5A2}" dt="2018-04-20T02:00:35.100" v="1412" actId="20577"/>
          <ac:spMkLst>
            <pc:docMk/>
            <pc:sldMk cId="3704113929" sldId="1642"/>
            <ac:spMk id="5" creationId="{6BF3CF70-4486-4DA4-9EF0-40DC61D31F0A}"/>
          </ac:spMkLst>
        </pc:spChg>
        <pc:spChg chg="add mod">
          <ac:chgData name="Lace Lofranco" userId="1515141e-a2ed-4ab4-a66f-6db2dda82fd4" providerId="ADAL" clId="{493B25E7-64DB-4C9E-8CFB-AC78AEDEF5A2}" dt="2018-04-20T01:59:35.135" v="1401" actId="17032"/>
          <ac:spMkLst>
            <pc:docMk/>
            <pc:sldMk cId="3704113929" sldId="1642"/>
            <ac:spMk id="6" creationId="{C687620C-3333-4A4F-BE35-57392817B42D}"/>
          </ac:spMkLst>
        </pc:spChg>
        <pc:spChg chg="add mod">
          <ac:chgData name="Lace Lofranco" userId="1515141e-a2ed-4ab4-a66f-6db2dda82fd4" providerId="ADAL" clId="{493B25E7-64DB-4C9E-8CFB-AC78AEDEF5A2}" dt="2018-04-20T01:59:46.416" v="1405" actId="20577"/>
          <ac:spMkLst>
            <pc:docMk/>
            <pc:sldMk cId="3704113929" sldId="1642"/>
            <ac:spMk id="7" creationId="{5D1DA3B7-488E-4DA6-BF42-DE7AA658B1EB}"/>
          </ac:spMkLst>
        </pc:spChg>
      </pc:sldChg>
      <pc:sldChg chg="modSp add">
        <pc:chgData name="Lace Lofranco" userId="1515141e-a2ed-4ab4-a66f-6db2dda82fd4" providerId="ADAL" clId="{493B25E7-64DB-4C9E-8CFB-AC78AEDEF5A2}" dt="2018-04-20T12:43:49.753" v="1784" actId="6549"/>
        <pc:sldMkLst>
          <pc:docMk/>
          <pc:sldMk cId="2292447912" sldId="1643"/>
        </pc:sldMkLst>
        <pc:spChg chg="mod">
          <ac:chgData name="Lace Lofranco" userId="1515141e-a2ed-4ab4-a66f-6db2dda82fd4" providerId="ADAL" clId="{493B25E7-64DB-4C9E-8CFB-AC78AEDEF5A2}" dt="2018-04-20T11:52:35.179" v="1644" actId="20577"/>
          <ac:spMkLst>
            <pc:docMk/>
            <pc:sldMk cId="2292447912" sldId="1643"/>
            <ac:spMk id="2" creationId="{20B362C3-A8A6-43A1-A4F1-3B1D012F36CA}"/>
          </ac:spMkLst>
        </pc:spChg>
        <pc:spChg chg="mod">
          <ac:chgData name="Lace Lofranco" userId="1515141e-a2ed-4ab4-a66f-6db2dda82fd4" providerId="ADAL" clId="{493B25E7-64DB-4C9E-8CFB-AC78AEDEF5A2}" dt="2018-04-20T12:43:49.753" v="1784" actId="6549"/>
          <ac:spMkLst>
            <pc:docMk/>
            <pc:sldMk cId="2292447912" sldId="1643"/>
            <ac:spMk id="3" creationId="{469CE95A-C3F0-467C-905B-04F2ED385857}"/>
          </ac:spMkLst>
        </pc:spChg>
      </pc:sldChg>
      <pc:sldChg chg="add del ord">
        <pc:chgData name="Lace Lofranco" userId="1515141e-a2ed-4ab4-a66f-6db2dda82fd4" providerId="ADAL" clId="{493B25E7-64DB-4C9E-8CFB-AC78AEDEF5A2}" dt="2018-04-20T12:37:08.516" v="1718" actId="2696"/>
        <pc:sldMkLst>
          <pc:docMk/>
          <pc:sldMk cId="245395061" sldId="1644"/>
        </pc:sldMkLst>
      </pc:sldChg>
      <pc:sldChg chg="addSp delSp modSp add del ord">
        <pc:chgData name="Lace Lofranco" userId="1515141e-a2ed-4ab4-a66f-6db2dda82fd4" providerId="ADAL" clId="{493B25E7-64DB-4C9E-8CFB-AC78AEDEF5A2}" dt="2018-04-20T12:42:31.298" v="1760" actId="2696"/>
        <pc:sldMkLst>
          <pc:docMk/>
          <pc:sldMk cId="959877262" sldId="1644"/>
        </pc:sldMkLst>
        <pc:spChg chg="add del mod">
          <ac:chgData name="Lace Lofranco" userId="1515141e-a2ed-4ab4-a66f-6db2dda82fd4" providerId="ADAL" clId="{493B25E7-64DB-4C9E-8CFB-AC78AEDEF5A2}" dt="2018-04-20T12:37:38.327" v="1723" actId="478"/>
          <ac:spMkLst>
            <pc:docMk/>
            <pc:sldMk cId="959877262" sldId="1644"/>
            <ac:spMk id="4" creationId="{0E4FD63A-ED34-4BDA-AB27-26E3F264880F}"/>
          </ac:spMkLst>
        </pc:spChg>
        <pc:spChg chg="add mod">
          <ac:chgData name="Lace Lofranco" userId="1515141e-a2ed-4ab4-a66f-6db2dda82fd4" providerId="ADAL" clId="{493B25E7-64DB-4C9E-8CFB-AC78AEDEF5A2}" dt="2018-04-20T12:37:49.626" v="1724" actId="11529"/>
          <ac:spMkLst>
            <pc:docMk/>
            <pc:sldMk cId="959877262" sldId="1644"/>
            <ac:spMk id="5" creationId="{483D8305-B1A4-444E-8362-5DCB4AA143A6}"/>
          </ac:spMkLst>
        </pc:spChg>
        <pc:spChg chg="add del mod">
          <ac:chgData name="Lace Lofranco" userId="1515141e-a2ed-4ab4-a66f-6db2dda82fd4" providerId="ADAL" clId="{493B25E7-64DB-4C9E-8CFB-AC78AEDEF5A2}" dt="2018-04-20T12:40:26.411" v="1728" actId="478"/>
          <ac:spMkLst>
            <pc:docMk/>
            <pc:sldMk cId="959877262" sldId="1644"/>
            <ac:spMk id="6" creationId="{4034FD6F-1315-44D8-AFD5-ED99A947C7D5}"/>
          </ac:spMkLst>
        </pc:spChg>
        <pc:spChg chg="add del mod">
          <ac:chgData name="Lace Lofranco" userId="1515141e-a2ed-4ab4-a66f-6db2dda82fd4" providerId="ADAL" clId="{493B25E7-64DB-4C9E-8CFB-AC78AEDEF5A2}" dt="2018-04-20T12:40:41.188" v="1730" actId="478"/>
          <ac:spMkLst>
            <pc:docMk/>
            <pc:sldMk cId="959877262" sldId="1644"/>
            <ac:spMk id="7" creationId="{3F75C37B-5988-43E8-BA26-50795E6E4009}"/>
          </ac:spMkLst>
        </pc:spChg>
        <pc:spChg chg="add mod">
          <ac:chgData name="Lace Lofranco" userId="1515141e-a2ed-4ab4-a66f-6db2dda82fd4" providerId="ADAL" clId="{493B25E7-64DB-4C9E-8CFB-AC78AEDEF5A2}" dt="2018-04-20T12:41:52.568" v="1748" actId="14100"/>
          <ac:spMkLst>
            <pc:docMk/>
            <pc:sldMk cId="959877262" sldId="1644"/>
            <ac:spMk id="8" creationId="{2159820F-4D09-40FB-8DEE-5D43D97CEF23}"/>
          </ac:spMkLst>
        </pc:spChg>
        <pc:picChg chg="mod">
          <ac:chgData name="Lace Lofranco" userId="1515141e-a2ed-4ab4-a66f-6db2dda82fd4" providerId="ADAL" clId="{493B25E7-64DB-4C9E-8CFB-AC78AEDEF5A2}" dt="2018-04-20T12:41:18.548" v="1739" actId="1076"/>
          <ac:picMkLst>
            <pc:docMk/>
            <pc:sldMk cId="959877262" sldId="1644"/>
            <ac:picMk id="3" creationId="{07E22D8D-8E56-4CD1-BEB3-B0366D59DC08}"/>
          </ac:picMkLst>
        </pc:picChg>
      </pc:sldChg>
      <pc:sldChg chg="addSp delSp modSp add ord">
        <pc:chgData name="Lace Lofranco" userId="1515141e-a2ed-4ab4-a66f-6db2dda82fd4" providerId="ADAL" clId="{493B25E7-64DB-4C9E-8CFB-AC78AEDEF5A2}" dt="2018-04-20T14:30:36.897" v="1801" actId="1037"/>
        <pc:sldMkLst>
          <pc:docMk/>
          <pc:sldMk cId="597044522" sldId="1645"/>
        </pc:sldMkLst>
        <pc:spChg chg="add mod">
          <ac:chgData name="Lace Lofranco" userId="1515141e-a2ed-4ab4-a66f-6db2dda82fd4" providerId="ADAL" clId="{493B25E7-64DB-4C9E-8CFB-AC78AEDEF5A2}" dt="2018-04-20T14:30:36.897" v="1801" actId="1037"/>
          <ac:spMkLst>
            <pc:docMk/>
            <pc:sldMk cId="597044522" sldId="1645"/>
            <ac:spMk id="4" creationId="{AC8EBA2F-054C-4B7B-84C3-3E3FC3E9B970}"/>
          </ac:spMkLst>
        </pc:spChg>
        <pc:spChg chg="del">
          <ac:chgData name="Lace Lofranco" userId="1515141e-a2ed-4ab4-a66f-6db2dda82fd4" providerId="ADAL" clId="{493B25E7-64DB-4C9E-8CFB-AC78AEDEF5A2}" dt="2018-04-20T12:42:10.283" v="1751" actId="478"/>
          <ac:spMkLst>
            <pc:docMk/>
            <pc:sldMk cId="597044522" sldId="1645"/>
            <ac:spMk id="8" creationId="{2159820F-4D09-40FB-8DEE-5D43D97CEF23}"/>
          </ac:spMkLst>
        </pc:spChg>
        <pc:picChg chg="del">
          <ac:chgData name="Lace Lofranco" userId="1515141e-a2ed-4ab4-a66f-6db2dda82fd4" providerId="ADAL" clId="{493B25E7-64DB-4C9E-8CFB-AC78AEDEF5A2}" dt="2018-04-20T14:30:29.935" v="1790" actId="478"/>
          <ac:picMkLst>
            <pc:docMk/>
            <pc:sldMk cId="597044522" sldId="1645"/>
            <ac:picMk id="3" creationId="{07E22D8D-8E56-4CD1-BEB3-B0366D59DC08}"/>
          </ac:picMkLst>
        </pc:picChg>
        <pc:picChg chg="add ord">
          <ac:chgData name="Lace Lofranco" userId="1515141e-a2ed-4ab4-a66f-6db2dda82fd4" providerId="ADAL" clId="{493B25E7-64DB-4C9E-8CFB-AC78AEDEF5A2}" dt="2018-04-20T14:30:33.297" v="1792" actId="167"/>
          <ac:picMkLst>
            <pc:docMk/>
            <pc:sldMk cId="597044522" sldId="1645"/>
            <ac:picMk id="7" creationId="{4B6748AF-42EB-437E-B84B-D56EB7716BA3}"/>
          </ac:picMkLst>
        </pc:picChg>
      </pc:sldChg>
      <pc:sldChg chg="addSp delSp modSp add">
        <pc:chgData name="Lace Lofranco" userId="1515141e-a2ed-4ab4-a66f-6db2dda82fd4" providerId="ADAL" clId="{493B25E7-64DB-4C9E-8CFB-AC78AEDEF5A2}" dt="2018-04-20T14:30:52.818" v="1815" actId="1038"/>
        <pc:sldMkLst>
          <pc:docMk/>
          <pc:sldMk cId="535386184" sldId="1646"/>
        </pc:sldMkLst>
        <pc:spChg chg="del">
          <ac:chgData name="Lace Lofranco" userId="1515141e-a2ed-4ab4-a66f-6db2dda82fd4" providerId="ADAL" clId="{493B25E7-64DB-4C9E-8CFB-AC78AEDEF5A2}" dt="2018-04-20T12:42:37.980" v="1761" actId="478"/>
          <ac:spMkLst>
            <pc:docMk/>
            <pc:sldMk cId="535386184" sldId="1646"/>
            <ac:spMk id="4" creationId="{AC8EBA2F-054C-4B7B-84C3-3E3FC3E9B970}"/>
          </ac:spMkLst>
        </pc:spChg>
        <pc:spChg chg="add mod">
          <ac:chgData name="Lace Lofranco" userId="1515141e-a2ed-4ab4-a66f-6db2dda82fd4" providerId="ADAL" clId="{493B25E7-64DB-4C9E-8CFB-AC78AEDEF5A2}" dt="2018-04-20T14:30:52.818" v="1815" actId="1038"/>
          <ac:spMkLst>
            <pc:docMk/>
            <pc:sldMk cId="535386184" sldId="1646"/>
            <ac:spMk id="6" creationId="{1C06A2B4-87ED-4F9F-8B6D-9848AD55E883}"/>
          </ac:spMkLst>
        </pc:spChg>
        <pc:picChg chg="del">
          <ac:chgData name="Lace Lofranco" userId="1515141e-a2ed-4ab4-a66f-6db2dda82fd4" providerId="ADAL" clId="{493B25E7-64DB-4C9E-8CFB-AC78AEDEF5A2}" dt="2018-04-20T14:30:44.343" v="1802" actId="478"/>
          <ac:picMkLst>
            <pc:docMk/>
            <pc:sldMk cId="535386184" sldId="1646"/>
            <ac:picMk id="3" creationId="{07E22D8D-8E56-4CD1-BEB3-B0366D59DC08}"/>
          </ac:picMkLst>
        </pc:picChg>
        <pc:picChg chg="add ord">
          <ac:chgData name="Lace Lofranco" userId="1515141e-a2ed-4ab4-a66f-6db2dda82fd4" providerId="ADAL" clId="{493B25E7-64DB-4C9E-8CFB-AC78AEDEF5A2}" dt="2018-04-20T14:30:49.384" v="1805" actId="167"/>
          <ac:picMkLst>
            <pc:docMk/>
            <pc:sldMk cId="535386184" sldId="1646"/>
            <ac:picMk id="7" creationId="{EE80B0E9-C479-499B-B3A8-30E0FB4B0EEB}"/>
          </ac:picMkLst>
        </pc:picChg>
      </pc:sldChg>
      <pc:sldChg chg="addSp delSp modSp add ord">
        <pc:chgData name="Lace Lofranco" userId="1515141e-a2ed-4ab4-a66f-6db2dda82fd4" providerId="ADAL" clId="{493B25E7-64DB-4C9E-8CFB-AC78AEDEF5A2}" dt="2018-04-20T14:31:04.466" v="1830" actId="1036"/>
        <pc:sldMkLst>
          <pc:docMk/>
          <pc:sldMk cId="2109022713" sldId="1647"/>
        </pc:sldMkLst>
        <pc:spChg chg="mod">
          <ac:chgData name="Lace Lofranco" userId="1515141e-a2ed-4ab4-a66f-6db2dda82fd4" providerId="ADAL" clId="{493B25E7-64DB-4C9E-8CFB-AC78AEDEF5A2}" dt="2018-04-20T14:31:04.466" v="1830" actId="1036"/>
          <ac:spMkLst>
            <pc:docMk/>
            <pc:sldMk cId="2109022713" sldId="1647"/>
            <ac:spMk id="6" creationId="{1C06A2B4-87ED-4F9F-8B6D-9848AD55E883}"/>
          </ac:spMkLst>
        </pc:spChg>
        <pc:picChg chg="del">
          <ac:chgData name="Lace Lofranco" userId="1515141e-a2ed-4ab4-a66f-6db2dda82fd4" providerId="ADAL" clId="{493B25E7-64DB-4C9E-8CFB-AC78AEDEF5A2}" dt="2018-04-20T14:30:57.235" v="1816" actId="478"/>
          <ac:picMkLst>
            <pc:docMk/>
            <pc:sldMk cId="2109022713" sldId="1647"/>
            <ac:picMk id="3" creationId="{07E22D8D-8E56-4CD1-BEB3-B0366D59DC08}"/>
          </ac:picMkLst>
        </pc:picChg>
        <pc:picChg chg="add ord">
          <ac:chgData name="Lace Lofranco" userId="1515141e-a2ed-4ab4-a66f-6db2dda82fd4" providerId="ADAL" clId="{493B25E7-64DB-4C9E-8CFB-AC78AEDEF5A2}" dt="2018-04-20T14:31:00.434" v="1818" actId="167"/>
          <ac:picMkLst>
            <pc:docMk/>
            <pc:sldMk cId="2109022713" sldId="1647"/>
            <ac:picMk id="7" creationId="{632115B9-B3F0-42B4-8D4D-8D9E9ED826EE}"/>
          </ac:picMkLst>
        </pc:picChg>
      </pc:sldChg>
      <pc:sldChg chg="modSp add">
        <pc:chgData name="Lace Lofranco" userId="1515141e-a2ed-4ab4-a66f-6db2dda82fd4" providerId="ADAL" clId="{493B25E7-64DB-4C9E-8CFB-AC78AEDEF5A2}" dt="2018-04-20T14:32:27.223" v="1952" actId="1038"/>
        <pc:sldMkLst>
          <pc:docMk/>
          <pc:sldMk cId="810544759" sldId="1648"/>
        </pc:sldMkLst>
        <pc:spChg chg="mod">
          <ac:chgData name="Lace Lofranco" userId="1515141e-a2ed-4ab4-a66f-6db2dda82fd4" providerId="ADAL" clId="{493B25E7-64DB-4C9E-8CFB-AC78AEDEF5A2}" dt="2018-04-20T14:32:27.223" v="1952" actId="1038"/>
          <ac:spMkLst>
            <pc:docMk/>
            <pc:sldMk cId="810544759" sldId="1648"/>
            <ac:spMk id="6" creationId="{1C06A2B4-87ED-4F9F-8B6D-9848AD55E883}"/>
          </ac:spMkLst>
        </pc:spChg>
      </pc:sldChg>
      <pc:sldChg chg="modSp add">
        <pc:chgData name="Lace Lofranco" userId="1515141e-a2ed-4ab4-a66f-6db2dda82fd4" providerId="ADAL" clId="{493B25E7-64DB-4C9E-8CFB-AC78AEDEF5A2}" dt="2018-04-20T14:32:49.534" v="1991" actId="20577"/>
        <pc:sldMkLst>
          <pc:docMk/>
          <pc:sldMk cId="1547623231" sldId="1649"/>
        </pc:sldMkLst>
        <pc:spChg chg="mod">
          <ac:chgData name="Lace Lofranco" userId="1515141e-a2ed-4ab4-a66f-6db2dda82fd4" providerId="ADAL" clId="{493B25E7-64DB-4C9E-8CFB-AC78AEDEF5A2}" dt="2018-04-20T14:32:49.534" v="1991" actId="20577"/>
          <ac:spMkLst>
            <pc:docMk/>
            <pc:sldMk cId="1547623231" sldId="1649"/>
            <ac:spMk id="3" creationId="{D7FFB026-E224-4BE1-A937-2F5134739DF2}"/>
          </ac:spMkLst>
        </pc:spChg>
      </pc:sldChg>
      <pc:sldChg chg="modSp add ord">
        <pc:chgData name="Lace Lofranco" userId="1515141e-a2ed-4ab4-a66f-6db2dda82fd4" providerId="ADAL" clId="{493B25E7-64DB-4C9E-8CFB-AC78AEDEF5A2}" dt="2018-04-20T14:32:02.404" v="1947" actId="20577"/>
        <pc:sldMkLst>
          <pc:docMk/>
          <pc:sldMk cId="1695353434" sldId="1650"/>
        </pc:sldMkLst>
        <pc:spChg chg="mod">
          <ac:chgData name="Lace Lofranco" userId="1515141e-a2ed-4ab4-a66f-6db2dda82fd4" providerId="ADAL" clId="{493B25E7-64DB-4C9E-8CFB-AC78AEDEF5A2}" dt="2018-04-20T14:31:25.374" v="1858" actId="20577"/>
          <ac:spMkLst>
            <pc:docMk/>
            <pc:sldMk cId="1695353434" sldId="1650"/>
            <ac:spMk id="2" creationId="{318B7882-F72D-49C8-96E0-C98C471993DB}"/>
          </ac:spMkLst>
        </pc:spChg>
        <pc:spChg chg="mod">
          <ac:chgData name="Lace Lofranco" userId="1515141e-a2ed-4ab4-a66f-6db2dda82fd4" providerId="ADAL" clId="{493B25E7-64DB-4C9E-8CFB-AC78AEDEF5A2}" dt="2018-04-20T14:32:02.404" v="1947" actId="20577"/>
          <ac:spMkLst>
            <pc:docMk/>
            <pc:sldMk cId="1695353434" sldId="1650"/>
            <ac:spMk id="3" creationId="{592C5456-7C93-4E29-B1CC-E151E50FFA35}"/>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4/20/2018 11:26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4/20/2018 11:25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youtube.com/embed/MXI0F8zfKGI"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www.youtube.com/embed/srI9yNOAbU0" TargetMode="External"/><Relationship Id="rId5" Type="http://schemas.openxmlformats.org/officeDocument/2006/relationships/hyperlink" Target="http://www.youtube.com/embed/2-imke2vDs8" TargetMode="External"/><Relationship Id="rId4" Type="http://schemas.openxmlformats.org/officeDocument/2006/relationships/hyperlink" Target="https://docs.azuredatabricks.net/user-guide/tabl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youtube.com/embed/MXI0F8zfKGI"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www.youtube.com/embed/srI9yNOAbU0" TargetMode="External"/><Relationship Id="rId5" Type="http://schemas.openxmlformats.org/officeDocument/2006/relationships/hyperlink" Target="http://www.youtube.com/embed/2-imke2vDs8" TargetMode="External"/><Relationship Id="rId4" Type="http://schemas.openxmlformats.org/officeDocument/2006/relationships/hyperlink" Target="https://docs.azuredatabricks.net/user-guide/tables.html"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900406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b="1" dirty="0"/>
              <a:t>Talking Points: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AU" dirty="0"/>
              <a:t>Two types of operations: Transformation and Actions</a:t>
            </a:r>
            <a:endParaRPr lang="en-AU" b="1" dirty="0"/>
          </a:p>
          <a:p>
            <a:pPr marL="171450" indent="-171450">
              <a:buFontTx/>
              <a:buChar char="-"/>
            </a:pPr>
            <a:r>
              <a:rPr lang="en-AU" dirty="0"/>
              <a:t>RDDs are </a:t>
            </a:r>
            <a:r>
              <a:rPr lang="en-AU" u="sng" dirty="0"/>
              <a:t>immutable</a:t>
            </a:r>
            <a:r>
              <a:rPr lang="en-AU" dirty="0"/>
              <a:t>.</a:t>
            </a:r>
          </a:p>
          <a:p>
            <a:pPr marL="388712" lvl="1" indent="-171450">
              <a:buFontTx/>
              <a:buChar char="-"/>
            </a:pPr>
            <a:r>
              <a:rPr lang="en-AU" dirty="0"/>
              <a:t>Apply transformation to produce a new RDD</a:t>
            </a:r>
          </a:p>
          <a:p>
            <a:pPr marL="388712" lvl="1" indent="-171450">
              <a:buFontTx/>
              <a:buChar char="-"/>
            </a:pPr>
            <a:r>
              <a:rPr lang="en-AU" dirty="0"/>
              <a:t>Good property for easily distributable (functional style)</a:t>
            </a:r>
          </a:p>
          <a:p>
            <a:pPr marL="171450" lvl="0" indent="-171450">
              <a:buFontTx/>
              <a:buChar char="-"/>
            </a:pPr>
            <a:r>
              <a:rPr lang="en-AU" dirty="0"/>
              <a:t>Spark is lazy</a:t>
            </a:r>
          </a:p>
          <a:p>
            <a:pPr marL="388712" lvl="1" indent="-171450">
              <a:buFontTx/>
              <a:buChar char="-"/>
            </a:pPr>
            <a:r>
              <a:rPr lang="en-AU" dirty="0"/>
              <a:t>Transformations don’t trigger job, till an action</a:t>
            </a:r>
          </a:p>
          <a:p>
            <a:pPr marL="171450" indent="-171450">
              <a:buFontTx/>
              <a:buChar char="-"/>
            </a:pPr>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1653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b="1" dirty="0"/>
              <a:t>Talking Points: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AU" dirty="0"/>
              <a:t>Two types of operations: Transformation and Actions</a:t>
            </a:r>
            <a:endParaRPr lang="en-AU" b="1" dirty="0"/>
          </a:p>
          <a:p>
            <a:pPr marL="171450" indent="-171450">
              <a:buFontTx/>
              <a:buChar char="-"/>
            </a:pPr>
            <a:r>
              <a:rPr lang="en-AU" dirty="0"/>
              <a:t>RDDs are </a:t>
            </a:r>
            <a:r>
              <a:rPr lang="en-AU" u="sng" dirty="0"/>
              <a:t>immutable</a:t>
            </a:r>
            <a:r>
              <a:rPr lang="en-AU" dirty="0"/>
              <a:t>.</a:t>
            </a:r>
          </a:p>
          <a:p>
            <a:pPr marL="388712" lvl="1" indent="-171450">
              <a:buFontTx/>
              <a:buChar char="-"/>
            </a:pPr>
            <a:r>
              <a:rPr lang="en-AU" dirty="0"/>
              <a:t>Apply transformation to produce a new RDD</a:t>
            </a:r>
          </a:p>
          <a:p>
            <a:pPr marL="388712" lvl="1" indent="-171450">
              <a:buFontTx/>
              <a:buChar char="-"/>
            </a:pPr>
            <a:r>
              <a:rPr lang="en-AU" dirty="0"/>
              <a:t>Good property for easily distributable (functional style)</a:t>
            </a:r>
          </a:p>
          <a:p>
            <a:pPr marL="171450" lvl="0" indent="-171450">
              <a:buFontTx/>
              <a:buChar char="-"/>
            </a:pPr>
            <a:r>
              <a:rPr lang="en-AU" dirty="0"/>
              <a:t>Spark is lazy</a:t>
            </a:r>
          </a:p>
          <a:p>
            <a:pPr marL="388712" lvl="1" indent="-171450">
              <a:buFontTx/>
              <a:buChar char="-"/>
            </a:pPr>
            <a:r>
              <a:rPr lang="en-AU" dirty="0"/>
              <a:t>Transformations don’t trigger job, till an action</a:t>
            </a:r>
          </a:p>
          <a:p>
            <a:pPr marL="171450" indent="-171450">
              <a:buFontTx/>
              <a:buChar char="-"/>
            </a:pPr>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3925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Objective: </a:t>
            </a:r>
            <a:r>
              <a:rPr lang="en-AU" dirty="0"/>
              <a:t>Describe a running spark application</a:t>
            </a:r>
          </a:p>
          <a:p>
            <a:endParaRPr lang="en-AU" dirty="0"/>
          </a:p>
          <a:p>
            <a:r>
              <a:rPr lang="en-AU" b="1" dirty="0"/>
              <a:t>Talking points:</a:t>
            </a:r>
          </a:p>
          <a:p>
            <a:pPr marL="171450" indent="-171450">
              <a:buFontTx/>
              <a:buChar char="-"/>
            </a:pPr>
            <a:r>
              <a:rPr lang="en-AU" dirty="0" err="1"/>
              <a:t>SparkSession</a:t>
            </a:r>
            <a:r>
              <a:rPr lang="en-AU" dirty="0"/>
              <a:t> </a:t>
            </a:r>
          </a:p>
          <a:p>
            <a:pPr marL="171450" indent="-171450">
              <a:buFontTx/>
              <a:buChar char="-"/>
            </a:pPr>
            <a:r>
              <a:rPr lang="en-AU" b="1" dirty="0"/>
              <a:t>Driver</a:t>
            </a:r>
            <a:r>
              <a:rPr lang="en-AU" dirty="0"/>
              <a:t> – heart of Spark app</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AU" dirty="0"/>
              <a:t>Responding to user’s program or input</a:t>
            </a:r>
          </a:p>
          <a:p>
            <a:pPr marL="388712" lvl="1" indent="-171450">
              <a:buFontTx/>
              <a:buChar char="-"/>
            </a:pPr>
            <a:r>
              <a:rPr lang="en-AU" dirty="0" err="1"/>
              <a:t>Maintaning</a:t>
            </a:r>
            <a:r>
              <a:rPr lang="en-AU" dirty="0"/>
              <a:t> info about spark app</a:t>
            </a:r>
          </a:p>
          <a:p>
            <a:pPr marL="388712" lvl="1" indent="-171450">
              <a:buFontTx/>
              <a:buChar char="-"/>
            </a:pPr>
            <a:r>
              <a:rPr lang="en-AU" dirty="0" err="1"/>
              <a:t>Analyze</a:t>
            </a:r>
            <a:r>
              <a:rPr lang="en-AU" dirty="0"/>
              <a:t>, distribute, schedule work across executors</a:t>
            </a:r>
          </a:p>
          <a:p>
            <a:pPr marL="171450" lvl="0" indent="-171450">
              <a:buFontTx/>
              <a:buChar char="-"/>
            </a:pPr>
            <a:r>
              <a:rPr lang="en-AU" b="1" dirty="0"/>
              <a:t>Executors</a:t>
            </a:r>
          </a:p>
          <a:p>
            <a:pPr marL="388712" lvl="1" indent="-171450">
              <a:buFontTx/>
              <a:buChar char="-"/>
            </a:pPr>
            <a:r>
              <a:rPr lang="en-AU" dirty="0"/>
              <a:t>Doing actual work assigned by driver</a:t>
            </a:r>
          </a:p>
          <a:p>
            <a:pPr marL="388712" lvl="1" indent="-171450">
              <a:buFontTx/>
              <a:buChar char="-"/>
            </a:pPr>
            <a:r>
              <a:rPr lang="en-AU" dirty="0"/>
              <a:t>Reporting back to driver</a:t>
            </a:r>
          </a:p>
          <a:p>
            <a:pPr marL="171450" indent="-171450">
              <a:buFontTx/>
              <a:buChar char="-"/>
            </a:pPr>
            <a:r>
              <a:rPr lang="en-AU" b="1" dirty="0"/>
              <a:t>Cluster manager</a:t>
            </a:r>
          </a:p>
          <a:p>
            <a:pPr marL="388712" lvl="1" indent="-171450">
              <a:buFontTx/>
              <a:buChar char="-"/>
            </a:pPr>
            <a:r>
              <a:rPr lang="en-AU" dirty="0"/>
              <a:t>Spark can use three difference cluster managers (including built in Spark cluster manager)</a:t>
            </a:r>
          </a:p>
          <a:p>
            <a:pPr marL="388712" lvl="1" indent="-171450">
              <a:buFontTx/>
              <a:buChar char="-"/>
            </a:pPr>
            <a:r>
              <a:rPr lang="en-AU" dirty="0"/>
              <a:t>Cluster Managers manage actual resources</a:t>
            </a:r>
          </a:p>
          <a:p>
            <a:pPr marL="171450" lvl="0" indent="-171450">
              <a:buFontTx/>
              <a:buChar char="-"/>
            </a:pPr>
            <a:r>
              <a:rPr lang="en-AU" u="sng" dirty="0"/>
              <a:t>CAREFUL with collects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152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3567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AU" sz="900" b="1" dirty="0"/>
              <a:t>Fun fact: </a:t>
            </a:r>
            <a:r>
              <a:rPr lang="en-AU" sz="900" dirty="0"/>
              <a:t>Employees of Databricks have written over 75% of the code in Apache Spark</a:t>
            </a:r>
          </a:p>
          <a:p>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96686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Show how easy it is to get started </a:t>
            </a:r>
          </a:p>
          <a:p>
            <a:r>
              <a:rPr lang="en-US" dirty="0"/>
              <a:t>- Create Databricks workspace</a:t>
            </a:r>
          </a:p>
          <a:p>
            <a:r>
              <a:rPr lang="en-US" dirty="0"/>
              <a:t>- Create a spark cluster</a:t>
            </a:r>
          </a:p>
          <a:p>
            <a:pPr marL="171450" indent="-171450">
              <a:buFontTx/>
              <a:buChar char="-"/>
            </a:pPr>
            <a:r>
              <a:rPr lang="en-US" dirty="0"/>
              <a:t>Create a notebook</a:t>
            </a:r>
          </a:p>
          <a:p>
            <a:pPr marL="171450" indent="-171450">
              <a:buFontTx/>
              <a:buChar char="-"/>
            </a:pPr>
            <a:r>
              <a:rPr lang="en-US" dirty="0"/>
              <a:t>Import notebook: https://databricks.com/resources/type/example-notebooks</a:t>
            </a:r>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76540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 small fraction of real-world ML systems is composed of the ML code, as shown by the small black box in the middle. The required surrounding infrastructure is vast and complex.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47033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98A0CFA5-4C4D-4495-8CF7-165E97EF7111}"/>
              </a:ext>
            </a:extLst>
          </p:cNvPr>
          <p:cNvSpPr>
            <a:spLocks noGrp="1"/>
          </p:cNvSpPr>
          <p:nvPr>
            <p:ph type="body" idx="1"/>
          </p:nvPr>
        </p:nvSpPr>
        <p:spPr/>
        <p:txBody>
          <a:bodyPr/>
          <a:lstStyle/>
          <a:p>
            <a:r>
              <a:rPr lang="en-US" b="1" dirty="0"/>
              <a:t>OBJECTIVE: </a:t>
            </a:r>
            <a:r>
              <a:rPr lang="en-US" b="0" dirty="0"/>
              <a:t>Databricks makes the infrastructure (from earlier slide) around ML easier</a:t>
            </a:r>
          </a:p>
          <a:p>
            <a:endParaRPr lang="en-US" b="0" dirty="0"/>
          </a:p>
          <a:p>
            <a:pPr marL="171450" indent="-171450">
              <a:buFontTx/>
              <a:buChar char="-"/>
            </a:pPr>
            <a:r>
              <a:rPr lang="en-US" dirty="0"/>
              <a:t>Unified computing platform</a:t>
            </a:r>
          </a:p>
          <a:p>
            <a:pPr marL="171450" indent="-171450">
              <a:buFontTx/>
              <a:buChar char="-"/>
            </a:pPr>
            <a:r>
              <a:rPr lang="en-US" dirty="0"/>
              <a:t>Not only does it provide an optimized and manage Spark runtime engine</a:t>
            </a:r>
          </a:p>
          <a:p>
            <a:pPr marL="171450" indent="-171450">
              <a:buFontTx/>
              <a:buChar char="-"/>
            </a:pPr>
            <a:r>
              <a:rPr lang="en-US" dirty="0"/>
              <a:t>Also:</a:t>
            </a:r>
          </a:p>
          <a:p>
            <a:pPr marL="388712" lvl="1" indent="-171450">
              <a:buFontTx/>
              <a:buChar char="-"/>
            </a:pPr>
            <a:r>
              <a:rPr lang="en-US" dirty="0"/>
              <a:t>Collaborative workspace</a:t>
            </a:r>
          </a:p>
          <a:p>
            <a:pPr marL="388712" lvl="1" indent="-171450">
              <a:buFontTx/>
              <a:buChar char="-"/>
            </a:pPr>
            <a:r>
              <a:rPr lang="en-US" dirty="0"/>
              <a:t>Tools to productionize</a:t>
            </a:r>
          </a:p>
        </p:txBody>
      </p:sp>
    </p:spTree>
    <p:extLst>
      <p:ext uri="{BB962C8B-B14F-4D97-AF65-F5344CB8AC3E}">
        <p14:creationId xmlns:p14="http://schemas.microsoft.com/office/powerpoint/2010/main" val="1496083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tight azure integration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69771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Workspaces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Workspaces allow you to organize all the work that you are doing on Databricks. Like a folder structure in your computer, it allows you to save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libraries</a:t>
            </a:r>
            <a:r>
              <a:rPr lang="en-US" sz="900" b="0" i="0" kern="1200" dirty="0">
                <a:solidFill>
                  <a:schemeClr val="tx1"/>
                </a:solidFill>
                <a:effectLst/>
                <a:latin typeface="Segoe UI Light" pitchFamily="34" charset="0"/>
                <a:ea typeface="+mn-ea"/>
                <a:cs typeface="+mn-cs"/>
              </a:rPr>
              <a:t> and share them with other users. Workspaces are not connected to data and should not be used to store data. They're simply for you to store the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libraries</a:t>
            </a:r>
            <a:r>
              <a:rPr lang="en-US" sz="900" b="0" i="0" kern="1200" dirty="0">
                <a:solidFill>
                  <a:schemeClr val="tx1"/>
                </a:solidFill>
                <a:effectLst/>
                <a:latin typeface="Segoe UI Light" pitchFamily="34" charset="0"/>
                <a:ea typeface="+mn-ea"/>
                <a:cs typeface="+mn-cs"/>
              </a:rPr>
              <a:t> that you use to operate on and manipulate your data with.</a:t>
            </a:r>
          </a:p>
          <a:p>
            <a:r>
              <a:rPr lang="en-US" sz="900" b="1" i="0" kern="1200" dirty="0">
                <a:solidFill>
                  <a:schemeClr val="tx1"/>
                </a:solidFill>
                <a:effectLst/>
                <a:latin typeface="Segoe UI Light" pitchFamily="34" charset="0"/>
                <a:ea typeface="+mn-ea"/>
                <a:cs typeface="+mn-cs"/>
              </a:rPr>
              <a:t>Notebooks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Notebooks are a set of any number of cells that allow you to execute commands. Cells hold code in any of the following languages: Scala, Python, R, SQL, or Markdown. Notebooks have a default language, but each cell can have a language override to another language. This is done by including %[language name] at the top of the cell. For instance %python. We'll see this feature shortly.</a:t>
            </a:r>
          </a:p>
          <a:p>
            <a:pPr lvl="1"/>
            <a:r>
              <a:rPr lang="en-US" sz="900" b="0" i="0" kern="1200" dirty="0">
                <a:solidFill>
                  <a:schemeClr val="tx1"/>
                </a:solidFill>
                <a:effectLst/>
                <a:latin typeface="Segoe UI Light" pitchFamily="34" charset="0"/>
                <a:ea typeface="+mn-ea"/>
                <a:cs typeface="+mn-cs"/>
              </a:rPr>
              <a:t>Notebooks need to be connected to a </a:t>
            </a:r>
            <a:r>
              <a:rPr lang="en-US" sz="900" b="1" i="0" kern="1200" dirty="0">
                <a:solidFill>
                  <a:schemeClr val="tx1"/>
                </a:solidFill>
                <a:effectLst/>
                <a:latin typeface="Segoe UI Light" pitchFamily="34" charset="0"/>
                <a:ea typeface="+mn-ea"/>
                <a:cs typeface="+mn-cs"/>
              </a:rPr>
              <a:t>cluster</a:t>
            </a:r>
            <a:r>
              <a:rPr lang="en-US" sz="900" b="0" i="0" kern="1200" dirty="0">
                <a:solidFill>
                  <a:schemeClr val="tx1"/>
                </a:solidFill>
                <a:effectLst/>
                <a:latin typeface="Segoe UI Light" pitchFamily="34" charset="0"/>
                <a:ea typeface="+mn-ea"/>
                <a:cs typeface="+mn-cs"/>
              </a:rPr>
              <a:t> in order to be able to execute commands however they are not permanently tied to a cluster. This allows notebooks to be shared via the web or downloaded onto your local machine.</a:t>
            </a:r>
          </a:p>
          <a:p>
            <a:pPr lvl="1"/>
            <a:r>
              <a:rPr lang="en-US" sz="900" b="0" i="0" kern="1200" dirty="0">
                <a:solidFill>
                  <a:schemeClr val="tx1"/>
                </a:solidFill>
                <a:effectLst/>
                <a:latin typeface="Segoe UI Light" pitchFamily="34" charset="0"/>
                <a:ea typeface="+mn-ea"/>
                <a:cs typeface="+mn-cs"/>
              </a:rPr>
              <a:t>Here is a demonstration video of </a:t>
            </a:r>
            <a:r>
              <a:rPr lang="en-US" sz="900" b="0" i="0" u="none" strike="noStrike" kern="1200" dirty="0">
                <a:solidFill>
                  <a:schemeClr val="tx1"/>
                </a:solidFill>
                <a:effectLst/>
                <a:latin typeface="Segoe UI Light" pitchFamily="34" charset="0"/>
                <a:ea typeface="+mn-ea"/>
                <a:cs typeface="+mn-cs"/>
                <a:hlinkClick r:id="rId3"/>
              </a:rPr>
              <a:t>Notebooks</a:t>
            </a:r>
            <a:r>
              <a:rPr lang="en-US" sz="900" b="0" i="0" kern="1200" dirty="0">
                <a:solidFill>
                  <a:schemeClr val="tx1"/>
                </a:solidFill>
                <a:effectLst/>
                <a:latin typeface="Segoe UI Light" pitchFamily="34" charset="0"/>
                <a:ea typeface="+mn-ea"/>
                <a:cs typeface="+mn-cs"/>
              </a:rPr>
              <a:t>.</a:t>
            </a:r>
          </a:p>
          <a:p>
            <a:pPr lvl="1"/>
            <a:r>
              <a:rPr lang="en-US" sz="900" b="1" i="0" kern="1200" dirty="0">
                <a:solidFill>
                  <a:schemeClr val="tx1"/>
                </a:solidFill>
                <a:effectLst/>
                <a:latin typeface="Segoe UI Light" pitchFamily="34" charset="0"/>
                <a:ea typeface="+mn-ea"/>
                <a:cs typeface="+mn-cs"/>
              </a:rPr>
              <a:t>Dashboards</a:t>
            </a:r>
            <a:endParaRPr lang="en-US" sz="900" b="0" i="0" kern="1200" dirty="0">
              <a:solidFill>
                <a:schemeClr val="tx1"/>
              </a:solidFill>
              <a:effectLst/>
              <a:latin typeface="Segoe UI Light" pitchFamily="34" charset="0"/>
              <a:ea typeface="+mn-ea"/>
              <a:cs typeface="+mn-cs"/>
            </a:endParaRPr>
          </a:p>
          <a:p>
            <a:pPr lvl="2"/>
            <a:r>
              <a:rPr lang="en-US" sz="900" b="1" i="0" kern="1200" dirty="0">
                <a:solidFill>
                  <a:schemeClr val="tx1"/>
                </a:solidFill>
                <a:effectLst/>
                <a:latin typeface="Segoe UI Light" pitchFamily="34" charset="0"/>
                <a:ea typeface="+mn-ea"/>
                <a:cs typeface="+mn-cs"/>
              </a:rPr>
              <a:t>Dashboards</a:t>
            </a:r>
            <a:r>
              <a:rPr lang="en-US" sz="900" b="0" i="0" kern="1200" dirty="0">
                <a:solidFill>
                  <a:schemeClr val="tx1"/>
                </a:solidFill>
                <a:effectLst/>
                <a:latin typeface="Segoe UI Light" pitchFamily="34" charset="0"/>
                <a:ea typeface="+mn-ea"/>
                <a:cs typeface="+mn-cs"/>
              </a:rPr>
              <a:t> can be created from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as a way of displaying the output of cells without the code that generates them.</a:t>
            </a:r>
          </a:p>
          <a:p>
            <a:pPr lvl="1"/>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can also be scheduled as </a:t>
            </a:r>
            <a:r>
              <a:rPr lang="en-US" sz="900" b="1" i="0" kern="1200" dirty="0">
                <a:solidFill>
                  <a:schemeClr val="tx1"/>
                </a:solidFill>
                <a:effectLst/>
                <a:latin typeface="Segoe UI Light" pitchFamily="34" charset="0"/>
                <a:ea typeface="+mn-ea"/>
                <a:cs typeface="+mn-cs"/>
              </a:rPr>
              <a:t>jobs</a:t>
            </a:r>
            <a:r>
              <a:rPr lang="en-US" sz="900" b="0" i="0" kern="1200" dirty="0">
                <a:solidFill>
                  <a:schemeClr val="tx1"/>
                </a:solidFill>
                <a:effectLst/>
                <a:latin typeface="Segoe UI Light" pitchFamily="34" charset="0"/>
                <a:ea typeface="+mn-ea"/>
                <a:cs typeface="+mn-cs"/>
              </a:rPr>
              <a:t> in one click either to run a data pipeline, update a machine learning model, or update a dashboard.</a:t>
            </a:r>
          </a:p>
          <a:p>
            <a:r>
              <a:rPr lang="en-US" sz="900" b="1" i="0" kern="1200" dirty="0">
                <a:solidFill>
                  <a:schemeClr val="tx1"/>
                </a:solidFill>
                <a:effectLst/>
                <a:latin typeface="Segoe UI Light" pitchFamily="34" charset="0"/>
                <a:ea typeface="+mn-ea"/>
                <a:cs typeface="+mn-cs"/>
              </a:rPr>
              <a:t>Libraries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Libraries are packages or modules that provide additional functionality that you need to solve your business problems. These may be custom written Scala or Java jars; Python eggs or custom written packages. You can write and upload these manually or you may install them directly via package management utilities like </a:t>
            </a:r>
            <a:r>
              <a:rPr lang="en-US" sz="900" b="0" i="0" kern="1200" dirty="0" err="1">
                <a:solidFill>
                  <a:schemeClr val="tx1"/>
                </a:solidFill>
                <a:effectLst/>
                <a:latin typeface="Segoe UI Light" pitchFamily="34" charset="0"/>
                <a:ea typeface="+mn-ea"/>
                <a:cs typeface="+mn-cs"/>
              </a:rPr>
              <a:t>pypi</a:t>
            </a:r>
            <a:r>
              <a:rPr lang="en-US" sz="900" b="0" i="0" kern="1200" dirty="0">
                <a:solidFill>
                  <a:schemeClr val="tx1"/>
                </a:solidFill>
                <a:effectLst/>
                <a:latin typeface="Segoe UI Light" pitchFamily="34" charset="0"/>
                <a:ea typeface="+mn-ea"/>
                <a:cs typeface="+mn-cs"/>
              </a:rPr>
              <a:t> or maven.</a:t>
            </a:r>
          </a:p>
          <a:p>
            <a:r>
              <a:rPr lang="en-US" sz="900" b="1" i="0" kern="1200" dirty="0">
                <a:solidFill>
                  <a:schemeClr val="tx1"/>
                </a:solidFill>
                <a:effectLst/>
                <a:latin typeface="Segoe UI Light" pitchFamily="34" charset="0"/>
                <a:ea typeface="+mn-ea"/>
                <a:cs typeface="+mn-cs"/>
              </a:rPr>
              <a:t>Tables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Tables are structured data that you and your team will use for analysis. Tables can exist in several places. Tables can be stored in cloud storage, they can be stored on the cluster that you're currently using, or they can be cached in memory. </a:t>
            </a:r>
            <a:r>
              <a:rPr lang="en-US" sz="900" b="0" i="0" u="none" strike="noStrike" kern="1200" dirty="0">
                <a:solidFill>
                  <a:schemeClr val="tx1"/>
                </a:solidFill>
                <a:effectLst/>
                <a:latin typeface="Segoe UI Light" pitchFamily="34" charset="0"/>
                <a:ea typeface="+mn-ea"/>
                <a:cs typeface="+mn-cs"/>
                <a:hlinkClick r:id="rId4"/>
              </a:rPr>
              <a:t>For more about tables see the documentation</a:t>
            </a:r>
            <a:r>
              <a:rPr lang="en-US" sz="900" b="0" i="0" kern="1200" dirty="0">
                <a:solidFill>
                  <a:schemeClr val="tx1"/>
                </a:solidFill>
                <a:effectLst/>
                <a:latin typeface="Segoe UI Light" pitchFamily="34" charset="0"/>
                <a:ea typeface="+mn-ea"/>
                <a:cs typeface="+mn-cs"/>
              </a:rPr>
              <a:t>.</a:t>
            </a:r>
          </a:p>
          <a:p>
            <a:r>
              <a:rPr lang="en-US" sz="900" b="1" i="0" kern="1200" dirty="0">
                <a:solidFill>
                  <a:schemeClr val="tx1"/>
                </a:solidFill>
                <a:effectLst/>
                <a:latin typeface="Segoe UI Light" pitchFamily="34" charset="0"/>
                <a:ea typeface="+mn-ea"/>
                <a:cs typeface="+mn-cs"/>
              </a:rPr>
              <a:t>Clusters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Clusters are groups of computers that you treat as a single computer. In Databricks, this means that you can effectively treat 20 computers as you might treat one computer. Clusters allow you to execute code from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or </a:t>
            </a:r>
            <a:r>
              <a:rPr lang="en-US" sz="900" b="1" i="0" kern="1200" dirty="0">
                <a:solidFill>
                  <a:schemeClr val="tx1"/>
                </a:solidFill>
                <a:effectLst/>
                <a:latin typeface="Segoe UI Light" pitchFamily="34" charset="0"/>
                <a:ea typeface="+mn-ea"/>
                <a:cs typeface="+mn-cs"/>
              </a:rPr>
              <a:t>libraries</a:t>
            </a:r>
            <a:r>
              <a:rPr lang="en-US" sz="900" b="0" i="0" kern="1200" dirty="0">
                <a:solidFill>
                  <a:schemeClr val="tx1"/>
                </a:solidFill>
                <a:effectLst/>
                <a:latin typeface="Segoe UI Light" pitchFamily="34" charset="0"/>
                <a:ea typeface="+mn-ea"/>
                <a:cs typeface="+mn-cs"/>
              </a:rPr>
              <a:t> on set of data. That data may be raw data located on cloud storage or structured data that you uploaded as a </a:t>
            </a:r>
            <a:r>
              <a:rPr lang="en-US" sz="900" b="1" i="0" kern="1200" dirty="0">
                <a:solidFill>
                  <a:schemeClr val="tx1"/>
                </a:solidFill>
                <a:effectLst/>
                <a:latin typeface="Segoe UI Light" pitchFamily="34" charset="0"/>
                <a:ea typeface="+mn-ea"/>
                <a:cs typeface="+mn-cs"/>
              </a:rPr>
              <a:t>table</a:t>
            </a:r>
            <a:r>
              <a:rPr lang="en-US" sz="900" b="0" i="0" kern="1200" dirty="0">
                <a:solidFill>
                  <a:schemeClr val="tx1"/>
                </a:solidFill>
                <a:effectLst/>
                <a:latin typeface="Segoe UI Light" pitchFamily="34" charset="0"/>
                <a:ea typeface="+mn-ea"/>
                <a:cs typeface="+mn-cs"/>
              </a:rPr>
              <a:t> to the cluster you are working on.</a:t>
            </a:r>
          </a:p>
          <a:p>
            <a:pPr lvl="1"/>
            <a:r>
              <a:rPr lang="en-US" sz="900" b="0" i="0" kern="1200" dirty="0">
                <a:solidFill>
                  <a:schemeClr val="tx1"/>
                </a:solidFill>
                <a:effectLst/>
                <a:latin typeface="Segoe UI Light" pitchFamily="34" charset="0"/>
                <a:ea typeface="+mn-ea"/>
                <a:cs typeface="+mn-cs"/>
              </a:rPr>
              <a:t>It is important to note that clusters have access controls to control who has access to each cluster.</a:t>
            </a:r>
          </a:p>
          <a:p>
            <a:pPr lvl="1"/>
            <a:r>
              <a:rPr lang="en-US" sz="900" b="0" i="0" kern="1200" dirty="0">
                <a:solidFill>
                  <a:schemeClr val="tx1"/>
                </a:solidFill>
                <a:effectLst/>
                <a:latin typeface="Segoe UI Light" pitchFamily="34" charset="0"/>
                <a:ea typeface="+mn-ea"/>
                <a:cs typeface="+mn-cs"/>
              </a:rPr>
              <a:t>Here is a demonstration video of </a:t>
            </a:r>
            <a:r>
              <a:rPr lang="en-US" sz="900" b="0" i="0" u="none" strike="noStrike" kern="1200" dirty="0">
                <a:solidFill>
                  <a:schemeClr val="tx1"/>
                </a:solidFill>
                <a:effectLst/>
                <a:latin typeface="Segoe UI Light" pitchFamily="34" charset="0"/>
                <a:ea typeface="+mn-ea"/>
                <a:cs typeface="+mn-cs"/>
                <a:hlinkClick r:id="rId5"/>
              </a:rPr>
              <a:t>Clusters</a:t>
            </a:r>
            <a:r>
              <a:rPr lang="en-US" sz="900" b="0" i="0" kern="1200" dirty="0">
                <a:solidFill>
                  <a:schemeClr val="tx1"/>
                </a:solidFill>
                <a:effectLst/>
                <a:latin typeface="Segoe UI Light" pitchFamily="34" charset="0"/>
                <a:ea typeface="+mn-ea"/>
                <a:cs typeface="+mn-cs"/>
              </a:rPr>
              <a:t>.</a:t>
            </a:r>
          </a:p>
          <a:p>
            <a:r>
              <a:rPr lang="en-US" sz="900" b="1" i="0" kern="1200" dirty="0">
                <a:solidFill>
                  <a:schemeClr val="tx1"/>
                </a:solidFill>
                <a:effectLst/>
                <a:latin typeface="Segoe UI Light" pitchFamily="34" charset="0"/>
                <a:ea typeface="+mn-ea"/>
                <a:cs typeface="+mn-cs"/>
              </a:rPr>
              <a:t>Jobs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Jobs are the tool by which you can schedule execution to occur either on an already existing </a:t>
            </a:r>
            <a:r>
              <a:rPr lang="en-US" sz="900" b="1" i="0" kern="1200" dirty="0">
                <a:solidFill>
                  <a:schemeClr val="tx1"/>
                </a:solidFill>
                <a:effectLst/>
                <a:latin typeface="Segoe UI Light" pitchFamily="34" charset="0"/>
                <a:ea typeface="+mn-ea"/>
                <a:cs typeface="+mn-cs"/>
              </a:rPr>
              <a:t>cluster</a:t>
            </a:r>
            <a:r>
              <a:rPr lang="en-US" sz="900" b="0" i="0" kern="1200" dirty="0">
                <a:solidFill>
                  <a:schemeClr val="tx1"/>
                </a:solidFill>
                <a:effectLst/>
                <a:latin typeface="Segoe UI Light" pitchFamily="34" charset="0"/>
                <a:ea typeface="+mn-ea"/>
                <a:cs typeface="+mn-cs"/>
              </a:rPr>
              <a:t> or a cluster of its own. These can be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as well as jars or Python scripts. They can be created either manually or via the REST API.</a:t>
            </a:r>
          </a:p>
          <a:p>
            <a:pPr lvl="1"/>
            <a:r>
              <a:rPr lang="en-US" sz="900" b="0" i="0" kern="1200" dirty="0">
                <a:solidFill>
                  <a:schemeClr val="tx1"/>
                </a:solidFill>
                <a:effectLst/>
                <a:latin typeface="Segoe UI Light" pitchFamily="34" charset="0"/>
                <a:ea typeface="+mn-ea"/>
                <a:cs typeface="+mn-cs"/>
              </a:rPr>
              <a:t>Here is a demonstration video of </a:t>
            </a:r>
            <a:r>
              <a:rPr lang="en-US" sz="900" b="0" i="0" u="none" strike="noStrike" kern="1200" dirty="0">
                <a:solidFill>
                  <a:schemeClr val="tx1"/>
                </a:solidFill>
                <a:effectLst/>
                <a:latin typeface="Segoe UI Light" pitchFamily="34" charset="0"/>
                <a:ea typeface="+mn-ea"/>
                <a:cs typeface="+mn-cs"/>
                <a:hlinkClick r:id="rId6"/>
              </a:rPr>
              <a:t>Jobs</a:t>
            </a:r>
            <a:r>
              <a:rPr lang="en-US" sz="900" b="0" i="0" kern="1200" dirty="0">
                <a:solidFill>
                  <a:schemeClr val="tx1"/>
                </a:solidFill>
                <a:effectLst/>
                <a:latin typeface="Segoe UI Light" pitchFamily="34" charset="0"/>
                <a:ea typeface="+mn-ea"/>
                <a:cs typeface="+mn-cs"/>
              </a:rPr>
              <a:t>.</a:t>
            </a:r>
          </a:p>
          <a:p>
            <a:r>
              <a:rPr lang="en-US" sz="900" b="1" i="0" kern="1200" dirty="0">
                <a:solidFill>
                  <a:schemeClr val="tx1"/>
                </a:solidFill>
                <a:effectLst/>
                <a:latin typeface="Segoe UI Light" pitchFamily="34" charset="0"/>
                <a:ea typeface="+mn-ea"/>
                <a:cs typeface="+mn-cs"/>
              </a:rPr>
              <a:t>Apps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Apps are third party integrations with the Databricks platform. These include applications like Tableau.</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8005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80952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Workspaces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Workspaces allow you to organize all the work that you are doing on Databricks. Like a folder structure in your computer, it allows you to save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libraries</a:t>
            </a:r>
            <a:r>
              <a:rPr lang="en-US" sz="900" b="0" i="0" kern="1200" dirty="0">
                <a:solidFill>
                  <a:schemeClr val="tx1"/>
                </a:solidFill>
                <a:effectLst/>
                <a:latin typeface="Segoe UI Light" pitchFamily="34" charset="0"/>
                <a:ea typeface="+mn-ea"/>
                <a:cs typeface="+mn-cs"/>
              </a:rPr>
              <a:t> and share them with other users. Workspaces are not connected to data and should not be used to store data. They're simply for you to store the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libraries</a:t>
            </a:r>
            <a:r>
              <a:rPr lang="en-US" sz="900" b="0" i="0" kern="1200" dirty="0">
                <a:solidFill>
                  <a:schemeClr val="tx1"/>
                </a:solidFill>
                <a:effectLst/>
                <a:latin typeface="Segoe UI Light" pitchFamily="34" charset="0"/>
                <a:ea typeface="+mn-ea"/>
                <a:cs typeface="+mn-cs"/>
              </a:rPr>
              <a:t> that you use to operate on and manipulate your data with.</a:t>
            </a:r>
          </a:p>
          <a:p>
            <a:r>
              <a:rPr lang="en-US" sz="900" b="1" i="0" kern="1200" dirty="0">
                <a:solidFill>
                  <a:schemeClr val="tx1"/>
                </a:solidFill>
                <a:effectLst/>
                <a:latin typeface="Segoe UI Light" pitchFamily="34" charset="0"/>
                <a:ea typeface="+mn-ea"/>
                <a:cs typeface="+mn-cs"/>
              </a:rPr>
              <a:t>Notebooks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Notebooks are a set of any number of cells that allow you to execute commands. Cells hold code in any of the following languages: Scala, Python, R, SQL, or Markdown. Notebooks have a default language, but each cell can have a language override to another language. This is done by including %[language name] at the top of the cell. For instance %python. We'll see this feature shortly.</a:t>
            </a:r>
          </a:p>
          <a:p>
            <a:pPr lvl="1"/>
            <a:r>
              <a:rPr lang="en-US" sz="900" b="0" i="0" kern="1200" dirty="0">
                <a:solidFill>
                  <a:schemeClr val="tx1"/>
                </a:solidFill>
                <a:effectLst/>
                <a:latin typeface="Segoe UI Light" pitchFamily="34" charset="0"/>
                <a:ea typeface="+mn-ea"/>
                <a:cs typeface="+mn-cs"/>
              </a:rPr>
              <a:t>Notebooks need to be connected to a </a:t>
            </a:r>
            <a:r>
              <a:rPr lang="en-US" sz="900" b="1" i="0" kern="1200" dirty="0">
                <a:solidFill>
                  <a:schemeClr val="tx1"/>
                </a:solidFill>
                <a:effectLst/>
                <a:latin typeface="Segoe UI Light" pitchFamily="34" charset="0"/>
                <a:ea typeface="+mn-ea"/>
                <a:cs typeface="+mn-cs"/>
              </a:rPr>
              <a:t>cluster</a:t>
            </a:r>
            <a:r>
              <a:rPr lang="en-US" sz="900" b="0" i="0" kern="1200" dirty="0">
                <a:solidFill>
                  <a:schemeClr val="tx1"/>
                </a:solidFill>
                <a:effectLst/>
                <a:latin typeface="Segoe UI Light" pitchFamily="34" charset="0"/>
                <a:ea typeface="+mn-ea"/>
                <a:cs typeface="+mn-cs"/>
              </a:rPr>
              <a:t> in order to be able to execute commands however they are not permanently tied to a cluster. This allows notebooks to be shared via the web or downloaded onto your local machine.</a:t>
            </a:r>
          </a:p>
          <a:p>
            <a:pPr lvl="1"/>
            <a:r>
              <a:rPr lang="en-US" sz="900" b="0" i="0" kern="1200" dirty="0">
                <a:solidFill>
                  <a:schemeClr val="tx1"/>
                </a:solidFill>
                <a:effectLst/>
                <a:latin typeface="Segoe UI Light" pitchFamily="34" charset="0"/>
                <a:ea typeface="+mn-ea"/>
                <a:cs typeface="+mn-cs"/>
              </a:rPr>
              <a:t>Here is a demonstration video of </a:t>
            </a:r>
            <a:r>
              <a:rPr lang="en-US" sz="900" b="0" i="0" u="none" strike="noStrike" kern="1200" dirty="0">
                <a:solidFill>
                  <a:schemeClr val="tx1"/>
                </a:solidFill>
                <a:effectLst/>
                <a:latin typeface="Segoe UI Light" pitchFamily="34" charset="0"/>
                <a:ea typeface="+mn-ea"/>
                <a:cs typeface="+mn-cs"/>
                <a:hlinkClick r:id="rId3"/>
              </a:rPr>
              <a:t>Notebooks</a:t>
            </a:r>
            <a:r>
              <a:rPr lang="en-US" sz="900" b="0" i="0" kern="1200" dirty="0">
                <a:solidFill>
                  <a:schemeClr val="tx1"/>
                </a:solidFill>
                <a:effectLst/>
                <a:latin typeface="Segoe UI Light" pitchFamily="34" charset="0"/>
                <a:ea typeface="+mn-ea"/>
                <a:cs typeface="+mn-cs"/>
              </a:rPr>
              <a:t>.</a:t>
            </a:r>
          </a:p>
          <a:p>
            <a:pPr lvl="1"/>
            <a:r>
              <a:rPr lang="en-US" sz="900" b="1" i="0" kern="1200" dirty="0">
                <a:solidFill>
                  <a:schemeClr val="tx1"/>
                </a:solidFill>
                <a:effectLst/>
                <a:latin typeface="Segoe UI Light" pitchFamily="34" charset="0"/>
                <a:ea typeface="+mn-ea"/>
                <a:cs typeface="+mn-cs"/>
              </a:rPr>
              <a:t>Dashboards</a:t>
            </a:r>
            <a:endParaRPr lang="en-US" sz="900" b="0" i="0" kern="1200" dirty="0">
              <a:solidFill>
                <a:schemeClr val="tx1"/>
              </a:solidFill>
              <a:effectLst/>
              <a:latin typeface="Segoe UI Light" pitchFamily="34" charset="0"/>
              <a:ea typeface="+mn-ea"/>
              <a:cs typeface="+mn-cs"/>
            </a:endParaRPr>
          </a:p>
          <a:p>
            <a:pPr lvl="2"/>
            <a:r>
              <a:rPr lang="en-US" sz="900" b="1" i="0" kern="1200" dirty="0">
                <a:solidFill>
                  <a:schemeClr val="tx1"/>
                </a:solidFill>
                <a:effectLst/>
                <a:latin typeface="Segoe UI Light" pitchFamily="34" charset="0"/>
                <a:ea typeface="+mn-ea"/>
                <a:cs typeface="+mn-cs"/>
              </a:rPr>
              <a:t>Dashboards</a:t>
            </a:r>
            <a:r>
              <a:rPr lang="en-US" sz="900" b="0" i="0" kern="1200" dirty="0">
                <a:solidFill>
                  <a:schemeClr val="tx1"/>
                </a:solidFill>
                <a:effectLst/>
                <a:latin typeface="Segoe UI Light" pitchFamily="34" charset="0"/>
                <a:ea typeface="+mn-ea"/>
                <a:cs typeface="+mn-cs"/>
              </a:rPr>
              <a:t> can be created from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as a way of displaying the output of cells without the code that generates them.</a:t>
            </a:r>
          </a:p>
          <a:p>
            <a:pPr lvl="1"/>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can also be scheduled as </a:t>
            </a:r>
            <a:r>
              <a:rPr lang="en-US" sz="900" b="1" i="0" kern="1200" dirty="0">
                <a:solidFill>
                  <a:schemeClr val="tx1"/>
                </a:solidFill>
                <a:effectLst/>
                <a:latin typeface="Segoe UI Light" pitchFamily="34" charset="0"/>
                <a:ea typeface="+mn-ea"/>
                <a:cs typeface="+mn-cs"/>
              </a:rPr>
              <a:t>jobs</a:t>
            </a:r>
            <a:r>
              <a:rPr lang="en-US" sz="900" b="0" i="0" kern="1200" dirty="0">
                <a:solidFill>
                  <a:schemeClr val="tx1"/>
                </a:solidFill>
                <a:effectLst/>
                <a:latin typeface="Segoe UI Light" pitchFamily="34" charset="0"/>
                <a:ea typeface="+mn-ea"/>
                <a:cs typeface="+mn-cs"/>
              </a:rPr>
              <a:t> in one click either to run a data pipeline, update a machine learning model, or update a dashboard.</a:t>
            </a:r>
          </a:p>
          <a:p>
            <a:r>
              <a:rPr lang="en-US" sz="900" b="1" i="0" kern="1200" dirty="0">
                <a:solidFill>
                  <a:schemeClr val="tx1"/>
                </a:solidFill>
                <a:effectLst/>
                <a:latin typeface="Segoe UI Light" pitchFamily="34" charset="0"/>
                <a:ea typeface="+mn-ea"/>
                <a:cs typeface="+mn-cs"/>
              </a:rPr>
              <a:t>Libraries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Libraries are packages or modules that provide additional functionality that you need to solve your business problems. These may be custom written Scala or Java jars; Python eggs or custom written packages. You can write and upload these manually or you may install them directly via package management utilities like </a:t>
            </a:r>
            <a:r>
              <a:rPr lang="en-US" sz="900" b="0" i="0" kern="1200" dirty="0" err="1">
                <a:solidFill>
                  <a:schemeClr val="tx1"/>
                </a:solidFill>
                <a:effectLst/>
                <a:latin typeface="Segoe UI Light" pitchFamily="34" charset="0"/>
                <a:ea typeface="+mn-ea"/>
                <a:cs typeface="+mn-cs"/>
              </a:rPr>
              <a:t>pypi</a:t>
            </a:r>
            <a:r>
              <a:rPr lang="en-US" sz="900" b="0" i="0" kern="1200" dirty="0">
                <a:solidFill>
                  <a:schemeClr val="tx1"/>
                </a:solidFill>
                <a:effectLst/>
                <a:latin typeface="Segoe UI Light" pitchFamily="34" charset="0"/>
                <a:ea typeface="+mn-ea"/>
                <a:cs typeface="+mn-cs"/>
              </a:rPr>
              <a:t> or maven.</a:t>
            </a:r>
          </a:p>
          <a:p>
            <a:r>
              <a:rPr lang="en-US" sz="900" b="1" i="0" kern="1200" dirty="0">
                <a:solidFill>
                  <a:schemeClr val="tx1"/>
                </a:solidFill>
                <a:effectLst/>
                <a:latin typeface="Segoe UI Light" pitchFamily="34" charset="0"/>
                <a:ea typeface="+mn-ea"/>
                <a:cs typeface="+mn-cs"/>
              </a:rPr>
              <a:t>Tables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Tables are structured data that you and your team will use for analysis. Tables can exist in several places. Tables can be stored in cloud storage, they can be stored on the cluster that you're currently using, or they can be cached in memory. </a:t>
            </a:r>
            <a:r>
              <a:rPr lang="en-US" sz="900" b="0" i="0" u="none" strike="noStrike" kern="1200" dirty="0">
                <a:solidFill>
                  <a:schemeClr val="tx1"/>
                </a:solidFill>
                <a:effectLst/>
                <a:latin typeface="Segoe UI Light" pitchFamily="34" charset="0"/>
                <a:ea typeface="+mn-ea"/>
                <a:cs typeface="+mn-cs"/>
                <a:hlinkClick r:id="rId4"/>
              </a:rPr>
              <a:t>For more about tables see the documentation</a:t>
            </a:r>
            <a:r>
              <a:rPr lang="en-US" sz="900" b="0" i="0" kern="1200" dirty="0">
                <a:solidFill>
                  <a:schemeClr val="tx1"/>
                </a:solidFill>
                <a:effectLst/>
                <a:latin typeface="Segoe UI Light" pitchFamily="34" charset="0"/>
                <a:ea typeface="+mn-ea"/>
                <a:cs typeface="+mn-cs"/>
              </a:rPr>
              <a:t>.</a:t>
            </a:r>
          </a:p>
          <a:p>
            <a:r>
              <a:rPr lang="en-US" sz="900" b="1" i="0" kern="1200" dirty="0">
                <a:solidFill>
                  <a:schemeClr val="tx1"/>
                </a:solidFill>
                <a:effectLst/>
                <a:latin typeface="Segoe UI Light" pitchFamily="34" charset="0"/>
                <a:ea typeface="+mn-ea"/>
                <a:cs typeface="+mn-cs"/>
              </a:rPr>
              <a:t>Clusters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Clusters are groups of computers that you treat as a single computer. In Databricks, this means that you can effectively treat 20 computers as you might treat one computer. Clusters allow you to execute code from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or </a:t>
            </a:r>
            <a:r>
              <a:rPr lang="en-US" sz="900" b="1" i="0" kern="1200" dirty="0">
                <a:solidFill>
                  <a:schemeClr val="tx1"/>
                </a:solidFill>
                <a:effectLst/>
                <a:latin typeface="Segoe UI Light" pitchFamily="34" charset="0"/>
                <a:ea typeface="+mn-ea"/>
                <a:cs typeface="+mn-cs"/>
              </a:rPr>
              <a:t>libraries</a:t>
            </a:r>
            <a:r>
              <a:rPr lang="en-US" sz="900" b="0" i="0" kern="1200" dirty="0">
                <a:solidFill>
                  <a:schemeClr val="tx1"/>
                </a:solidFill>
                <a:effectLst/>
                <a:latin typeface="Segoe UI Light" pitchFamily="34" charset="0"/>
                <a:ea typeface="+mn-ea"/>
                <a:cs typeface="+mn-cs"/>
              </a:rPr>
              <a:t> on set of data. That data may be raw data located on cloud storage or structured data that you uploaded as a </a:t>
            </a:r>
            <a:r>
              <a:rPr lang="en-US" sz="900" b="1" i="0" kern="1200" dirty="0">
                <a:solidFill>
                  <a:schemeClr val="tx1"/>
                </a:solidFill>
                <a:effectLst/>
                <a:latin typeface="Segoe UI Light" pitchFamily="34" charset="0"/>
                <a:ea typeface="+mn-ea"/>
                <a:cs typeface="+mn-cs"/>
              </a:rPr>
              <a:t>table</a:t>
            </a:r>
            <a:r>
              <a:rPr lang="en-US" sz="900" b="0" i="0" kern="1200" dirty="0">
                <a:solidFill>
                  <a:schemeClr val="tx1"/>
                </a:solidFill>
                <a:effectLst/>
                <a:latin typeface="Segoe UI Light" pitchFamily="34" charset="0"/>
                <a:ea typeface="+mn-ea"/>
                <a:cs typeface="+mn-cs"/>
              </a:rPr>
              <a:t> to the cluster you are working on.</a:t>
            </a:r>
          </a:p>
          <a:p>
            <a:pPr lvl="1"/>
            <a:r>
              <a:rPr lang="en-US" sz="900" b="0" i="0" kern="1200" dirty="0">
                <a:solidFill>
                  <a:schemeClr val="tx1"/>
                </a:solidFill>
                <a:effectLst/>
                <a:latin typeface="Segoe UI Light" pitchFamily="34" charset="0"/>
                <a:ea typeface="+mn-ea"/>
                <a:cs typeface="+mn-cs"/>
              </a:rPr>
              <a:t>It is important to note that clusters have access controls to control who has access to each cluster.</a:t>
            </a:r>
          </a:p>
          <a:p>
            <a:pPr lvl="1"/>
            <a:r>
              <a:rPr lang="en-US" sz="900" b="0" i="0" kern="1200" dirty="0">
                <a:solidFill>
                  <a:schemeClr val="tx1"/>
                </a:solidFill>
                <a:effectLst/>
                <a:latin typeface="Segoe UI Light" pitchFamily="34" charset="0"/>
                <a:ea typeface="+mn-ea"/>
                <a:cs typeface="+mn-cs"/>
              </a:rPr>
              <a:t>Here is a demonstration video of </a:t>
            </a:r>
            <a:r>
              <a:rPr lang="en-US" sz="900" b="0" i="0" u="none" strike="noStrike" kern="1200" dirty="0">
                <a:solidFill>
                  <a:schemeClr val="tx1"/>
                </a:solidFill>
                <a:effectLst/>
                <a:latin typeface="Segoe UI Light" pitchFamily="34" charset="0"/>
                <a:ea typeface="+mn-ea"/>
                <a:cs typeface="+mn-cs"/>
                <a:hlinkClick r:id="rId5"/>
              </a:rPr>
              <a:t>Clusters</a:t>
            </a:r>
            <a:r>
              <a:rPr lang="en-US" sz="900" b="0" i="0" kern="1200" dirty="0">
                <a:solidFill>
                  <a:schemeClr val="tx1"/>
                </a:solidFill>
                <a:effectLst/>
                <a:latin typeface="Segoe UI Light" pitchFamily="34" charset="0"/>
                <a:ea typeface="+mn-ea"/>
                <a:cs typeface="+mn-cs"/>
              </a:rPr>
              <a:t>.</a:t>
            </a:r>
          </a:p>
          <a:p>
            <a:r>
              <a:rPr lang="en-US" sz="900" b="1" i="0" kern="1200" dirty="0">
                <a:solidFill>
                  <a:schemeClr val="tx1"/>
                </a:solidFill>
                <a:effectLst/>
                <a:latin typeface="Segoe UI Light" pitchFamily="34" charset="0"/>
                <a:ea typeface="+mn-ea"/>
                <a:cs typeface="+mn-cs"/>
              </a:rPr>
              <a:t>Jobs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Jobs are the tool by which you can schedule execution to occur either on an already existing </a:t>
            </a:r>
            <a:r>
              <a:rPr lang="en-US" sz="900" b="1" i="0" kern="1200" dirty="0">
                <a:solidFill>
                  <a:schemeClr val="tx1"/>
                </a:solidFill>
                <a:effectLst/>
                <a:latin typeface="Segoe UI Light" pitchFamily="34" charset="0"/>
                <a:ea typeface="+mn-ea"/>
                <a:cs typeface="+mn-cs"/>
              </a:rPr>
              <a:t>cluster</a:t>
            </a:r>
            <a:r>
              <a:rPr lang="en-US" sz="900" b="0" i="0" kern="1200" dirty="0">
                <a:solidFill>
                  <a:schemeClr val="tx1"/>
                </a:solidFill>
                <a:effectLst/>
                <a:latin typeface="Segoe UI Light" pitchFamily="34" charset="0"/>
                <a:ea typeface="+mn-ea"/>
                <a:cs typeface="+mn-cs"/>
              </a:rPr>
              <a:t> or a cluster of its own. These can be </a:t>
            </a:r>
            <a:r>
              <a:rPr lang="en-US" sz="900" b="1" i="0" kern="1200" dirty="0">
                <a:solidFill>
                  <a:schemeClr val="tx1"/>
                </a:solidFill>
                <a:effectLst/>
                <a:latin typeface="Segoe UI Light" pitchFamily="34" charset="0"/>
                <a:ea typeface="+mn-ea"/>
                <a:cs typeface="+mn-cs"/>
              </a:rPr>
              <a:t>notebooks</a:t>
            </a:r>
            <a:r>
              <a:rPr lang="en-US" sz="900" b="0" i="0" kern="1200" dirty="0">
                <a:solidFill>
                  <a:schemeClr val="tx1"/>
                </a:solidFill>
                <a:effectLst/>
                <a:latin typeface="Segoe UI Light" pitchFamily="34" charset="0"/>
                <a:ea typeface="+mn-ea"/>
                <a:cs typeface="+mn-cs"/>
              </a:rPr>
              <a:t> as well as jars or Python scripts. They can be created either manually or via the REST API.</a:t>
            </a:r>
          </a:p>
          <a:p>
            <a:pPr lvl="1"/>
            <a:r>
              <a:rPr lang="en-US" sz="900" b="0" i="0" kern="1200" dirty="0">
                <a:solidFill>
                  <a:schemeClr val="tx1"/>
                </a:solidFill>
                <a:effectLst/>
                <a:latin typeface="Segoe UI Light" pitchFamily="34" charset="0"/>
                <a:ea typeface="+mn-ea"/>
                <a:cs typeface="+mn-cs"/>
              </a:rPr>
              <a:t>Here is a demonstration video of </a:t>
            </a:r>
            <a:r>
              <a:rPr lang="en-US" sz="900" b="0" i="0" u="none" strike="noStrike" kern="1200" dirty="0">
                <a:solidFill>
                  <a:schemeClr val="tx1"/>
                </a:solidFill>
                <a:effectLst/>
                <a:latin typeface="Segoe UI Light" pitchFamily="34" charset="0"/>
                <a:ea typeface="+mn-ea"/>
                <a:cs typeface="+mn-cs"/>
                <a:hlinkClick r:id="rId6"/>
              </a:rPr>
              <a:t>Jobs</a:t>
            </a:r>
            <a:r>
              <a:rPr lang="en-US" sz="900" b="0" i="0" kern="1200" dirty="0">
                <a:solidFill>
                  <a:schemeClr val="tx1"/>
                </a:solidFill>
                <a:effectLst/>
                <a:latin typeface="Segoe UI Light" pitchFamily="34" charset="0"/>
                <a:ea typeface="+mn-ea"/>
                <a:cs typeface="+mn-cs"/>
              </a:rPr>
              <a:t>.</a:t>
            </a:r>
          </a:p>
          <a:p>
            <a:r>
              <a:rPr lang="en-US" sz="900" b="1" i="0" kern="1200" dirty="0">
                <a:solidFill>
                  <a:schemeClr val="tx1"/>
                </a:solidFill>
                <a:effectLst/>
                <a:latin typeface="Segoe UI Light" pitchFamily="34" charset="0"/>
                <a:ea typeface="+mn-ea"/>
                <a:cs typeface="+mn-cs"/>
              </a:rPr>
              <a:t>Apps</a:t>
            </a:r>
            <a:endParaRPr lang="en-US" sz="900" b="0" i="0" kern="1200" dirty="0">
              <a:solidFill>
                <a:schemeClr val="tx1"/>
              </a:solidFill>
              <a:effectLst/>
              <a:latin typeface="Segoe UI Light" pitchFamily="34" charset="0"/>
              <a:ea typeface="+mn-ea"/>
              <a:cs typeface="+mn-cs"/>
            </a:endParaRPr>
          </a:p>
          <a:p>
            <a:pPr lvl="1"/>
            <a:r>
              <a:rPr lang="en-US" sz="900" b="0" i="0" kern="1200" dirty="0">
                <a:solidFill>
                  <a:schemeClr val="tx1"/>
                </a:solidFill>
                <a:effectLst/>
                <a:latin typeface="Segoe UI Light" pitchFamily="34" charset="0"/>
                <a:ea typeface="+mn-ea"/>
                <a:cs typeface="+mn-cs"/>
              </a:rPr>
              <a:t>Apps are third party integrations with the Databricks platform. These include applications like Tableau.</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68718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Spark is computing engine, where does Databricks store the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81094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Mount Blob Storage (WITHOUT SECRET API)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53373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943512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664729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17463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spark SQL notebook</a:t>
            </a:r>
          </a:p>
          <a:p>
            <a:r>
              <a:rPr lang="en-US" dirty="0"/>
              <a:t>Spark SQL, setup tables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52286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88320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212481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Libraries (add event hub library and attach to cluster)</a:t>
            </a:r>
          </a:p>
          <a:p>
            <a:r>
              <a:rPr lang="en-US" dirty="0"/>
              <a:t>- Ingest data with Spark Streaming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4329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3583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165997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40579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Ingest data with Spark Streaming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70026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8499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04734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data engineer, no need to rewrite model… just load it</a:t>
            </a:r>
          </a:p>
          <a:p>
            <a:r>
              <a:rPr lang="en-US" dirty="0"/>
              <a:t>Creating an scheduling Job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37731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939170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950593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data engineer, no need to rewrite model… just load it</a:t>
            </a:r>
          </a:p>
          <a:p>
            <a:r>
              <a:rPr lang="en-US" dirty="0"/>
              <a:t>Creating an scheduling Job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297675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6902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Objective: </a:t>
            </a:r>
            <a:r>
              <a:rPr lang="en-AU" dirty="0"/>
              <a:t>Show </a:t>
            </a:r>
            <a:r>
              <a:rPr lang="en-AU" u="sng" dirty="0"/>
              <a:t>heterogenous</a:t>
            </a:r>
            <a:r>
              <a:rPr lang="en-AU" dirty="0"/>
              <a:t> set of tools in big data world</a:t>
            </a:r>
          </a:p>
          <a:p>
            <a:endParaRPr lang="en-AU" dirty="0"/>
          </a:p>
          <a:p>
            <a:pPr marL="171450" indent="-171450">
              <a:buFontTx/>
              <a:buChar char="-"/>
            </a:pPr>
            <a:r>
              <a:rPr lang="en-AU" dirty="0"/>
              <a:t>Slice of the big data ecosystem</a:t>
            </a:r>
          </a:p>
          <a:p>
            <a:pPr marL="171450" indent="-171450">
              <a:buFontTx/>
              <a:buChar char="-"/>
            </a:pPr>
            <a:r>
              <a:rPr lang="en-AU" dirty="0"/>
              <a:t>For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228927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55727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32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900" b="0" i="0" u="none" strike="noStrike" kern="1200" dirty="0">
                <a:solidFill>
                  <a:schemeClr val="tx1"/>
                </a:solidFill>
                <a:effectLst/>
                <a:latin typeface="Segoe UI Light" pitchFamily="34" charset="0"/>
                <a:ea typeface="+mn-ea"/>
                <a:cs typeface="+mn-cs"/>
              </a:rPr>
              <a:t>Talking points:</a:t>
            </a:r>
          </a:p>
          <a:p>
            <a:pPr marL="171450" indent="-171450">
              <a:buFontTx/>
              <a:buChar char="-"/>
            </a:pPr>
            <a:r>
              <a:rPr lang="en-AU" sz="900" b="0" i="0" u="none" strike="noStrike" kern="1200" dirty="0">
                <a:solidFill>
                  <a:schemeClr val="tx1"/>
                </a:solidFill>
                <a:effectLst/>
                <a:latin typeface="Segoe UI Light" pitchFamily="34" charset="0"/>
                <a:ea typeface="+mn-ea"/>
                <a:cs typeface="+mn-cs"/>
              </a:rPr>
              <a:t>Unified. </a:t>
            </a:r>
          </a:p>
          <a:p>
            <a:pPr marL="171450" indent="-171450">
              <a:buFontTx/>
              <a:buChar char="-"/>
            </a:pPr>
            <a:r>
              <a:rPr lang="en-AU" sz="900" b="0" i="0" u="none" strike="noStrike" kern="1200" dirty="0">
                <a:solidFill>
                  <a:schemeClr val="tx1"/>
                </a:solidFill>
                <a:effectLst/>
                <a:latin typeface="Segoe UI Light" pitchFamily="34" charset="0"/>
                <a:ea typeface="+mn-ea"/>
                <a:cs typeface="+mn-cs"/>
              </a:rPr>
              <a:t>Computing engine. Not a storage solution (interfaces w/ existing storage)</a:t>
            </a:r>
          </a:p>
          <a:p>
            <a:pPr marL="171450" indent="-171450">
              <a:buFontTx/>
              <a:buChar char="-"/>
            </a:pPr>
            <a:r>
              <a:rPr lang="en-AU" sz="900" b="0" i="0" u="none" strike="noStrike" kern="1200" dirty="0">
                <a:solidFill>
                  <a:schemeClr val="tx1"/>
                </a:solidFill>
                <a:effectLst/>
                <a:latin typeface="Segoe UI Light" pitchFamily="34" charset="0"/>
                <a:ea typeface="+mn-ea"/>
                <a:cs typeface="+mn-cs"/>
              </a:rPr>
              <a:t>Libraries (</a:t>
            </a:r>
            <a:r>
              <a:rPr lang="en-AU" sz="900" b="0" i="0" u="none" strike="noStrike" kern="1200" dirty="0" err="1">
                <a:solidFill>
                  <a:schemeClr val="tx1"/>
                </a:solidFill>
                <a:effectLst/>
                <a:latin typeface="Segoe UI Light" pitchFamily="34" charset="0"/>
                <a:ea typeface="+mn-ea"/>
                <a:cs typeface="+mn-cs"/>
              </a:rPr>
              <a:t>Mllib</a:t>
            </a:r>
            <a:r>
              <a:rPr lang="en-AU" sz="900" b="0" i="0" u="none" strike="noStrike" kern="1200" dirty="0">
                <a:solidFill>
                  <a:schemeClr val="tx1"/>
                </a:solidFill>
                <a:effectLst/>
                <a:latin typeface="Segoe UI Light" pitchFamily="34" charset="0"/>
                <a:ea typeface="+mn-ea"/>
                <a:cs typeface="+mn-cs"/>
              </a:rPr>
              <a:t>, </a:t>
            </a:r>
            <a:r>
              <a:rPr lang="en-AU" sz="900" b="0" i="0" u="none" strike="noStrike" kern="1200" dirty="0" err="1">
                <a:solidFill>
                  <a:schemeClr val="tx1"/>
                </a:solidFill>
                <a:effectLst/>
                <a:latin typeface="Segoe UI Light" pitchFamily="34" charset="0"/>
                <a:ea typeface="+mn-ea"/>
                <a:cs typeface="+mn-cs"/>
              </a:rPr>
              <a:t>GraphX</a:t>
            </a:r>
            <a:r>
              <a:rPr lang="en-AU" sz="900" b="0" i="0" u="none" strike="noStrike" kern="1200" dirty="0">
                <a:solidFill>
                  <a:schemeClr val="tx1"/>
                </a:solidFill>
                <a:effectLst/>
                <a:latin typeface="Segoe UI Light" pitchFamily="34" charset="0"/>
                <a:ea typeface="+mn-ea"/>
                <a:cs typeface="+mn-cs"/>
              </a:rPr>
              <a:t>, Spark SQL, Structured Streaming, open source packages)</a:t>
            </a:r>
          </a:p>
          <a:p>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319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9697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Developers can also choose to cache</a:t>
            </a:r>
          </a:p>
          <a:p>
            <a:endParaRPr lang="en-AU" dirty="0"/>
          </a:p>
          <a:p>
            <a:pPr marL="171450" indent="-171450">
              <a:buFontTx/>
              <a:buChar char="-"/>
            </a:pPr>
            <a:r>
              <a:rPr lang="en-AU" dirty="0"/>
              <a:t>For Jobs that reuse over again a particular Dataset</a:t>
            </a:r>
          </a:p>
          <a:p>
            <a:pPr marL="171450" indent="-171450">
              <a:buFontTx/>
              <a:buChar char="-"/>
            </a:pPr>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55053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5618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Different layers of API (low and high)</a:t>
            </a:r>
          </a:p>
          <a:p>
            <a:endParaRPr lang="en-AU" dirty="0"/>
          </a:p>
          <a:p>
            <a:r>
              <a:rPr lang="en-AU" dirty="0"/>
              <a:t>High over</a:t>
            </a:r>
          </a:p>
          <a:p>
            <a:endParaRPr lang="en-A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4/20/2018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3037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7315200"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5486400"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54864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309" name="MS logo white emf"/>
          <p:cNvPicPr>
            <a:picLocks noChangeAspect="1"/>
          </p:cNvPicPr>
          <p:nvPr userDrawn="1"/>
        </p:nvPicPr>
        <p:blipFill>
          <a:blip r:embed="rId2"/>
          <a:stretch>
            <a:fillRect/>
          </a:stretch>
        </p:blipFill>
        <p:spPr>
          <a:xfrm>
            <a:off x="464973" y="479425"/>
            <a:ext cx="1451843" cy="310896"/>
          </a:xfrm>
          <a:prstGeom prst="rect">
            <a:avLst/>
          </a:prstGeom>
        </p:spPr>
      </p:pic>
      <p:pic>
        <p:nvPicPr>
          <p:cNvPr id="10" name="Picture 9">
            <a:extLst>
              <a:ext uri="{FF2B5EF4-FFF2-40B4-BE49-F238E27FC236}">
                <a16:creationId xmlns:a16="http://schemas.microsoft.com/office/drawing/2014/main" id="{66B6E59D-B61E-4471-A5EB-A1055BE2DDB3}"/>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74639" y="-552581"/>
            <a:ext cx="11889788" cy="357850"/>
          </a:xfrm>
        </p:spPr>
        <p:txBody>
          <a:bodyPr/>
          <a:lstStyle>
            <a:lvl1pPr>
              <a:defRPr sz="1224" b="0" spc="306">
                <a:latin typeface="+mn-lt"/>
              </a:defRPr>
            </a:lvl1pPr>
          </a:lstStyle>
          <a:p>
            <a:pPr lvl="0"/>
            <a:r>
              <a:rPr lang="en-US" dirty="0"/>
              <a:t>SUBHEAD 16 PT</a:t>
            </a:r>
          </a:p>
        </p:txBody>
      </p:sp>
    </p:spTree>
    <p:extLst>
      <p:ext uri="{BB962C8B-B14F-4D97-AF65-F5344CB8AC3E}">
        <p14:creationId xmlns:p14="http://schemas.microsoft.com/office/powerpoint/2010/main" val="15629187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8" name="Picture 4" descr="http://difinity.co.nz/wp-content/themes/eventum/images/color-bg-left-bottom.png">
            <a:extLst>
              <a:ext uri="{FF2B5EF4-FFF2-40B4-BE49-F238E27FC236}">
                <a16:creationId xmlns:a16="http://schemas.microsoft.com/office/drawing/2014/main" id="{FDBB906F-7FF9-4C5F-B4EB-526FE81F19C7}"/>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870075"/>
            <a:ext cx="2905125" cy="5124450"/>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9244542C-3521-40E8-94C8-95E31BA6F7B6}"/>
              </a:ext>
            </a:extLst>
          </p:cNvPr>
          <p:cNvSpPr/>
          <p:nvPr userDrawn="1"/>
        </p:nvSpPr>
        <p:spPr bwMode="gray">
          <a:xfrm rot="16200000">
            <a:off x="909742" y="949131"/>
            <a:ext cx="5152639" cy="6994525"/>
          </a:xfrm>
          <a:prstGeom prst="rect">
            <a:avLst/>
          </a:prstGeom>
          <a:solidFill>
            <a:schemeClr val="accent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7315200"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6400800"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3" name="Picture 2"/>
          <p:cNvPicPr>
            <a:picLocks noChangeAspect="1"/>
          </p:cNvPicPr>
          <p:nvPr userDrawn="1"/>
        </p:nvPicPr>
        <p:blipFill>
          <a:blip r:embed="rId4"/>
          <a:stretch>
            <a:fillRect/>
          </a:stretch>
        </p:blipFill>
        <p:spPr bwMode="black">
          <a:xfrm>
            <a:off x="457200" y="479425"/>
            <a:ext cx="1483418" cy="310896"/>
          </a:xfrm>
          <a:prstGeom prst="rect">
            <a:avLst/>
          </a:prstGeom>
        </p:spPr>
      </p:pic>
      <p:pic>
        <p:nvPicPr>
          <p:cNvPr id="10" name="Picture 9">
            <a:extLst>
              <a:ext uri="{FF2B5EF4-FFF2-40B4-BE49-F238E27FC236}">
                <a16:creationId xmlns:a16="http://schemas.microsoft.com/office/drawing/2014/main" id="{D0F7CAAB-ED58-47A3-BF36-8469859F0DDA}"/>
              </a:ext>
            </a:extLst>
          </p:cNvPr>
          <p:cNvPicPr>
            <a:picLocks noChangeAspect="1"/>
          </p:cNvPicPr>
          <p:nvPr userDrawn="1"/>
        </p:nvPicPr>
        <p:blipFill>
          <a:blip r:embed="rId5"/>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7315200"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5486400"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54864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grpSp>
        <p:nvGrpSpPr>
          <p:cNvPr id="91" name="Group 90"/>
          <p:cNvGrpSpPr>
            <a:grpSpLocks noChangeAspect="1"/>
          </p:cNvGrpSpPr>
          <p:nvPr userDrawn="1"/>
        </p:nvGrpSpPr>
        <p:grpSpPr bwMode="gray">
          <a:xfrm>
            <a:off x="5788926" y="4224320"/>
            <a:ext cx="6647549" cy="2770205"/>
            <a:chOff x="5788926" y="4224320"/>
            <a:chExt cx="6647549" cy="2770205"/>
          </a:xfrm>
        </p:grpSpPr>
        <p:sp>
          <p:nvSpPr>
            <p:cNvPr id="92" name="Freeform: Shape 91"/>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7315200"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6400800"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90" name="Group 89"/>
          <p:cNvGrpSpPr>
            <a:grpSpLocks noChangeAspect="1"/>
          </p:cNvGrpSpPr>
          <p:nvPr userDrawn="1"/>
        </p:nvGrpSpPr>
        <p:grpSpPr bwMode="gray">
          <a:xfrm>
            <a:off x="5788926" y="4224320"/>
            <a:ext cx="6647549" cy="2770205"/>
            <a:chOff x="5788926" y="4224320"/>
            <a:chExt cx="6647549" cy="2770205"/>
          </a:xfrm>
        </p:grpSpPr>
        <p:sp>
          <p:nvSpPr>
            <p:cNvPr id="91" name="Freeform: Shape 90"/>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7" name="Picture 86"/>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2" name="Rectangle 141"/>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grpSp>
        <p:nvGrpSpPr>
          <p:cNvPr id="91" name="Group 90"/>
          <p:cNvGrpSpPr>
            <a:grpSpLocks noChangeAspect="1"/>
          </p:cNvGrpSpPr>
          <p:nvPr userDrawn="1"/>
        </p:nvGrpSpPr>
        <p:grpSpPr bwMode="gray">
          <a:xfrm>
            <a:off x="5788926" y="4224320"/>
            <a:ext cx="6647549" cy="2770205"/>
            <a:chOff x="5788926" y="4224320"/>
            <a:chExt cx="6647549" cy="2770205"/>
          </a:xfrm>
        </p:grpSpPr>
        <p:sp>
          <p:nvSpPr>
            <p:cNvPr id="92" name="Freeform: Shape 91"/>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0"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0"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pic>
        <p:nvPicPr>
          <p:cNvPr id="89" name="Picture 2" descr="http://difinity.co.nz/wp-content/themes/eventum/images/color-bg-right-top.png">
            <a:extLst>
              <a:ext uri="{FF2B5EF4-FFF2-40B4-BE49-F238E27FC236}">
                <a16:creationId xmlns:a16="http://schemas.microsoft.com/office/drawing/2014/main" id="{9D15B5BA-02C4-4C2A-AEFF-71B39BC701E1}"/>
              </a:ext>
            </a:extLst>
          </p:cNvPr>
          <p:cNvPicPr>
            <a:picLocks noChangeAspect="1" noChangeArrowheads="1"/>
          </p:cNvPicPr>
          <p:nvPr userDrawn="1"/>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489109" y="-13302"/>
            <a:ext cx="2952750" cy="5895975"/>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0ACF7438-2F31-4E92-9030-592032106814}"/>
              </a:ext>
            </a:extLst>
          </p:cNvPr>
          <p:cNvSpPr/>
          <p:nvPr userDrawn="1"/>
        </p:nvSpPr>
        <p:spPr bwMode="gray">
          <a:xfrm>
            <a:off x="5436566" y="-511"/>
            <a:ext cx="6994525" cy="6994525"/>
          </a:xfrm>
          <a:prstGeom prst="rect">
            <a:avLst/>
          </a:prstGeom>
          <a:solidFill>
            <a:schemeClr val="accent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0" name="Group 189"/>
          <p:cNvGrpSpPr>
            <a:grpSpLocks noChangeAspect="1"/>
          </p:cNvGrpSpPr>
          <p:nvPr userDrawn="1"/>
        </p:nvGrpSpPr>
        <p:grpSpPr bwMode="gray">
          <a:xfrm>
            <a:off x="5788926" y="4224320"/>
            <a:ext cx="6647549" cy="2770205"/>
            <a:chOff x="5788926" y="4224320"/>
            <a:chExt cx="6647549" cy="2770205"/>
          </a:xfrm>
        </p:grpSpPr>
        <p:sp>
          <p:nvSpPr>
            <p:cNvPr id="191" name="Freeform: Shape 190"/>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7315200"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5486400"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54864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grpSp>
        <p:nvGrpSpPr>
          <p:cNvPr id="91" name="Group 90"/>
          <p:cNvGrpSpPr>
            <a:grpSpLocks noChangeAspect="1"/>
          </p:cNvGrpSpPr>
          <p:nvPr userDrawn="1"/>
        </p:nvGrpSpPr>
        <p:grpSpPr bwMode="gray">
          <a:xfrm>
            <a:off x="5788926" y="4224320"/>
            <a:ext cx="6647549" cy="2770205"/>
            <a:chOff x="5788926" y="4224320"/>
            <a:chExt cx="6647549" cy="2770205"/>
          </a:xfrm>
        </p:grpSpPr>
        <p:sp>
          <p:nvSpPr>
            <p:cNvPr id="92" name="Freeform: Shape 91"/>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7315200"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6400800"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90" name="Group 89"/>
          <p:cNvGrpSpPr>
            <a:grpSpLocks noChangeAspect="1"/>
          </p:cNvGrpSpPr>
          <p:nvPr userDrawn="1"/>
        </p:nvGrpSpPr>
        <p:grpSpPr bwMode="gray">
          <a:xfrm>
            <a:off x="5788926" y="4224320"/>
            <a:ext cx="6647549" cy="2770205"/>
            <a:chOff x="5788926" y="4224320"/>
            <a:chExt cx="6647549" cy="2770205"/>
          </a:xfrm>
        </p:grpSpPr>
        <p:sp>
          <p:nvSpPr>
            <p:cNvPr id="91" name="Freeform: Shape 90"/>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7" name="Picture 86"/>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42" name="Rectangle 141"/>
          <p:cNvSpPr/>
          <p:nvPr userDrawn="1"/>
        </p:nvSpPr>
        <p:spPr bwMode="gray">
          <a:xfrm>
            <a:off x="5441950" y="0"/>
            <a:ext cx="6994525" cy="6994525"/>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grpSp>
        <p:nvGrpSpPr>
          <p:cNvPr id="91" name="Group 90"/>
          <p:cNvGrpSpPr>
            <a:grpSpLocks noChangeAspect="1"/>
          </p:cNvGrpSpPr>
          <p:nvPr userDrawn="1"/>
        </p:nvGrpSpPr>
        <p:grpSpPr bwMode="gray">
          <a:xfrm>
            <a:off x="5788926" y="4224320"/>
            <a:ext cx="6647549" cy="2770205"/>
            <a:chOff x="5788926" y="4224320"/>
            <a:chExt cx="6647549" cy="2770205"/>
          </a:xfrm>
        </p:grpSpPr>
        <p:sp>
          <p:nvSpPr>
            <p:cNvPr id="92" name="Freeform: Shape 91"/>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0"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042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490063" y="6118886"/>
            <a:ext cx="4722575" cy="627864"/>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1998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7490063" y="6118886"/>
            <a:ext cx="4722575" cy="627864"/>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1126667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348010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4281699"/>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1876904"/>
            <a:ext cx="2582630"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5026089" y="1076253"/>
            <a:ext cx="301486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84638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602364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3670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6064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9157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0894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5869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3030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16028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0341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6209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4616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237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187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18403991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712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290840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99591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_Custom Layou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3676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74639" y="-552581"/>
            <a:ext cx="11889788" cy="357850"/>
          </a:xfrm>
        </p:spPr>
        <p:txBody>
          <a:bodyPr/>
          <a:lstStyle>
            <a:lvl1pPr>
              <a:defRPr sz="1224" b="0" spc="306">
                <a:latin typeface="+mn-lt"/>
              </a:defRPr>
            </a:lvl1pPr>
          </a:lstStyle>
          <a:p>
            <a:pPr lvl="0"/>
            <a:r>
              <a:rPr lang="en-US" dirty="0"/>
              <a:t>SUBHEAD 16 PT</a:t>
            </a:r>
          </a:p>
        </p:txBody>
      </p:sp>
    </p:spTree>
    <p:extLst>
      <p:ext uri="{BB962C8B-B14F-4D97-AF65-F5344CB8AC3E}">
        <p14:creationId xmlns:p14="http://schemas.microsoft.com/office/powerpoint/2010/main" val="81998086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5_Custom Layou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68785" y="375009"/>
            <a:ext cx="11717912" cy="560936"/>
          </a:xfrm>
          <a:prstGeom prst="rect">
            <a:avLst/>
          </a:prstGeom>
          <a:noFill/>
          <a:ln>
            <a:noFill/>
          </a:ln>
        </p:spPr>
        <p:txBody>
          <a:bodyPr lIns="91425" tIns="91425" rIns="91425" bIns="91425" anchor="t" anchorCtr="0"/>
          <a:lstStyle>
            <a:lvl1pPr marL="0" marR="0" lvl="0" indent="0" algn="l" rtl="0">
              <a:lnSpc>
                <a:spcPct val="90000"/>
              </a:lnSpc>
              <a:spcBef>
                <a:spcPts val="765"/>
              </a:spcBef>
              <a:buClr>
                <a:srgbClr val="3F3F3F"/>
              </a:buClr>
              <a:buFont typeface="Arial"/>
              <a:buNone/>
              <a:defRPr sz="3672" b="1" i="0" u="none" strike="noStrike" cap="none">
                <a:solidFill>
                  <a:srgbClr val="3F3F3F"/>
                </a:solidFill>
                <a:latin typeface="Source Sans Pro SemiBold"/>
                <a:ea typeface="Source Sans Pro SemiBold"/>
                <a:cs typeface="Source Sans Pro SemiBold"/>
                <a:sym typeface="Source Sans Pro SemiBold"/>
              </a:defRPr>
            </a:lvl1pPr>
            <a:lvl2pPr lvl="1" indent="0">
              <a:spcBef>
                <a:spcPts val="0"/>
              </a:spcBef>
              <a:buNone/>
              <a:defRPr sz="1836"/>
            </a:lvl2pPr>
            <a:lvl3pPr lvl="2" indent="0">
              <a:spcBef>
                <a:spcPts val="0"/>
              </a:spcBef>
              <a:buNone/>
              <a:defRPr sz="1836"/>
            </a:lvl3pPr>
            <a:lvl4pPr lvl="3" indent="0">
              <a:spcBef>
                <a:spcPts val="0"/>
              </a:spcBef>
              <a:buNone/>
              <a:defRPr sz="1836"/>
            </a:lvl4pPr>
            <a:lvl5pPr lvl="4" indent="0">
              <a:spcBef>
                <a:spcPts val="0"/>
              </a:spcBef>
              <a:buNone/>
              <a:defRPr sz="1836"/>
            </a:lvl5pPr>
            <a:lvl6pPr lvl="5" indent="0">
              <a:spcBef>
                <a:spcPts val="0"/>
              </a:spcBef>
              <a:buNone/>
              <a:defRPr sz="1836"/>
            </a:lvl6pPr>
            <a:lvl7pPr lvl="6" indent="0">
              <a:spcBef>
                <a:spcPts val="0"/>
              </a:spcBef>
              <a:buNone/>
              <a:defRPr sz="1836"/>
            </a:lvl7pPr>
            <a:lvl8pPr lvl="7" indent="0">
              <a:spcBef>
                <a:spcPts val="0"/>
              </a:spcBef>
              <a:buNone/>
              <a:defRPr sz="1836"/>
            </a:lvl8pPr>
            <a:lvl9pPr lvl="8" indent="0">
              <a:spcBef>
                <a:spcPts val="0"/>
              </a:spcBef>
              <a:buNone/>
              <a:defRPr sz="1836"/>
            </a:lvl9pPr>
          </a:lstStyle>
          <a:p>
            <a:endParaRPr/>
          </a:p>
        </p:txBody>
      </p:sp>
      <p:sp>
        <p:nvSpPr>
          <p:cNvPr id="135" name="Shape 135"/>
          <p:cNvSpPr txBox="1">
            <a:spLocks noGrp="1"/>
          </p:cNvSpPr>
          <p:nvPr>
            <p:ph type="body" idx="1"/>
          </p:nvPr>
        </p:nvSpPr>
        <p:spPr>
          <a:xfrm>
            <a:off x="373027" y="1116695"/>
            <a:ext cx="3785417" cy="551980"/>
          </a:xfrm>
          <a:prstGeom prst="rect">
            <a:avLst/>
          </a:prstGeom>
          <a:noFill/>
          <a:ln>
            <a:noFill/>
          </a:ln>
        </p:spPr>
        <p:txBody>
          <a:bodyPr lIns="91425" tIns="91425" rIns="91425" bIns="91425" anchor="t" anchorCtr="0"/>
          <a:lstStyle>
            <a:lvl1pPr marL="174828" marR="0" lvl="0" indent="-6474" algn="l" rtl="0">
              <a:lnSpc>
                <a:spcPct val="90000"/>
              </a:lnSpc>
              <a:spcBef>
                <a:spcPts val="0"/>
              </a:spcBef>
              <a:spcAft>
                <a:spcPts val="612"/>
              </a:spcAft>
              <a:buClr>
                <a:srgbClr val="7F7F7F"/>
              </a:buClr>
              <a:buSzPct val="100000"/>
              <a:buFont typeface="Arial"/>
              <a:buChar char="•"/>
              <a:defRPr sz="2652" b="0" i="0">
                <a:solidFill>
                  <a:srgbClr val="3F3F3F"/>
                </a:solidFill>
                <a:latin typeface="Source Sans Pro"/>
                <a:ea typeface="Source Sans Pro"/>
                <a:cs typeface="Source Sans Pro"/>
                <a:sym typeface="Source Sans Pro"/>
              </a:defRPr>
            </a:lvl1pPr>
            <a:lvl2pPr marL="466209" marR="0" lvl="1" indent="-51801" algn="l" rtl="0">
              <a:lnSpc>
                <a:spcPct val="90000"/>
              </a:lnSpc>
              <a:spcBef>
                <a:spcPts val="0"/>
              </a:spcBef>
              <a:spcAft>
                <a:spcPts val="612"/>
              </a:spcAft>
              <a:buClr>
                <a:srgbClr val="7F7F7F"/>
              </a:buClr>
              <a:buSzPct val="100000"/>
              <a:buFont typeface="Arial"/>
              <a:buChar char="–"/>
              <a:defRPr sz="2040" b="0" i="0" u="none" strike="noStrike" cap="none">
                <a:solidFill>
                  <a:srgbClr val="3F3F3F"/>
                </a:solidFill>
                <a:latin typeface="Source Sans Pro"/>
                <a:ea typeface="Source Sans Pro"/>
                <a:cs typeface="Source Sans Pro"/>
                <a:sym typeface="Source Sans Pro"/>
              </a:defRPr>
            </a:lvl2pPr>
            <a:lvl3pPr marL="700932" marR="0" lvl="2" indent="-66369"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3pPr>
            <a:lvl4pPr marL="932418" marR="0" lvl="3" indent="-64751"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4pPr>
            <a:lvl5pPr marL="1167141" marR="0" lvl="4" indent="-66369"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5pPr>
            <a:lvl6pPr marL="723897" marR="0" lvl="5" indent="-76386" algn="l" rtl="0">
              <a:lnSpc>
                <a:spcPct val="90000"/>
              </a:lnSpc>
              <a:spcBef>
                <a:spcPts val="510"/>
              </a:spcBef>
              <a:buClr>
                <a:schemeClr val="dk1"/>
              </a:buClr>
              <a:buFont typeface="Arial"/>
              <a:buChar char="■"/>
              <a:defRPr sz="804" b="0" i="0" u="none" strike="noStrike" cap="none">
                <a:solidFill>
                  <a:schemeClr val="dk1"/>
                </a:solidFill>
                <a:latin typeface="Source Sans Pro"/>
                <a:ea typeface="Source Sans Pro"/>
                <a:cs typeface="Source Sans Pro"/>
                <a:sym typeface="Source Sans Pro"/>
              </a:defRPr>
            </a:lvl6pPr>
            <a:lvl7pPr marL="3030357" marR="0" lvl="6"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7pPr>
            <a:lvl8pPr marL="3496565" marR="0" lvl="7"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8pPr>
            <a:lvl9pPr marL="3962774" marR="0" lvl="8"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9pPr>
          </a:lstStyle>
          <a:p>
            <a:endParaRPr/>
          </a:p>
        </p:txBody>
      </p:sp>
      <p:sp>
        <p:nvSpPr>
          <p:cNvPr id="136" name="Shape 136"/>
          <p:cNvSpPr txBox="1">
            <a:spLocks noGrp="1"/>
          </p:cNvSpPr>
          <p:nvPr>
            <p:ph type="body" idx="2"/>
          </p:nvPr>
        </p:nvSpPr>
        <p:spPr>
          <a:xfrm>
            <a:off x="4333268" y="1116695"/>
            <a:ext cx="3785417" cy="551980"/>
          </a:xfrm>
          <a:prstGeom prst="rect">
            <a:avLst/>
          </a:prstGeom>
          <a:noFill/>
          <a:ln>
            <a:noFill/>
          </a:ln>
        </p:spPr>
        <p:txBody>
          <a:bodyPr lIns="91425" tIns="91425" rIns="91425" bIns="91425" anchor="t" anchorCtr="0"/>
          <a:lstStyle>
            <a:lvl1pPr marL="174828" marR="0" lvl="0" indent="-6474" algn="l" rtl="0">
              <a:lnSpc>
                <a:spcPct val="90000"/>
              </a:lnSpc>
              <a:spcBef>
                <a:spcPts val="0"/>
              </a:spcBef>
              <a:spcAft>
                <a:spcPts val="612"/>
              </a:spcAft>
              <a:buClr>
                <a:srgbClr val="7F7F7F"/>
              </a:buClr>
              <a:buSzPct val="100000"/>
              <a:buFont typeface="Arial"/>
              <a:buChar char="•"/>
              <a:defRPr sz="2652" b="0" i="0">
                <a:solidFill>
                  <a:srgbClr val="3F3F3F"/>
                </a:solidFill>
                <a:latin typeface="Source Sans Pro"/>
                <a:ea typeface="Source Sans Pro"/>
                <a:cs typeface="Source Sans Pro"/>
                <a:sym typeface="Source Sans Pro"/>
              </a:defRPr>
            </a:lvl1pPr>
            <a:lvl2pPr marL="466209" marR="0" lvl="1" indent="-51801" algn="l" rtl="0">
              <a:lnSpc>
                <a:spcPct val="90000"/>
              </a:lnSpc>
              <a:spcBef>
                <a:spcPts val="0"/>
              </a:spcBef>
              <a:spcAft>
                <a:spcPts val="612"/>
              </a:spcAft>
              <a:buClr>
                <a:srgbClr val="7F7F7F"/>
              </a:buClr>
              <a:buSzPct val="100000"/>
              <a:buFont typeface="Arial"/>
              <a:buChar char="–"/>
              <a:defRPr sz="2040" b="0" i="0" u="none" strike="noStrike" cap="none">
                <a:solidFill>
                  <a:srgbClr val="3F3F3F"/>
                </a:solidFill>
                <a:latin typeface="Source Sans Pro"/>
                <a:ea typeface="Source Sans Pro"/>
                <a:cs typeface="Source Sans Pro"/>
                <a:sym typeface="Source Sans Pro"/>
              </a:defRPr>
            </a:lvl2pPr>
            <a:lvl3pPr marL="700932" marR="0" lvl="2" indent="-66369"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3pPr>
            <a:lvl4pPr marL="932418" marR="0" lvl="3" indent="-64751"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4pPr>
            <a:lvl5pPr marL="1167141" marR="0" lvl="4" indent="-66369"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5pPr>
            <a:lvl6pPr marL="723897" marR="0" lvl="5" indent="-76386" algn="l" rtl="0">
              <a:lnSpc>
                <a:spcPct val="90000"/>
              </a:lnSpc>
              <a:spcBef>
                <a:spcPts val="510"/>
              </a:spcBef>
              <a:buClr>
                <a:schemeClr val="dk1"/>
              </a:buClr>
              <a:buFont typeface="Arial"/>
              <a:buChar char="■"/>
              <a:defRPr sz="804" b="0" i="0" u="none" strike="noStrike" cap="none">
                <a:solidFill>
                  <a:schemeClr val="dk1"/>
                </a:solidFill>
                <a:latin typeface="Source Sans Pro"/>
                <a:ea typeface="Source Sans Pro"/>
                <a:cs typeface="Source Sans Pro"/>
                <a:sym typeface="Source Sans Pro"/>
              </a:defRPr>
            </a:lvl6pPr>
            <a:lvl7pPr marL="3030357" marR="0" lvl="6"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7pPr>
            <a:lvl8pPr marL="3496565" marR="0" lvl="7"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8pPr>
            <a:lvl9pPr marL="3962774" marR="0" lvl="8"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9pPr>
          </a:lstStyle>
          <a:p>
            <a:endParaRPr/>
          </a:p>
        </p:txBody>
      </p:sp>
      <p:sp>
        <p:nvSpPr>
          <p:cNvPr id="137" name="Shape 137"/>
          <p:cNvSpPr txBox="1">
            <a:spLocks noGrp="1"/>
          </p:cNvSpPr>
          <p:nvPr>
            <p:ph type="body" idx="3"/>
          </p:nvPr>
        </p:nvSpPr>
        <p:spPr>
          <a:xfrm>
            <a:off x="8293508" y="1116695"/>
            <a:ext cx="3785417" cy="551980"/>
          </a:xfrm>
          <a:prstGeom prst="rect">
            <a:avLst/>
          </a:prstGeom>
          <a:noFill/>
          <a:ln>
            <a:noFill/>
          </a:ln>
        </p:spPr>
        <p:txBody>
          <a:bodyPr lIns="91425" tIns="91425" rIns="91425" bIns="91425" anchor="t" anchorCtr="0"/>
          <a:lstStyle>
            <a:lvl1pPr marL="174828" marR="0" lvl="0" indent="-6474" algn="l" rtl="0">
              <a:lnSpc>
                <a:spcPct val="90000"/>
              </a:lnSpc>
              <a:spcBef>
                <a:spcPts val="0"/>
              </a:spcBef>
              <a:spcAft>
                <a:spcPts val="612"/>
              </a:spcAft>
              <a:buClr>
                <a:srgbClr val="7F7F7F"/>
              </a:buClr>
              <a:buSzPct val="100000"/>
              <a:buFont typeface="Arial"/>
              <a:buChar char="•"/>
              <a:defRPr sz="2652" b="0" i="0">
                <a:solidFill>
                  <a:srgbClr val="3F3F3F"/>
                </a:solidFill>
                <a:latin typeface="Source Sans Pro"/>
                <a:ea typeface="Source Sans Pro"/>
                <a:cs typeface="Source Sans Pro"/>
                <a:sym typeface="Source Sans Pro"/>
              </a:defRPr>
            </a:lvl1pPr>
            <a:lvl2pPr marL="466209" marR="0" lvl="1" indent="-51801" algn="l" rtl="0">
              <a:lnSpc>
                <a:spcPct val="90000"/>
              </a:lnSpc>
              <a:spcBef>
                <a:spcPts val="0"/>
              </a:spcBef>
              <a:spcAft>
                <a:spcPts val="612"/>
              </a:spcAft>
              <a:buClr>
                <a:srgbClr val="7F7F7F"/>
              </a:buClr>
              <a:buSzPct val="100000"/>
              <a:buFont typeface="Arial"/>
              <a:buChar char="–"/>
              <a:defRPr sz="2040" b="0" i="0" u="none" strike="noStrike" cap="none">
                <a:solidFill>
                  <a:srgbClr val="3F3F3F"/>
                </a:solidFill>
                <a:latin typeface="Source Sans Pro"/>
                <a:ea typeface="Source Sans Pro"/>
                <a:cs typeface="Source Sans Pro"/>
                <a:sym typeface="Source Sans Pro"/>
              </a:defRPr>
            </a:lvl2pPr>
            <a:lvl3pPr marL="700932" marR="0" lvl="2" indent="-66369"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3pPr>
            <a:lvl4pPr marL="932418" marR="0" lvl="3" indent="-64751"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4pPr>
            <a:lvl5pPr marL="1167141" marR="0" lvl="4" indent="-66369" algn="l" rtl="0">
              <a:lnSpc>
                <a:spcPct val="90000"/>
              </a:lnSpc>
              <a:spcBef>
                <a:spcPts val="0"/>
              </a:spcBef>
              <a:spcAft>
                <a:spcPts val="612"/>
              </a:spcAft>
              <a:buClr>
                <a:srgbClr val="7F7F7F"/>
              </a:buClr>
              <a:buSzPct val="100000"/>
              <a:buFont typeface="Arial"/>
              <a:buChar char="•"/>
              <a:defRPr sz="1836" b="0" i="0" u="none" strike="noStrike" cap="none">
                <a:solidFill>
                  <a:srgbClr val="3F3F3F"/>
                </a:solidFill>
                <a:latin typeface="Source Sans Pro"/>
                <a:ea typeface="Source Sans Pro"/>
                <a:cs typeface="Source Sans Pro"/>
                <a:sym typeface="Source Sans Pro"/>
              </a:defRPr>
            </a:lvl5pPr>
            <a:lvl6pPr marL="723897" marR="0" lvl="5" indent="-76386" algn="l" rtl="0">
              <a:lnSpc>
                <a:spcPct val="90000"/>
              </a:lnSpc>
              <a:spcBef>
                <a:spcPts val="510"/>
              </a:spcBef>
              <a:buClr>
                <a:schemeClr val="dk1"/>
              </a:buClr>
              <a:buFont typeface="Arial"/>
              <a:buChar char="■"/>
              <a:defRPr sz="804" b="0" i="0" u="none" strike="noStrike" cap="none">
                <a:solidFill>
                  <a:schemeClr val="dk1"/>
                </a:solidFill>
                <a:latin typeface="Source Sans Pro"/>
                <a:ea typeface="Source Sans Pro"/>
                <a:cs typeface="Source Sans Pro"/>
                <a:sym typeface="Source Sans Pro"/>
              </a:defRPr>
            </a:lvl6pPr>
            <a:lvl7pPr marL="3030357" marR="0" lvl="6"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7pPr>
            <a:lvl8pPr marL="3496565" marR="0" lvl="7"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8pPr>
            <a:lvl9pPr marL="3962774" marR="0" lvl="8" indent="-116552" algn="l" rtl="0">
              <a:lnSpc>
                <a:spcPct val="90000"/>
              </a:lnSpc>
              <a:spcBef>
                <a:spcPts val="510"/>
              </a:spcBef>
              <a:buClr>
                <a:schemeClr val="dk1"/>
              </a:buClr>
              <a:buSzPct val="100000"/>
              <a:buFont typeface="Arial"/>
              <a:buChar char="•"/>
              <a:defRPr sz="1836" b="0" i="0" u="none" strike="noStrike" cap="none">
                <a:solidFill>
                  <a:schemeClr val="dk1"/>
                </a:solidFill>
                <a:latin typeface="Source Sans Pro"/>
                <a:ea typeface="Source Sans Pro"/>
                <a:cs typeface="Source Sans Pro"/>
                <a:sym typeface="Source Sans Pro"/>
              </a:defRPr>
            </a:lvl9pPr>
          </a:lstStyle>
          <a:p>
            <a:endParaRPr/>
          </a:p>
        </p:txBody>
      </p:sp>
      <p:sp>
        <p:nvSpPr>
          <p:cNvPr id="138" name="Shape 138"/>
          <p:cNvSpPr txBox="1">
            <a:spLocks noGrp="1"/>
          </p:cNvSpPr>
          <p:nvPr>
            <p:ph type="sldNum" idx="12"/>
          </p:nvPr>
        </p:nvSpPr>
        <p:spPr>
          <a:xfrm>
            <a:off x="11814211" y="6574774"/>
            <a:ext cx="349775" cy="303174"/>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020" smtClean="0">
                <a:solidFill>
                  <a:srgbClr val="262626"/>
                </a:solidFill>
                <a:latin typeface="Source Sans Pro Light"/>
                <a:ea typeface="Source Sans Pro Light"/>
                <a:cs typeface="Source Sans Pro Light"/>
                <a:sym typeface="Source Sans Pro Light"/>
              </a:rPr>
              <a:pPr algn="r">
                <a:buSzPct val="25000"/>
              </a:pPr>
              <a:t>‹#›</a:t>
            </a:fld>
            <a:endParaRPr lang="en-US" sz="1020">
              <a:solidFill>
                <a:srgbClr val="262626"/>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32260330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Title | Sub ">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p>
            <a:r>
              <a:rPr lang="en-US"/>
              <a:t>Click to edit Master title style</a:t>
            </a:r>
          </a:p>
        </p:txBody>
      </p:sp>
      <p:sp>
        <p:nvSpPr>
          <p:cNvPr id="6" name="Text Placeholder 5"/>
          <p:cNvSpPr>
            <a:spLocks noGrp="1"/>
          </p:cNvSpPr>
          <p:nvPr>
            <p:ph type="body" sz="quarter" idx="11"/>
          </p:nvPr>
        </p:nvSpPr>
        <p:spPr>
          <a:xfrm>
            <a:off x="273051" y="982662"/>
            <a:ext cx="11888787" cy="572464"/>
          </a:xfrm>
        </p:spPr>
        <p:txBody>
          <a:bodyPr/>
          <a:lstStyle>
            <a:lvl1pPr marL="0" indent="0">
              <a:buFont typeface="Arial" panose="020B0604020202020204" pitchFamily="34" charset="0"/>
              <a:buNone/>
              <a:defRPr sz="2800">
                <a:solidFill>
                  <a:schemeClr val="tx2"/>
                </a:solidFill>
              </a:defRPr>
            </a:lvl1pPr>
            <a:lvl2pPr marL="342834" indent="0">
              <a:buNone/>
              <a:defRPr/>
            </a:lvl2pPr>
            <a:lvl3pPr marL="571390" indent="0">
              <a:buNone/>
              <a:defRPr/>
            </a:lvl3pPr>
            <a:lvl4pPr marL="799946" indent="0">
              <a:buNone/>
              <a:defRPr/>
            </a:lvl4pPr>
            <a:lvl5pPr marL="1028503" indent="0">
              <a:buNone/>
              <a:defRPr/>
            </a:lvl5pPr>
          </a:lstStyle>
          <a:p>
            <a:pPr lvl="0"/>
            <a:r>
              <a:rPr lang="en-US"/>
              <a:t>Edit Master text styles</a:t>
            </a:r>
          </a:p>
        </p:txBody>
      </p:sp>
    </p:spTree>
    <p:extLst>
      <p:ext uri="{BB962C8B-B14F-4D97-AF65-F5344CB8AC3E}">
        <p14:creationId xmlns:p14="http://schemas.microsoft.com/office/powerpoint/2010/main" val="312463863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23934" y="605180"/>
            <a:ext cx="11588608" cy="778801"/>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23934" y="1567223"/>
            <a:ext cx="11588608" cy="683234"/>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523132" y="6341400"/>
            <a:ext cx="746270" cy="535247"/>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5625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Only white">
    <p:bg bwMode="gray">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620" y="1620"/>
          <a:ext cx="1619" cy="1619"/>
        </p:xfrm>
        <a:graphic>
          <a:graphicData uri="http://schemas.openxmlformats.org/presentationml/2006/ole">
            <mc:AlternateContent xmlns:mc="http://schemas.openxmlformats.org/markup-compatibility/2006">
              <mc:Choice xmlns:v="urn:schemas-microsoft-com:vml" Requires="v">
                <p:oleObj spid="_x0000_s1026" name="think-cell Slide" r:id="rId4" imgW="425" imgH="426" progId="TCLayout.ActiveDocument.1">
                  <p:embed/>
                </p:oleObj>
              </mc:Choice>
              <mc:Fallback>
                <p:oleObj name="think-cell Slide" r:id="rId4" imgW="425" imgH="426" progId="TCLayout.ActiveDocument.1">
                  <p:embed/>
                  <p:pic>
                    <p:nvPicPr>
                      <p:cNvPr id="2" name="Object 1" hidden="1"/>
                      <p:cNvPicPr/>
                      <p:nvPr/>
                    </p:nvPicPr>
                    <p:blipFill>
                      <a:blip r:embed="rId5"/>
                      <a:stretch>
                        <a:fillRect/>
                      </a:stretch>
                    </p:blipFill>
                    <p:spPr>
                      <a:xfrm>
                        <a:off x="1620" y="1620"/>
                        <a:ext cx="1619" cy="1619"/>
                      </a:xfrm>
                      <a:prstGeom prst="rect">
                        <a:avLst/>
                      </a:prstGeom>
                    </p:spPr>
                  </p:pic>
                </p:oleObj>
              </mc:Fallback>
            </mc:AlternateContent>
          </a:graphicData>
        </a:graphic>
      </p:graphicFrame>
      <p:sp>
        <p:nvSpPr>
          <p:cNvPr id="3" name="Title 2"/>
          <p:cNvSpPr>
            <a:spLocks noGrp="1"/>
          </p:cNvSpPr>
          <p:nvPr>
            <p:ph type="title"/>
          </p:nvPr>
        </p:nvSpPr>
        <p:spPr/>
        <p:txBody>
          <a:bodyPr/>
          <a:lstStyle>
            <a:lvl1pPr>
              <a:defRPr sz="3672">
                <a:solidFill>
                  <a:schemeClr val="tx2"/>
                </a:solidFill>
              </a:defRPr>
            </a:lvl1pPr>
          </a:lstStyle>
          <a:p>
            <a:r>
              <a:rPr lang="en-US"/>
              <a:t>Click to edit Master title style</a:t>
            </a:r>
          </a:p>
        </p:txBody>
      </p:sp>
    </p:spTree>
    <p:extLst>
      <p:ext uri="{BB962C8B-B14F-4D97-AF65-F5344CB8AC3E}">
        <p14:creationId xmlns:p14="http://schemas.microsoft.com/office/powerpoint/2010/main" val="984734166"/>
      </p:ext>
    </p:extLst>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441466355"/>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7071-2CE3-4EE3-8C29-2D915DE788C1}"/>
              </a:ext>
            </a:extLst>
          </p:cNvPr>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BD773108-B586-46FE-8001-6541E36726E2}"/>
              </a:ext>
            </a:extLst>
          </p:cNvPr>
          <p:cNvGrpSpPr/>
          <p:nvPr userDrawn="1"/>
        </p:nvGrpSpPr>
        <p:grpSpPr>
          <a:xfrm>
            <a:off x="1493288" y="1658916"/>
            <a:ext cx="8571436" cy="4348851"/>
            <a:chOff x="1463933" y="1626535"/>
            <a:chExt cx="8402940" cy="4263966"/>
          </a:xfrm>
          <a:solidFill>
            <a:schemeClr val="bg2"/>
          </a:solidFill>
        </p:grpSpPr>
        <p:sp>
          <p:nvSpPr>
            <p:cNvPr id="4" name="Rectangle 3">
              <a:extLst>
                <a:ext uri="{FF2B5EF4-FFF2-40B4-BE49-F238E27FC236}">
                  <a16:creationId xmlns:a16="http://schemas.microsoft.com/office/drawing/2014/main" id="{B9560209-0B17-4019-AF87-E675865BF355}"/>
                </a:ext>
              </a:extLst>
            </p:cNvPr>
            <p:cNvSpPr/>
            <p:nvPr userDrawn="1"/>
          </p:nvSpPr>
          <p:spPr bwMode="auto">
            <a:xfrm>
              <a:off x="1598965" y="1626535"/>
              <a:ext cx="8267908" cy="4263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5" name="Right Bracket 4">
              <a:extLst>
                <a:ext uri="{FF2B5EF4-FFF2-40B4-BE49-F238E27FC236}">
                  <a16:creationId xmlns:a16="http://schemas.microsoft.com/office/drawing/2014/main" id="{6C964603-7A8B-4518-AC18-E736B3ACAAF2}"/>
                </a:ext>
              </a:extLst>
            </p:cNvPr>
            <p:cNvSpPr/>
            <p:nvPr/>
          </p:nvSpPr>
          <p:spPr>
            <a:xfrm>
              <a:off x="1463933" y="1626535"/>
              <a:ext cx="52618" cy="4114800"/>
            </a:xfrm>
            <a:prstGeom prst="rightBracket">
              <a:avLst/>
            </a:prstGeom>
            <a:solidFill>
              <a:schemeClr val="bg1"/>
            </a:solidFill>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70" name="Group 69">
            <a:extLst>
              <a:ext uri="{FF2B5EF4-FFF2-40B4-BE49-F238E27FC236}">
                <a16:creationId xmlns:a16="http://schemas.microsoft.com/office/drawing/2014/main" id="{C66E1062-ADE7-46B7-B70B-13AAF975DB8E}"/>
              </a:ext>
            </a:extLst>
          </p:cNvPr>
          <p:cNvGrpSpPr/>
          <p:nvPr userDrawn="1"/>
        </p:nvGrpSpPr>
        <p:grpSpPr>
          <a:xfrm>
            <a:off x="70108" y="4080606"/>
            <a:ext cx="1455296" cy="935018"/>
            <a:chOff x="65242" y="4000957"/>
            <a:chExt cx="1426688" cy="916768"/>
          </a:xfrm>
        </p:grpSpPr>
        <p:sp>
          <p:nvSpPr>
            <p:cNvPr id="71" name="TextBox 70">
              <a:extLst>
                <a:ext uri="{FF2B5EF4-FFF2-40B4-BE49-F238E27FC236}">
                  <a16:creationId xmlns:a16="http://schemas.microsoft.com/office/drawing/2014/main" id="{A75807FF-8E5D-41F1-9F3F-792FD8D38D6A}"/>
                </a:ext>
              </a:extLst>
            </p:cNvPr>
            <p:cNvSpPr txBox="1"/>
            <p:nvPr/>
          </p:nvSpPr>
          <p:spPr>
            <a:xfrm>
              <a:off x="65242" y="4401622"/>
              <a:ext cx="1426688" cy="516103"/>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sz="918" dirty="0"/>
                <a:t>BUSINESS / CUSTOM APPS</a:t>
              </a:r>
            </a:p>
            <a:p>
              <a:r>
                <a:rPr lang="en-US" sz="918" dirty="0"/>
                <a:t>(STRUCTURED)</a:t>
              </a:r>
            </a:p>
          </p:txBody>
        </p:sp>
        <p:grpSp>
          <p:nvGrpSpPr>
            <p:cNvPr id="72" name="Group 71">
              <a:extLst>
                <a:ext uri="{FF2B5EF4-FFF2-40B4-BE49-F238E27FC236}">
                  <a16:creationId xmlns:a16="http://schemas.microsoft.com/office/drawing/2014/main" id="{AF3F6C57-7E2E-4648-AB6C-0FEB5EB3CC52}"/>
                </a:ext>
              </a:extLst>
            </p:cNvPr>
            <p:cNvGrpSpPr/>
            <p:nvPr/>
          </p:nvGrpSpPr>
          <p:grpSpPr>
            <a:xfrm>
              <a:off x="244675" y="4000957"/>
              <a:ext cx="1067822" cy="398972"/>
              <a:chOff x="94228" y="4054674"/>
              <a:chExt cx="1327848" cy="496126"/>
            </a:xfrm>
          </p:grpSpPr>
          <p:grpSp>
            <p:nvGrpSpPr>
              <p:cNvPr id="73" name="Group 72">
                <a:extLst>
                  <a:ext uri="{FF2B5EF4-FFF2-40B4-BE49-F238E27FC236}">
                    <a16:creationId xmlns:a16="http://schemas.microsoft.com/office/drawing/2014/main" id="{BCEDBBB4-4679-4BC9-8706-8C6773E59669}"/>
                  </a:ext>
                </a:extLst>
              </p:cNvPr>
              <p:cNvGrpSpPr/>
              <p:nvPr/>
            </p:nvGrpSpPr>
            <p:grpSpPr>
              <a:xfrm>
                <a:off x="94228" y="4054674"/>
                <a:ext cx="565043" cy="490322"/>
                <a:chOff x="582887" y="2608468"/>
                <a:chExt cx="565043" cy="490322"/>
              </a:xfrm>
            </p:grpSpPr>
            <p:grpSp>
              <p:nvGrpSpPr>
                <p:cNvPr id="124" name="Group 123">
                  <a:extLst>
                    <a:ext uri="{FF2B5EF4-FFF2-40B4-BE49-F238E27FC236}">
                      <a16:creationId xmlns:a16="http://schemas.microsoft.com/office/drawing/2014/main" id="{E8C4AA01-E6AC-43FC-9155-B4295DB24C41}"/>
                    </a:ext>
                  </a:extLst>
                </p:cNvPr>
                <p:cNvGrpSpPr/>
                <p:nvPr/>
              </p:nvGrpSpPr>
              <p:grpSpPr>
                <a:xfrm>
                  <a:off x="582887" y="2608468"/>
                  <a:ext cx="565043" cy="490322"/>
                  <a:chOff x="-2759707" y="1099472"/>
                  <a:chExt cx="7926138" cy="6799719"/>
                </a:xfrm>
              </p:grpSpPr>
              <p:sp>
                <p:nvSpPr>
                  <p:cNvPr id="129" name="Rectangle 317">
                    <a:extLst>
                      <a:ext uri="{FF2B5EF4-FFF2-40B4-BE49-F238E27FC236}">
                        <a16:creationId xmlns:a16="http://schemas.microsoft.com/office/drawing/2014/main" id="{7F01DE84-FDAB-466D-9B5A-8B95057D7BB6}"/>
                      </a:ext>
                    </a:extLst>
                  </p:cNvPr>
                  <p:cNvSpPr/>
                  <p:nvPr/>
                </p:nvSpPr>
                <p:spPr bwMode="auto">
                  <a:xfrm>
                    <a:off x="-1103536" y="6493184"/>
                    <a:ext cx="4613797" cy="1133081"/>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C7C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ounded Rectangle 439">
                    <a:extLst>
                      <a:ext uri="{FF2B5EF4-FFF2-40B4-BE49-F238E27FC236}">
                        <a16:creationId xmlns:a16="http://schemas.microsoft.com/office/drawing/2014/main" id="{9B64A5DF-7781-4B95-82CF-FFDDC6423C46}"/>
                      </a:ext>
                    </a:extLst>
                  </p:cNvPr>
                  <p:cNvSpPr/>
                  <p:nvPr/>
                </p:nvSpPr>
                <p:spPr bwMode="auto">
                  <a:xfrm>
                    <a:off x="-2759707" y="1099472"/>
                    <a:ext cx="7926138" cy="5508726"/>
                  </a:xfrm>
                  <a:prstGeom prst="roundRect">
                    <a:avLst>
                      <a:gd name="adj" fmla="val 8482"/>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a:extLst>
                      <a:ext uri="{FF2B5EF4-FFF2-40B4-BE49-F238E27FC236}">
                        <a16:creationId xmlns:a16="http://schemas.microsoft.com/office/drawing/2014/main" id="{CB5B4569-7598-45E4-AF37-9B4B83CF8E9B}"/>
                      </a:ext>
                    </a:extLst>
                  </p:cNvPr>
                  <p:cNvSpPr/>
                  <p:nvPr/>
                </p:nvSpPr>
                <p:spPr bwMode="auto">
                  <a:xfrm>
                    <a:off x="-2133709" y="1626405"/>
                    <a:ext cx="6674142" cy="4361521"/>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D4F8FDDB-0DAF-4644-B02F-AEE5E852B9B2}"/>
                      </a:ext>
                    </a:extLst>
                  </p:cNvPr>
                  <p:cNvSpPr/>
                  <p:nvPr/>
                </p:nvSpPr>
                <p:spPr bwMode="auto">
                  <a:xfrm>
                    <a:off x="-1332157" y="7460659"/>
                    <a:ext cx="5071038" cy="438532"/>
                  </a:xfrm>
                  <a:prstGeom prst="rect">
                    <a:avLst/>
                  </a:prstGeom>
                  <a:solidFill>
                    <a:srgbClr val="A3A4A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5" name="Freeform 5">
                  <a:extLst>
                    <a:ext uri="{FF2B5EF4-FFF2-40B4-BE49-F238E27FC236}">
                      <a16:creationId xmlns:a16="http://schemas.microsoft.com/office/drawing/2014/main" id="{904E02AC-77B0-4DAE-A328-22C7C972CC9F}"/>
                    </a:ext>
                  </a:extLst>
                </p:cNvPr>
                <p:cNvSpPr>
                  <a:spLocks/>
                </p:cNvSpPr>
                <p:nvPr/>
              </p:nvSpPr>
              <p:spPr bwMode="auto">
                <a:xfrm>
                  <a:off x="721671" y="2654378"/>
                  <a:ext cx="287501" cy="280651"/>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26" name="Rectangle 6">
                  <a:extLst>
                    <a:ext uri="{FF2B5EF4-FFF2-40B4-BE49-F238E27FC236}">
                      <a16:creationId xmlns:a16="http://schemas.microsoft.com/office/drawing/2014/main" id="{3AE086EF-F3DB-4C16-B17B-C6D46929D99E}"/>
                    </a:ext>
                  </a:extLst>
                </p:cNvPr>
                <p:cNvSpPr>
                  <a:spLocks noChangeArrowheads="1"/>
                </p:cNvSpPr>
                <p:nvPr/>
              </p:nvSpPr>
              <p:spPr bwMode="auto">
                <a:xfrm>
                  <a:off x="767306" y="2814098"/>
                  <a:ext cx="36508" cy="120931"/>
                </a:xfrm>
                <a:prstGeom prst="rect">
                  <a:avLst/>
                </a:pr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27" name="Rectangle 7">
                  <a:extLst>
                    <a:ext uri="{FF2B5EF4-FFF2-40B4-BE49-F238E27FC236}">
                      <a16:creationId xmlns:a16="http://schemas.microsoft.com/office/drawing/2014/main" id="{D03354BB-5C37-4D7F-9F98-412CB7D94E43}"/>
                    </a:ext>
                  </a:extLst>
                </p:cNvPr>
                <p:cNvSpPr>
                  <a:spLocks noChangeArrowheads="1"/>
                </p:cNvSpPr>
                <p:nvPr/>
              </p:nvSpPr>
              <p:spPr bwMode="auto">
                <a:xfrm>
                  <a:off x="839181" y="2707998"/>
                  <a:ext cx="37649" cy="227031"/>
                </a:xfrm>
                <a:prstGeom prst="rect">
                  <a:avLst/>
                </a:pr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28" name="Rectangle 8">
                  <a:extLst>
                    <a:ext uri="{FF2B5EF4-FFF2-40B4-BE49-F238E27FC236}">
                      <a16:creationId xmlns:a16="http://schemas.microsoft.com/office/drawing/2014/main" id="{A64AFF5B-2500-4D7E-8A56-D3933FF3EFBD}"/>
                    </a:ext>
                  </a:extLst>
                </p:cNvPr>
                <p:cNvSpPr>
                  <a:spLocks noChangeArrowheads="1"/>
                </p:cNvSpPr>
                <p:nvPr/>
              </p:nvSpPr>
              <p:spPr bwMode="auto">
                <a:xfrm>
                  <a:off x="912197" y="2754773"/>
                  <a:ext cx="37649" cy="180256"/>
                </a:xfrm>
                <a:prstGeom prst="rect">
                  <a:avLst/>
                </a:pr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74" name="Group 73">
                <a:extLst>
                  <a:ext uri="{FF2B5EF4-FFF2-40B4-BE49-F238E27FC236}">
                    <a16:creationId xmlns:a16="http://schemas.microsoft.com/office/drawing/2014/main" id="{BAA889A6-7185-42EB-A6A4-07731E564DB2}"/>
                  </a:ext>
                </a:extLst>
              </p:cNvPr>
              <p:cNvGrpSpPr/>
              <p:nvPr/>
            </p:nvGrpSpPr>
            <p:grpSpPr>
              <a:xfrm>
                <a:off x="833546" y="4054674"/>
                <a:ext cx="588530" cy="496126"/>
                <a:chOff x="493618" y="3055549"/>
                <a:chExt cx="716256" cy="603797"/>
              </a:xfrm>
            </p:grpSpPr>
            <p:grpSp>
              <p:nvGrpSpPr>
                <p:cNvPr id="75" name="Group 74">
                  <a:extLst>
                    <a:ext uri="{FF2B5EF4-FFF2-40B4-BE49-F238E27FC236}">
                      <a16:creationId xmlns:a16="http://schemas.microsoft.com/office/drawing/2014/main" id="{3FF659FC-5AE0-4A4D-A124-EB0E7A97EAC2}"/>
                    </a:ext>
                  </a:extLst>
                </p:cNvPr>
                <p:cNvGrpSpPr/>
                <p:nvPr/>
              </p:nvGrpSpPr>
              <p:grpSpPr>
                <a:xfrm>
                  <a:off x="796699" y="3403695"/>
                  <a:ext cx="413175" cy="253655"/>
                  <a:chOff x="-655566" y="3895060"/>
                  <a:chExt cx="761727" cy="430956"/>
                </a:xfrm>
              </p:grpSpPr>
              <p:grpSp>
                <p:nvGrpSpPr>
                  <p:cNvPr id="108" name="Group 107">
                    <a:extLst>
                      <a:ext uri="{FF2B5EF4-FFF2-40B4-BE49-F238E27FC236}">
                        <a16:creationId xmlns:a16="http://schemas.microsoft.com/office/drawing/2014/main" id="{934B29E9-8B95-48CE-A7B4-0BE5A330C921}"/>
                      </a:ext>
                    </a:extLst>
                  </p:cNvPr>
                  <p:cNvGrpSpPr/>
                  <p:nvPr/>
                </p:nvGrpSpPr>
                <p:grpSpPr>
                  <a:xfrm>
                    <a:off x="-655566" y="3895060"/>
                    <a:ext cx="761727" cy="430956"/>
                    <a:chOff x="10867216" y="6204939"/>
                    <a:chExt cx="791499" cy="447800"/>
                  </a:xfrm>
                </p:grpSpPr>
                <p:sp>
                  <p:nvSpPr>
                    <p:cNvPr id="117" name="Round Same Side Corner Rectangle 206">
                      <a:extLst>
                        <a:ext uri="{FF2B5EF4-FFF2-40B4-BE49-F238E27FC236}">
                          <a16:creationId xmlns:a16="http://schemas.microsoft.com/office/drawing/2014/main" id="{275A00CF-DBCC-4E0A-BE9F-EE395EE74244}"/>
                        </a:ext>
                      </a:extLst>
                    </p:cNvPr>
                    <p:cNvSpPr/>
                    <p:nvPr/>
                  </p:nvSpPr>
                  <p:spPr bwMode="auto">
                    <a:xfrm>
                      <a:off x="10867216" y="6613795"/>
                      <a:ext cx="791499" cy="19313"/>
                    </a:xfrm>
                    <a:prstGeom prst="round2SameRect">
                      <a:avLst>
                        <a:gd name="adj1" fmla="val 16667"/>
                        <a:gd name="adj2" fmla="val 50000"/>
                      </a:avLst>
                    </a:prstGeom>
                    <a:solidFill>
                      <a:srgbClr val="CBCBC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92339519-F7A5-4521-BEA1-B1ECF31F6C13}"/>
                        </a:ext>
                      </a:extLst>
                    </p:cNvPr>
                    <p:cNvGrpSpPr/>
                    <p:nvPr/>
                  </p:nvGrpSpPr>
                  <p:grpSpPr>
                    <a:xfrm>
                      <a:off x="10924674" y="6204939"/>
                      <a:ext cx="676584" cy="420187"/>
                      <a:chOff x="10924674" y="6204939"/>
                      <a:chExt cx="676584" cy="420187"/>
                    </a:xfrm>
                  </p:grpSpPr>
                  <p:grpSp>
                    <p:nvGrpSpPr>
                      <p:cNvPr id="120" name="Group 119">
                        <a:extLst>
                          <a:ext uri="{FF2B5EF4-FFF2-40B4-BE49-F238E27FC236}">
                            <a16:creationId xmlns:a16="http://schemas.microsoft.com/office/drawing/2014/main" id="{3B343D5D-DE3C-44D6-9B7F-DED56B2411BF}"/>
                          </a:ext>
                        </a:extLst>
                      </p:cNvPr>
                      <p:cNvGrpSpPr/>
                      <p:nvPr/>
                    </p:nvGrpSpPr>
                    <p:grpSpPr>
                      <a:xfrm>
                        <a:off x="10924674" y="6204939"/>
                        <a:ext cx="676584" cy="406447"/>
                        <a:chOff x="15402433" y="3770727"/>
                        <a:chExt cx="3379343" cy="2030084"/>
                      </a:xfrm>
                    </p:grpSpPr>
                    <p:sp>
                      <p:nvSpPr>
                        <p:cNvPr id="122" name="Round Same Side Corner Rectangle 211">
                          <a:extLst>
                            <a:ext uri="{FF2B5EF4-FFF2-40B4-BE49-F238E27FC236}">
                              <a16:creationId xmlns:a16="http://schemas.microsoft.com/office/drawing/2014/main" id="{8F1906D8-F67B-4125-9D33-4BD3DF0F3466}"/>
                            </a:ext>
                          </a:extLst>
                        </p:cNvPr>
                        <p:cNvSpPr/>
                        <p:nvPr/>
                      </p:nvSpPr>
                      <p:spPr bwMode="auto">
                        <a:xfrm>
                          <a:off x="15402433" y="3770727"/>
                          <a:ext cx="3379343" cy="2030084"/>
                        </a:xfrm>
                        <a:prstGeom prst="round2SameRect">
                          <a:avLst>
                            <a:gd name="adj1" fmla="val 6117"/>
                            <a:gd name="adj2" fmla="val 0"/>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a:extLst>
                            <a:ext uri="{FF2B5EF4-FFF2-40B4-BE49-F238E27FC236}">
                              <a16:creationId xmlns:a16="http://schemas.microsoft.com/office/drawing/2014/main" id="{65AB054F-139B-43D7-B57D-1677636736FF}"/>
                            </a:ext>
                          </a:extLst>
                        </p:cNvPr>
                        <p:cNvSpPr/>
                        <p:nvPr/>
                      </p:nvSpPr>
                      <p:spPr bwMode="auto">
                        <a:xfrm>
                          <a:off x="15577629" y="3912794"/>
                          <a:ext cx="3028950" cy="17577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1" name="Round Same Side Corner Rectangle 210">
                        <a:extLst>
                          <a:ext uri="{FF2B5EF4-FFF2-40B4-BE49-F238E27FC236}">
                            <a16:creationId xmlns:a16="http://schemas.microsoft.com/office/drawing/2014/main" id="{753B7E6E-F44C-406A-9130-151462E3075B}"/>
                          </a:ext>
                        </a:extLst>
                      </p:cNvPr>
                      <p:cNvSpPr/>
                      <p:nvPr/>
                    </p:nvSpPr>
                    <p:spPr bwMode="auto">
                      <a:xfrm>
                        <a:off x="11200006" y="6613796"/>
                        <a:ext cx="125920" cy="11330"/>
                      </a:xfrm>
                      <a:prstGeom prst="round2SameRect">
                        <a:avLst>
                          <a:gd name="adj1" fmla="val 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9" name="Round Same Side Corner Rectangle 139">
                      <a:extLst>
                        <a:ext uri="{FF2B5EF4-FFF2-40B4-BE49-F238E27FC236}">
                          <a16:creationId xmlns:a16="http://schemas.microsoft.com/office/drawing/2014/main" id="{4DEEA65C-BD95-4337-B959-BE444218E20A}"/>
                        </a:ext>
                      </a:extLst>
                    </p:cNvPr>
                    <p:cNvSpPr/>
                    <p:nvPr/>
                  </p:nvSpPr>
                  <p:spPr bwMode="auto">
                    <a:xfrm>
                      <a:off x="10871098" y="6632155"/>
                      <a:ext cx="784941" cy="20584"/>
                    </a:xfrm>
                    <a:custGeom>
                      <a:avLst/>
                      <a:gdLst>
                        <a:gd name="connsiteX0" fmla="*/ 16077 w 3953311"/>
                        <a:gd name="connsiteY0" fmla="*/ 0 h 96463"/>
                        <a:gd name="connsiteX1" fmla="*/ 3937234 w 3953311"/>
                        <a:gd name="connsiteY1" fmla="*/ 0 h 96463"/>
                        <a:gd name="connsiteX2" fmla="*/ 3953311 w 3953311"/>
                        <a:gd name="connsiteY2" fmla="*/ 16077 h 96463"/>
                        <a:gd name="connsiteX3" fmla="*/ 3953311 w 3953311"/>
                        <a:gd name="connsiteY3" fmla="*/ 48232 h 96463"/>
                        <a:gd name="connsiteX4" fmla="*/ 3905079 w 3953311"/>
                        <a:gd name="connsiteY4" fmla="*/ 96464 h 96463"/>
                        <a:gd name="connsiteX5" fmla="*/ 48232 w 3953311"/>
                        <a:gd name="connsiteY5" fmla="*/ 96463 h 96463"/>
                        <a:gd name="connsiteX6" fmla="*/ 0 w 3953311"/>
                        <a:gd name="connsiteY6" fmla="*/ 48231 h 96463"/>
                        <a:gd name="connsiteX7" fmla="*/ 0 w 3953311"/>
                        <a:gd name="connsiteY7" fmla="*/ 16077 h 96463"/>
                        <a:gd name="connsiteX8" fmla="*/ 16077 w 3953311"/>
                        <a:gd name="connsiteY8" fmla="*/ 0 h 96463"/>
                        <a:gd name="connsiteX0" fmla="*/ 16077 w 3953311"/>
                        <a:gd name="connsiteY0" fmla="*/ 0 h 96464"/>
                        <a:gd name="connsiteX1" fmla="*/ 3937234 w 3953311"/>
                        <a:gd name="connsiteY1" fmla="*/ 0 h 96464"/>
                        <a:gd name="connsiteX2" fmla="*/ 3953311 w 3953311"/>
                        <a:gd name="connsiteY2" fmla="*/ 16077 h 96464"/>
                        <a:gd name="connsiteX3" fmla="*/ 3953311 w 3953311"/>
                        <a:gd name="connsiteY3" fmla="*/ 48232 h 96464"/>
                        <a:gd name="connsiteX4" fmla="*/ 3905079 w 3953311"/>
                        <a:gd name="connsiteY4" fmla="*/ 96464 h 96464"/>
                        <a:gd name="connsiteX5" fmla="*/ 145069 w 3953311"/>
                        <a:gd name="connsiteY5" fmla="*/ 91701 h 96464"/>
                        <a:gd name="connsiteX6" fmla="*/ 0 w 3953311"/>
                        <a:gd name="connsiteY6" fmla="*/ 48231 h 96464"/>
                        <a:gd name="connsiteX7" fmla="*/ 0 w 3953311"/>
                        <a:gd name="connsiteY7" fmla="*/ 16077 h 96464"/>
                        <a:gd name="connsiteX8" fmla="*/ 16077 w 3953311"/>
                        <a:gd name="connsiteY8" fmla="*/ 0 h 96464"/>
                        <a:gd name="connsiteX0" fmla="*/ 197402 w 4134636"/>
                        <a:gd name="connsiteY0" fmla="*/ 0 h 96464"/>
                        <a:gd name="connsiteX1" fmla="*/ 4118559 w 4134636"/>
                        <a:gd name="connsiteY1" fmla="*/ 0 h 96464"/>
                        <a:gd name="connsiteX2" fmla="*/ 4134636 w 4134636"/>
                        <a:gd name="connsiteY2" fmla="*/ 16077 h 96464"/>
                        <a:gd name="connsiteX3" fmla="*/ 4134636 w 4134636"/>
                        <a:gd name="connsiteY3" fmla="*/ 48232 h 96464"/>
                        <a:gd name="connsiteX4" fmla="*/ 4086404 w 4134636"/>
                        <a:gd name="connsiteY4" fmla="*/ 96464 h 96464"/>
                        <a:gd name="connsiteX5" fmla="*/ 326394 w 4134636"/>
                        <a:gd name="connsiteY5" fmla="*/ 91701 h 96464"/>
                        <a:gd name="connsiteX6" fmla="*/ 181325 w 4134636"/>
                        <a:gd name="connsiteY6" fmla="*/ 16077 h 96464"/>
                        <a:gd name="connsiteX7" fmla="*/ 197402 w 4134636"/>
                        <a:gd name="connsiteY7" fmla="*/ 0 h 96464"/>
                        <a:gd name="connsiteX0" fmla="*/ 419838 w 4357072"/>
                        <a:gd name="connsiteY0" fmla="*/ 0 h 96464"/>
                        <a:gd name="connsiteX1" fmla="*/ 4340995 w 4357072"/>
                        <a:gd name="connsiteY1" fmla="*/ 0 h 96464"/>
                        <a:gd name="connsiteX2" fmla="*/ 4357072 w 4357072"/>
                        <a:gd name="connsiteY2" fmla="*/ 16077 h 96464"/>
                        <a:gd name="connsiteX3" fmla="*/ 4357072 w 4357072"/>
                        <a:gd name="connsiteY3" fmla="*/ 48232 h 96464"/>
                        <a:gd name="connsiteX4" fmla="*/ 4308840 w 4357072"/>
                        <a:gd name="connsiteY4" fmla="*/ 96464 h 96464"/>
                        <a:gd name="connsiteX5" fmla="*/ 548830 w 4357072"/>
                        <a:gd name="connsiteY5" fmla="*/ 91701 h 96464"/>
                        <a:gd name="connsiteX6" fmla="*/ 419838 w 4357072"/>
                        <a:gd name="connsiteY6" fmla="*/ 0 h 96464"/>
                        <a:gd name="connsiteX0" fmla="*/ 268467 w 4205701"/>
                        <a:gd name="connsiteY0" fmla="*/ 0 h 96464"/>
                        <a:gd name="connsiteX1" fmla="*/ 4189624 w 4205701"/>
                        <a:gd name="connsiteY1" fmla="*/ 0 h 96464"/>
                        <a:gd name="connsiteX2" fmla="*/ 4205701 w 4205701"/>
                        <a:gd name="connsiteY2" fmla="*/ 16077 h 96464"/>
                        <a:gd name="connsiteX3" fmla="*/ 4205701 w 4205701"/>
                        <a:gd name="connsiteY3" fmla="*/ 48232 h 96464"/>
                        <a:gd name="connsiteX4" fmla="*/ 4157469 w 4205701"/>
                        <a:gd name="connsiteY4" fmla="*/ 96464 h 96464"/>
                        <a:gd name="connsiteX5" fmla="*/ 397459 w 4205701"/>
                        <a:gd name="connsiteY5" fmla="*/ 91701 h 96464"/>
                        <a:gd name="connsiteX6" fmla="*/ 268467 w 4205701"/>
                        <a:gd name="connsiteY6" fmla="*/ 0 h 96464"/>
                        <a:gd name="connsiteX0" fmla="*/ 21813 w 3959047"/>
                        <a:gd name="connsiteY0" fmla="*/ 0 h 96464"/>
                        <a:gd name="connsiteX1" fmla="*/ 3942970 w 3959047"/>
                        <a:gd name="connsiteY1" fmla="*/ 0 h 96464"/>
                        <a:gd name="connsiteX2" fmla="*/ 3959047 w 3959047"/>
                        <a:gd name="connsiteY2" fmla="*/ 16077 h 96464"/>
                        <a:gd name="connsiteX3" fmla="*/ 3959047 w 3959047"/>
                        <a:gd name="connsiteY3" fmla="*/ 48232 h 96464"/>
                        <a:gd name="connsiteX4" fmla="*/ 3910815 w 3959047"/>
                        <a:gd name="connsiteY4" fmla="*/ 96464 h 96464"/>
                        <a:gd name="connsiteX5" fmla="*/ 150805 w 3959047"/>
                        <a:gd name="connsiteY5" fmla="*/ 91701 h 96464"/>
                        <a:gd name="connsiteX6" fmla="*/ 21813 w 3959047"/>
                        <a:gd name="connsiteY6" fmla="*/ 0 h 96464"/>
                        <a:gd name="connsiteX0" fmla="*/ 0 w 3937234"/>
                        <a:gd name="connsiteY0" fmla="*/ 0 h 96464"/>
                        <a:gd name="connsiteX1" fmla="*/ 3921157 w 3937234"/>
                        <a:gd name="connsiteY1" fmla="*/ 0 h 96464"/>
                        <a:gd name="connsiteX2" fmla="*/ 3937234 w 3937234"/>
                        <a:gd name="connsiteY2" fmla="*/ 16077 h 96464"/>
                        <a:gd name="connsiteX3" fmla="*/ 3937234 w 3937234"/>
                        <a:gd name="connsiteY3" fmla="*/ 48232 h 96464"/>
                        <a:gd name="connsiteX4" fmla="*/ 3889002 w 3937234"/>
                        <a:gd name="connsiteY4" fmla="*/ 96464 h 96464"/>
                        <a:gd name="connsiteX5" fmla="*/ 128992 w 3937234"/>
                        <a:gd name="connsiteY5" fmla="*/ 91701 h 96464"/>
                        <a:gd name="connsiteX6" fmla="*/ 0 w 3937234"/>
                        <a:gd name="connsiteY6" fmla="*/ 0 h 96464"/>
                        <a:gd name="connsiteX0" fmla="*/ 159187 w 4124996"/>
                        <a:gd name="connsiteY0" fmla="*/ 0 h 96464"/>
                        <a:gd name="connsiteX1" fmla="*/ 4108919 w 4124996"/>
                        <a:gd name="connsiteY1" fmla="*/ 0 h 96464"/>
                        <a:gd name="connsiteX2" fmla="*/ 4124996 w 4124996"/>
                        <a:gd name="connsiteY2" fmla="*/ 16077 h 96464"/>
                        <a:gd name="connsiteX3" fmla="*/ 4124996 w 4124996"/>
                        <a:gd name="connsiteY3" fmla="*/ 48232 h 96464"/>
                        <a:gd name="connsiteX4" fmla="*/ 4076764 w 4124996"/>
                        <a:gd name="connsiteY4" fmla="*/ 96464 h 96464"/>
                        <a:gd name="connsiteX5" fmla="*/ 316754 w 4124996"/>
                        <a:gd name="connsiteY5" fmla="*/ 91701 h 96464"/>
                        <a:gd name="connsiteX6" fmla="*/ 159187 w 4124996"/>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65809 w 3965809"/>
                        <a:gd name="connsiteY3" fmla="*/ 48232 h 96464"/>
                        <a:gd name="connsiteX4" fmla="*/ 3917577 w 3965809"/>
                        <a:gd name="connsiteY4" fmla="*/ 96464 h 96464"/>
                        <a:gd name="connsiteX5" fmla="*/ 157567 w 3965809"/>
                        <a:gd name="connsiteY5" fmla="*/ 91701 h 96464"/>
                        <a:gd name="connsiteX6" fmla="*/ 0 w 3965809"/>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65809 w 3965809"/>
                        <a:gd name="connsiteY3" fmla="*/ 48232 h 96464"/>
                        <a:gd name="connsiteX4" fmla="*/ 3917577 w 3965809"/>
                        <a:gd name="connsiteY4" fmla="*/ 96464 h 96464"/>
                        <a:gd name="connsiteX5" fmla="*/ 157567 w 3965809"/>
                        <a:gd name="connsiteY5" fmla="*/ 91701 h 96464"/>
                        <a:gd name="connsiteX6" fmla="*/ 0 w 3965809"/>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65809 w 3965809"/>
                        <a:gd name="connsiteY3" fmla="*/ 48232 h 96464"/>
                        <a:gd name="connsiteX4" fmla="*/ 3917577 w 3965809"/>
                        <a:gd name="connsiteY4" fmla="*/ 96464 h 96464"/>
                        <a:gd name="connsiteX5" fmla="*/ 157567 w 3965809"/>
                        <a:gd name="connsiteY5" fmla="*/ 91701 h 96464"/>
                        <a:gd name="connsiteX6" fmla="*/ 0 w 3965809"/>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17577 w 3965809"/>
                        <a:gd name="connsiteY3" fmla="*/ 96464 h 96464"/>
                        <a:gd name="connsiteX4" fmla="*/ 157567 w 3965809"/>
                        <a:gd name="connsiteY4" fmla="*/ 91701 h 96464"/>
                        <a:gd name="connsiteX5" fmla="*/ 0 w 3965809"/>
                        <a:gd name="connsiteY5" fmla="*/ 0 h 96464"/>
                        <a:gd name="connsiteX0" fmla="*/ 0 w 4416042"/>
                        <a:gd name="connsiteY0" fmla="*/ 0 h 96464"/>
                        <a:gd name="connsiteX1" fmla="*/ 3949732 w 4416042"/>
                        <a:gd name="connsiteY1" fmla="*/ 0 h 96464"/>
                        <a:gd name="connsiteX2" fmla="*/ 3917577 w 4416042"/>
                        <a:gd name="connsiteY2" fmla="*/ 96464 h 96464"/>
                        <a:gd name="connsiteX3" fmla="*/ 157567 w 4416042"/>
                        <a:gd name="connsiteY3" fmla="*/ 91701 h 96464"/>
                        <a:gd name="connsiteX4" fmla="*/ 0 w 4416042"/>
                        <a:gd name="connsiteY4" fmla="*/ 0 h 96464"/>
                        <a:gd name="connsiteX0" fmla="*/ 0 w 4235248"/>
                        <a:gd name="connsiteY0" fmla="*/ 0 h 96464"/>
                        <a:gd name="connsiteX1" fmla="*/ 3949732 w 4235248"/>
                        <a:gd name="connsiteY1" fmla="*/ 0 h 96464"/>
                        <a:gd name="connsiteX2" fmla="*/ 3917577 w 4235248"/>
                        <a:gd name="connsiteY2" fmla="*/ 96464 h 96464"/>
                        <a:gd name="connsiteX3" fmla="*/ 157567 w 4235248"/>
                        <a:gd name="connsiteY3" fmla="*/ 91701 h 96464"/>
                        <a:gd name="connsiteX4" fmla="*/ 0 w 4235248"/>
                        <a:gd name="connsiteY4" fmla="*/ 0 h 96464"/>
                        <a:gd name="connsiteX0" fmla="*/ 0 w 4211511"/>
                        <a:gd name="connsiteY0" fmla="*/ 0 h 96464"/>
                        <a:gd name="connsiteX1" fmla="*/ 3949732 w 4211511"/>
                        <a:gd name="connsiteY1" fmla="*/ 0 h 96464"/>
                        <a:gd name="connsiteX2" fmla="*/ 3814389 w 4211511"/>
                        <a:gd name="connsiteY2" fmla="*/ 96464 h 96464"/>
                        <a:gd name="connsiteX3" fmla="*/ 157567 w 4211511"/>
                        <a:gd name="connsiteY3" fmla="*/ 91701 h 96464"/>
                        <a:gd name="connsiteX4" fmla="*/ 0 w 4211511"/>
                        <a:gd name="connsiteY4" fmla="*/ 0 h 96464"/>
                        <a:gd name="connsiteX0" fmla="*/ 0 w 3949892"/>
                        <a:gd name="connsiteY0" fmla="*/ 0 h 96464"/>
                        <a:gd name="connsiteX1" fmla="*/ 3949732 w 3949892"/>
                        <a:gd name="connsiteY1" fmla="*/ 0 h 96464"/>
                        <a:gd name="connsiteX2" fmla="*/ 3814389 w 3949892"/>
                        <a:gd name="connsiteY2" fmla="*/ 96464 h 96464"/>
                        <a:gd name="connsiteX3" fmla="*/ 157567 w 3949892"/>
                        <a:gd name="connsiteY3" fmla="*/ 91701 h 96464"/>
                        <a:gd name="connsiteX4" fmla="*/ 0 w 3949892"/>
                        <a:gd name="connsiteY4" fmla="*/ 0 h 96464"/>
                        <a:gd name="connsiteX0" fmla="*/ 0 w 3950482"/>
                        <a:gd name="connsiteY0" fmla="*/ 0 h 98214"/>
                        <a:gd name="connsiteX1" fmla="*/ 3949732 w 3950482"/>
                        <a:gd name="connsiteY1" fmla="*/ 0 h 98214"/>
                        <a:gd name="connsiteX2" fmla="*/ 3814389 w 3950482"/>
                        <a:gd name="connsiteY2" fmla="*/ 96464 h 98214"/>
                        <a:gd name="connsiteX3" fmla="*/ 157567 w 3950482"/>
                        <a:gd name="connsiteY3" fmla="*/ 91701 h 98214"/>
                        <a:gd name="connsiteX4" fmla="*/ 0 w 3950482"/>
                        <a:gd name="connsiteY4" fmla="*/ 0 h 98214"/>
                        <a:gd name="connsiteX0" fmla="*/ 0 w 3954882"/>
                        <a:gd name="connsiteY0" fmla="*/ 0 h 98214"/>
                        <a:gd name="connsiteX1" fmla="*/ 3949732 w 3954882"/>
                        <a:gd name="connsiteY1" fmla="*/ 0 h 98214"/>
                        <a:gd name="connsiteX2" fmla="*/ 3814389 w 3954882"/>
                        <a:gd name="connsiteY2" fmla="*/ 96464 h 98214"/>
                        <a:gd name="connsiteX3" fmla="*/ 157567 w 3954882"/>
                        <a:gd name="connsiteY3" fmla="*/ 91701 h 98214"/>
                        <a:gd name="connsiteX4" fmla="*/ 0 w 3954882"/>
                        <a:gd name="connsiteY4" fmla="*/ 0 h 98214"/>
                        <a:gd name="connsiteX0" fmla="*/ 0 w 4140719"/>
                        <a:gd name="connsiteY0" fmla="*/ 4763 h 107592"/>
                        <a:gd name="connsiteX1" fmla="*/ 3949732 w 4140719"/>
                        <a:gd name="connsiteY1" fmla="*/ 0 h 107592"/>
                        <a:gd name="connsiteX2" fmla="*/ 3814389 w 4140719"/>
                        <a:gd name="connsiteY2" fmla="*/ 101227 h 107592"/>
                        <a:gd name="connsiteX3" fmla="*/ 157567 w 4140719"/>
                        <a:gd name="connsiteY3" fmla="*/ 96464 h 107592"/>
                        <a:gd name="connsiteX4" fmla="*/ 0 w 4140719"/>
                        <a:gd name="connsiteY4" fmla="*/ 4763 h 107592"/>
                        <a:gd name="connsiteX0" fmla="*/ 0 w 4140719"/>
                        <a:gd name="connsiteY0" fmla="*/ 4763 h 101342"/>
                        <a:gd name="connsiteX1" fmla="*/ 3949732 w 4140719"/>
                        <a:gd name="connsiteY1" fmla="*/ 0 h 101342"/>
                        <a:gd name="connsiteX2" fmla="*/ 3814389 w 4140719"/>
                        <a:gd name="connsiteY2" fmla="*/ 101227 h 101342"/>
                        <a:gd name="connsiteX3" fmla="*/ 157567 w 4140719"/>
                        <a:gd name="connsiteY3" fmla="*/ 96464 h 101342"/>
                        <a:gd name="connsiteX4" fmla="*/ 0 w 4140719"/>
                        <a:gd name="connsiteY4" fmla="*/ 4763 h 101342"/>
                        <a:gd name="connsiteX0" fmla="*/ 0 w 3967861"/>
                        <a:gd name="connsiteY0" fmla="*/ 4763 h 102812"/>
                        <a:gd name="connsiteX1" fmla="*/ 3949732 w 3967861"/>
                        <a:gd name="connsiteY1" fmla="*/ 0 h 102812"/>
                        <a:gd name="connsiteX2" fmla="*/ 3814389 w 3967861"/>
                        <a:gd name="connsiteY2" fmla="*/ 101227 h 102812"/>
                        <a:gd name="connsiteX3" fmla="*/ 157567 w 3967861"/>
                        <a:gd name="connsiteY3" fmla="*/ 96464 h 102812"/>
                        <a:gd name="connsiteX4" fmla="*/ 0 w 3967861"/>
                        <a:gd name="connsiteY4" fmla="*/ 4763 h 102812"/>
                        <a:gd name="connsiteX0" fmla="*/ 0 w 3952514"/>
                        <a:gd name="connsiteY0" fmla="*/ 4763 h 102812"/>
                        <a:gd name="connsiteX1" fmla="*/ 3949732 w 3952514"/>
                        <a:gd name="connsiteY1" fmla="*/ 0 h 102812"/>
                        <a:gd name="connsiteX2" fmla="*/ 3814389 w 3952514"/>
                        <a:gd name="connsiteY2" fmla="*/ 101227 h 102812"/>
                        <a:gd name="connsiteX3" fmla="*/ 157567 w 3952514"/>
                        <a:gd name="connsiteY3" fmla="*/ 96464 h 102812"/>
                        <a:gd name="connsiteX4" fmla="*/ 0 w 3952514"/>
                        <a:gd name="connsiteY4" fmla="*/ 4763 h 102812"/>
                        <a:gd name="connsiteX0" fmla="*/ 0 w 3953541"/>
                        <a:gd name="connsiteY0" fmla="*/ 4763 h 102812"/>
                        <a:gd name="connsiteX1" fmla="*/ 3949732 w 3953541"/>
                        <a:gd name="connsiteY1" fmla="*/ 0 h 102812"/>
                        <a:gd name="connsiteX2" fmla="*/ 3814389 w 3953541"/>
                        <a:gd name="connsiteY2" fmla="*/ 101227 h 102812"/>
                        <a:gd name="connsiteX3" fmla="*/ 157567 w 3953541"/>
                        <a:gd name="connsiteY3" fmla="*/ 96464 h 102812"/>
                        <a:gd name="connsiteX4" fmla="*/ 0 w 3953541"/>
                        <a:gd name="connsiteY4" fmla="*/ 4763 h 102812"/>
                        <a:gd name="connsiteX0" fmla="*/ 0 w 3953541"/>
                        <a:gd name="connsiteY0" fmla="*/ 4763 h 102812"/>
                        <a:gd name="connsiteX1" fmla="*/ 3949732 w 3953541"/>
                        <a:gd name="connsiteY1" fmla="*/ 0 h 102812"/>
                        <a:gd name="connsiteX2" fmla="*/ 3814389 w 3953541"/>
                        <a:gd name="connsiteY2" fmla="*/ 101227 h 102812"/>
                        <a:gd name="connsiteX3" fmla="*/ 157567 w 3953541"/>
                        <a:gd name="connsiteY3" fmla="*/ 96464 h 102812"/>
                        <a:gd name="connsiteX4" fmla="*/ 0 w 3953541"/>
                        <a:gd name="connsiteY4" fmla="*/ 4763 h 102812"/>
                        <a:gd name="connsiteX0" fmla="*/ 0 w 3949732"/>
                        <a:gd name="connsiteY0" fmla="*/ 4763 h 102812"/>
                        <a:gd name="connsiteX1" fmla="*/ 3949732 w 3949732"/>
                        <a:gd name="connsiteY1" fmla="*/ 0 h 102812"/>
                        <a:gd name="connsiteX2" fmla="*/ 3814389 w 3949732"/>
                        <a:gd name="connsiteY2" fmla="*/ 101227 h 102812"/>
                        <a:gd name="connsiteX3" fmla="*/ 157567 w 3949732"/>
                        <a:gd name="connsiteY3" fmla="*/ 96464 h 102812"/>
                        <a:gd name="connsiteX4" fmla="*/ 0 w 3949732"/>
                        <a:gd name="connsiteY4" fmla="*/ 4763 h 102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732" h="102812">
                          <a:moveTo>
                            <a:pt x="0" y="4763"/>
                          </a:moveTo>
                          <a:lnTo>
                            <a:pt x="3949732" y="0"/>
                          </a:lnTo>
                          <a:cubicBezTo>
                            <a:pt x="3921269" y="49415"/>
                            <a:pt x="3912223" y="77600"/>
                            <a:pt x="3814389" y="101227"/>
                          </a:cubicBezTo>
                          <a:cubicBezTo>
                            <a:pt x="3615749" y="106192"/>
                            <a:pt x="1376508" y="98052"/>
                            <a:pt x="157567" y="96464"/>
                          </a:cubicBezTo>
                          <a:cubicBezTo>
                            <a:pt x="43858" y="72838"/>
                            <a:pt x="2971" y="13695"/>
                            <a:pt x="0" y="4763"/>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9" name="Group 108">
                    <a:extLst>
                      <a:ext uri="{FF2B5EF4-FFF2-40B4-BE49-F238E27FC236}">
                        <a16:creationId xmlns:a16="http://schemas.microsoft.com/office/drawing/2014/main" id="{00881512-DD8D-4F44-A8BA-39169A95E73A}"/>
                      </a:ext>
                    </a:extLst>
                  </p:cNvPr>
                  <p:cNvGrpSpPr/>
                  <p:nvPr/>
                </p:nvGrpSpPr>
                <p:grpSpPr>
                  <a:xfrm>
                    <a:off x="-571796" y="3917872"/>
                    <a:ext cx="588901" cy="343249"/>
                    <a:chOff x="11780774" y="6292409"/>
                    <a:chExt cx="518383" cy="373899"/>
                  </a:xfrm>
                </p:grpSpPr>
                <p:sp>
                  <p:nvSpPr>
                    <p:cNvPr id="110" name="Rectangle 109">
                      <a:extLst>
                        <a:ext uri="{FF2B5EF4-FFF2-40B4-BE49-F238E27FC236}">
                          <a16:creationId xmlns:a16="http://schemas.microsoft.com/office/drawing/2014/main" id="{84E4F26A-D27A-476B-AC5B-70BC6FDD1001}"/>
                        </a:ext>
                      </a:extLst>
                    </p:cNvPr>
                    <p:cNvSpPr/>
                    <p:nvPr/>
                  </p:nvSpPr>
                  <p:spPr bwMode="auto">
                    <a:xfrm>
                      <a:off x="11780775" y="6292409"/>
                      <a:ext cx="518382" cy="37389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a:extLst>
                        <a:ext uri="{FF2B5EF4-FFF2-40B4-BE49-F238E27FC236}">
                          <a16:creationId xmlns:a16="http://schemas.microsoft.com/office/drawing/2014/main" id="{AABAE7F4-CDAD-47AA-B9B6-83A3F6E1FAC1}"/>
                        </a:ext>
                      </a:extLst>
                    </p:cNvPr>
                    <p:cNvSpPr/>
                    <p:nvPr/>
                  </p:nvSpPr>
                  <p:spPr bwMode="auto">
                    <a:xfrm>
                      <a:off x="12007521" y="6336304"/>
                      <a:ext cx="291635" cy="317698"/>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a:extLst>
                        <a:ext uri="{FF2B5EF4-FFF2-40B4-BE49-F238E27FC236}">
                          <a16:creationId xmlns:a16="http://schemas.microsoft.com/office/drawing/2014/main" id="{C64DA487-914E-41DD-9F8D-42106DA8169C}"/>
                        </a:ext>
                      </a:extLst>
                    </p:cNvPr>
                    <p:cNvSpPr/>
                    <p:nvPr/>
                  </p:nvSpPr>
                  <p:spPr bwMode="auto">
                    <a:xfrm>
                      <a:off x="11780775" y="6292410"/>
                      <a:ext cx="518382" cy="84822"/>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6B9CBE80-2D86-4E9E-A80A-5747F9E4F8BD}"/>
                        </a:ext>
                      </a:extLst>
                    </p:cNvPr>
                    <p:cNvSpPr/>
                    <p:nvPr/>
                  </p:nvSpPr>
                  <p:spPr bwMode="auto">
                    <a:xfrm>
                      <a:off x="11780774" y="6427712"/>
                      <a:ext cx="231247" cy="49801"/>
                    </a:xfrm>
                    <a:prstGeom prst="rect">
                      <a:avLst/>
                    </a:prstGeom>
                    <a:solidFill>
                      <a:srgbClr val="1C8B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ounded Rectangle 203">
                      <a:extLst>
                        <a:ext uri="{FF2B5EF4-FFF2-40B4-BE49-F238E27FC236}">
                          <a16:creationId xmlns:a16="http://schemas.microsoft.com/office/drawing/2014/main" id="{19E662DB-AABF-483F-A00E-B7F1193FA5A3}"/>
                        </a:ext>
                      </a:extLst>
                    </p:cNvPr>
                    <p:cNvSpPr/>
                    <p:nvPr/>
                  </p:nvSpPr>
                  <p:spPr bwMode="auto">
                    <a:xfrm>
                      <a:off x="12023779" y="6427712"/>
                      <a:ext cx="210879"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ounded Rectangle 204">
                      <a:extLst>
                        <a:ext uri="{FF2B5EF4-FFF2-40B4-BE49-F238E27FC236}">
                          <a16:creationId xmlns:a16="http://schemas.microsoft.com/office/drawing/2014/main" id="{8BDDFCC7-89E3-4F41-A341-03A5352EF11B}"/>
                        </a:ext>
                      </a:extLst>
                    </p:cNvPr>
                    <p:cNvSpPr/>
                    <p:nvPr/>
                  </p:nvSpPr>
                  <p:spPr bwMode="auto">
                    <a:xfrm>
                      <a:off x="12023779" y="6482254"/>
                      <a:ext cx="210879"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ounded Rectangle 205">
                      <a:extLst>
                        <a:ext uri="{FF2B5EF4-FFF2-40B4-BE49-F238E27FC236}">
                          <a16:creationId xmlns:a16="http://schemas.microsoft.com/office/drawing/2014/main" id="{AEA14564-4D4E-4681-A21E-CFE08CC65E73}"/>
                        </a:ext>
                      </a:extLst>
                    </p:cNvPr>
                    <p:cNvSpPr/>
                    <p:nvPr/>
                  </p:nvSpPr>
                  <p:spPr bwMode="auto">
                    <a:xfrm>
                      <a:off x="12013407" y="6541679"/>
                      <a:ext cx="148745"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6" name="Group 75">
                  <a:extLst>
                    <a:ext uri="{FF2B5EF4-FFF2-40B4-BE49-F238E27FC236}">
                      <a16:creationId xmlns:a16="http://schemas.microsoft.com/office/drawing/2014/main" id="{1CD2AF38-00C9-40E4-93AA-126D65D2A488}"/>
                    </a:ext>
                  </a:extLst>
                </p:cNvPr>
                <p:cNvGrpSpPr/>
                <p:nvPr/>
              </p:nvGrpSpPr>
              <p:grpSpPr>
                <a:xfrm>
                  <a:off x="959876" y="3055549"/>
                  <a:ext cx="217476" cy="328226"/>
                  <a:chOff x="-296232" y="3492549"/>
                  <a:chExt cx="211588" cy="319338"/>
                </a:xfrm>
              </p:grpSpPr>
              <p:sp>
                <p:nvSpPr>
                  <p:cNvPr id="98" name="Rounded Rectangle 182">
                    <a:extLst>
                      <a:ext uri="{FF2B5EF4-FFF2-40B4-BE49-F238E27FC236}">
                        <a16:creationId xmlns:a16="http://schemas.microsoft.com/office/drawing/2014/main" id="{353CA0AA-F920-4D16-B820-957EE504DA56}"/>
                      </a:ext>
                    </a:extLst>
                  </p:cNvPr>
                  <p:cNvSpPr/>
                  <p:nvPr/>
                </p:nvSpPr>
                <p:spPr>
                  <a:xfrm>
                    <a:off x="-296232" y="3492549"/>
                    <a:ext cx="211588" cy="319338"/>
                  </a:xfrm>
                  <a:prstGeom prst="roundRect">
                    <a:avLst>
                      <a:gd name="adj" fmla="val 6467"/>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50374" fontAlgn="base">
                      <a:spcBef>
                        <a:spcPct val="0"/>
                      </a:spcBef>
                      <a:spcAft>
                        <a:spcPct val="0"/>
                      </a:spcAft>
                    </a:pPr>
                    <a:endParaRPr lang="en-US" sz="1872" kern="0" spc="-52">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72BF7F0F-D1EF-41A3-BFFA-DC1E08744E4B}"/>
                      </a:ext>
                    </a:extLst>
                  </p:cNvPr>
                  <p:cNvSpPr/>
                  <p:nvPr/>
                </p:nvSpPr>
                <p:spPr>
                  <a:xfrm>
                    <a:off x="-204881" y="3775409"/>
                    <a:ext cx="28885" cy="2811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sp>
                <p:nvSpPr>
                  <p:cNvPr id="100" name="Rounded Rectangle 184">
                    <a:extLst>
                      <a:ext uri="{FF2B5EF4-FFF2-40B4-BE49-F238E27FC236}">
                        <a16:creationId xmlns:a16="http://schemas.microsoft.com/office/drawing/2014/main" id="{B38B489C-6AA9-4E3A-9005-8C7B03348AF6}"/>
                      </a:ext>
                    </a:extLst>
                  </p:cNvPr>
                  <p:cNvSpPr/>
                  <p:nvPr/>
                </p:nvSpPr>
                <p:spPr>
                  <a:xfrm>
                    <a:off x="-228162" y="3504194"/>
                    <a:ext cx="75447" cy="9371"/>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grpSp>
                <p:nvGrpSpPr>
                  <p:cNvPr id="101" name="Group 100">
                    <a:extLst>
                      <a:ext uri="{FF2B5EF4-FFF2-40B4-BE49-F238E27FC236}">
                        <a16:creationId xmlns:a16="http://schemas.microsoft.com/office/drawing/2014/main" id="{0F0D0D70-7A5E-4B49-A635-DEDE470B911A}"/>
                      </a:ext>
                    </a:extLst>
                  </p:cNvPr>
                  <p:cNvGrpSpPr/>
                  <p:nvPr/>
                </p:nvGrpSpPr>
                <p:grpSpPr>
                  <a:xfrm>
                    <a:off x="-267082" y="3531358"/>
                    <a:ext cx="152122" cy="225695"/>
                    <a:chOff x="11279466" y="5630123"/>
                    <a:chExt cx="137117" cy="225695"/>
                  </a:xfrm>
                </p:grpSpPr>
                <p:sp>
                  <p:nvSpPr>
                    <p:cNvPr id="102" name="Rectangle 101">
                      <a:extLst>
                        <a:ext uri="{FF2B5EF4-FFF2-40B4-BE49-F238E27FC236}">
                          <a16:creationId xmlns:a16="http://schemas.microsoft.com/office/drawing/2014/main" id="{6CCD337D-96FE-4EF5-A555-FFA1B14533FF}"/>
                        </a:ext>
                      </a:extLst>
                    </p:cNvPr>
                    <p:cNvSpPr/>
                    <p:nvPr/>
                  </p:nvSpPr>
                  <p:spPr bwMode="auto">
                    <a:xfrm>
                      <a:off x="11279466" y="5630123"/>
                      <a:ext cx="137117" cy="22569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a:extLst>
                        <a:ext uri="{FF2B5EF4-FFF2-40B4-BE49-F238E27FC236}">
                          <a16:creationId xmlns:a16="http://schemas.microsoft.com/office/drawing/2014/main" id="{F7721484-E55D-4950-A016-21E55EEA65AE}"/>
                        </a:ext>
                      </a:extLst>
                    </p:cNvPr>
                    <p:cNvSpPr/>
                    <p:nvPr/>
                  </p:nvSpPr>
                  <p:spPr bwMode="auto">
                    <a:xfrm>
                      <a:off x="11279466" y="5630123"/>
                      <a:ext cx="137117" cy="45719"/>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Rounded Rectangle 195">
                      <a:extLst>
                        <a:ext uri="{FF2B5EF4-FFF2-40B4-BE49-F238E27FC236}">
                          <a16:creationId xmlns:a16="http://schemas.microsoft.com/office/drawing/2014/main" id="{1EEB711B-CFD5-4BA8-9780-C75A114A7FC5}"/>
                        </a:ext>
                      </a:extLst>
                    </p:cNvPr>
                    <p:cNvSpPr/>
                    <p:nvPr/>
                  </p:nvSpPr>
                  <p:spPr bwMode="auto">
                    <a:xfrm>
                      <a:off x="11281572" y="5786471"/>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ounded Rectangle 196">
                      <a:extLst>
                        <a:ext uri="{FF2B5EF4-FFF2-40B4-BE49-F238E27FC236}">
                          <a16:creationId xmlns:a16="http://schemas.microsoft.com/office/drawing/2014/main" id="{33E5137D-AF6D-4992-9D3C-F36A5974861C}"/>
                        </a:ext>
                      </a:extLst>
                    </p:cNvPr>
                    <p:cNvSpPr/>
                    <p:nvPr/>
                  </p:nvSpPr>
                  <p:spPr bwMode="auto">
                    <a:xfrm>
                      <a:off x="11281572" y="5817696"/>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ounded Rectangle 197">
                      <a:extLst>
                        <a:ext uri="{FF2B5EF4-FFF2-40B4-BE49-F238E27FC236}">
                          <a16:creationId xmlns:a16="http://schemas.microsoft.com/office/drawing/2014/main" id="{A40226AD-2E59-4F78-A33C-65EB2F67468C}"/>
                        </a:ext>
                      </a:extLst>
                    </p:cNvPr>
                    <p:cNvSpPr/>
                    <p:nvPr/>
                  </p:nvSpPr>
                  <p:spPr bwMode="auto">
                    <a:xfrm>
                      <a:off x="11281572" y="5745403"/>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ounded Rectangle 198">
                      <a:extLst>
                        <a:ext uri="{FF2B5EF4-FFF2-40B4-BE49-F238E27FC236}">
                          <a16:creationId xmlns:a16="http://schemas.microsoft.com/office/drawing/2014/main" id="{8446E43C-FA11-47E4-AFC6-C2A0F1421E1C}"/>
                        </a:ext>
                      </a:extLst>
                    </p:cNvPr>
                    <p:cNvSpPr/>
                    <p:nvPr/>
                  </p:nvSpPr>
                  <p:spPr bwMode="auto">
                    <a:xfrm>
                      <a:off x="11281572" y="5711088"/>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7" name="Group 76">
                  <a:extLst>
                    <a:ext uri="{FF2B5EF4-FFF2-40B4-BE49-F238E27FC236}">
                      <a16:creationId xmlns:a16="http://schemas.microsoft.com/office/drawing/2014/main" id="{ACD4AA61-1250-4DD4-9415-3AA186F44192}"/>
                    </a:ext>
                  </a:extLst>
                </p:cNvPr>
                <p:cNvGrpSpPr/>
                <p:nvPr/>
              </p:nvGrpSpPr>
              <p:grpSpPr>
                <a:xfrm>
                  <a:off x="505834" y="3069727"/>
                  <a:ext cx="408640" cy="294744"/>
                  <a:chOff x="505834" y="3069727"/>
                  <a:chExt cx="408640" cy="294744"/>
                </a:xfrm>
              </p:grpSpPr>
              <p:sp>
                <p:nvSpPr>
                  <p:cNvPr id="91" name="Rectangle 90">
                    <a:extLst>
                      <a:ext uri="{FF2B5EF4-FFF2-40B4-BE49-F238E27FC236}">
                        <a16:creationId xmlns:a16="http://schemas.microsoft.com/office/drawing/2014/main" id="{9945BB36-3489-40EC-8247-DDF97DA03624}"/>
                      </a:ext>
                    </a:extLst>
                  </p:cNvPr>
                  <p:cNvSpPr/>
                  <p:nvPr/>
                </p:nvSpPr>
                <p:spPr bwMode="auto">
                  <a:xfrm>
                    <a:off x="505834" y="3069727"/>
                    <a:ext cx="408640" cy="29474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a:extLst>
                      <a:ext uri="{FF2B5EF4-FFF2-40B4-BE49-F238E27FC236}">
                        <a16:creationId xmlns:a16="http://schemas.microsoft.com/office/drawing/2014/main" id="{9F31B47F-F9E9-44FD-B1EB-20833FDE52ED}"/>
                      </a:ext>
                    </a:extLst>
                  </p:cNvPr>
                  <p:cNvSpPr/>
                  <p:nvPr/>
                </p:nvSpPr>
                <p:spPr bwMode="auto">
                  <a:xfrm>
                    <a:off x="646207" y="3104329"/>
                    <a:ext cx="268267" cy="2504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2D843CC2-2E08-495A-9826-1E59A816AC29}"/>
                      </a:ext>
                    </a:extLst>
                  </p:cNvPr>
                  <p:cNvSpPr/>
                  <p:nvPr/>
                </p:nvSpPr>
                <p:spPr bwMode="auto">
                  <a:xfrm>
                    <a:off x="505834" y="3069728"/>
                    <a:ext cx="408640" cy="66865"/>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a:extLst>
                      <a:ext uri="{FF2B5EF4-FFF2-40B4-BE49-F238E27FC236}">
                        <a16:creationId xmlns:a16="http://schemas.microsoft.com/office/drawing/2014/main" id="{77DDFF54-4F49-4234-A877-D87D1BF1BBDB}"/>
                      </a:ext>
                    </a:extLst>
                  </p:cNvPr>
                  <p:cNvSpPr/>
                  <p:nvPr/>
                </p:nvSpPr>
                <p:spPr bwMode="auto">
                  <a:xfrm>
                    <a:off x="505834" y="3176386"/>
                    <a:ext cx="140372" cy="35978"/>
                  </a:xfrm>
                  <a:prstGeom prst="rect">
                    <a:avLst/>
                  </a:prstGeom>
                  <a:solidFill>
                    <a:srgbClr val="1C8B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ounded Rectangle 176">
                    <a:extLst>
                      <a:ext uri="{FF2B5EF4-FFF2-40B4-BE49-F238E27FC236}">
                        <a16:creationId xmlns:a16="http://schemas.microsoft.com/office/drawing/2014/main" id="{7C3FA5C8-DEA2-4713-8780-72F945F4B01F}"/>
                      </a:ext>
                    </a:extLst>
                  </p:cNvPr>
                  <p:cNvSpPr/>
                  <p:nvPr/>
                </p:nvSpPr>
                <p:spPr bwMode="auto">
                  <a:xfrm>
                    <a:off x="669648" y="3176386"/>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ounded Rectangle 177">
                    <a:extLst>
                      <a:ext uri="{FF2B5EF4-FFF2-40B4-BE49-F238E27FC236}">
                        <a16:creationId xmlns:a16="http://schemas.microsoft.com/office/drawing/2014/main" id="{3DC9982D-972B-4F58-A1AA-309CD605D51E}"/>
                      </a:ext>
                    </a:extLst>
                  </p:cNvPr>
                  <p:cNvSpPr/>
                  <p:nvPr/>
                </p:nvSpPr>
                <p:spPr bwMode="auto">
                  <a:xfrm>
                    <a:off x="669648" y="3219382"/>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ounded Rectangle 178">
                    <a:extLst>
                      <a:ext uri="{FF2B5EF4-FFF2-40B4-BE49-F238E27FC236}">
                        <a16:creationId xmlns:a16="http://schemas.microsoft.com/office/drawing/2014/main" id="{1CCB6636-2F46-46C1-ADA5-048086ED92D8}"/>
                      </a:ext>
                    </a:extLst>
                  </p:cNvPr>
                  <p:cNvSpPr/>
                  <p:nvPr/>
                </p:nvSpPr>
                <p:spPr bwMode="auto">
                  <a:xfrm>
                    <a:off x="669648" y="3266226"/>
                    <a:ext cx="136825"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8" name="Freeform 179">
                  <a:extLst>
                    <a:ext uri="{FF2B5EF4-FFF2-40B4-BE49-F238E27FC236}">
                      <a16:creationId xmlns:a16="http://schemas.microsoft.com/office/drawing/2014/main" id="{D6CD3A83-3EB5-4D43-A721-B518AC255294}"/>
                    </a:ext>
                  </a:extLst>
                </p:cNvPr>
                <p:cNvSpPr/>
                <p:nvPr/>
              </p:nvSpPr>
              <p:spPr bwMode="auto">
                <a:xfrm>
                  <a:off x="493618" y="3063740"/>
                  <a:ext cx="437426" cy="318180"/>
                </a:xfrm>
                <a:custGeom>
                  <a:avLst/>
                  <a:gdLst>
                    <a:gd name="connsiteX0" fmla="*/ 113996 w 1443376"/>
                    <a:gd name="connsiteY0" fmla="*/ 100428 h 1049902"/>
                    <a:gd name="connsiteX1" fmla="*/ 113996 w 1443376"/>
                    <a:gd name="connsiteY1" fmla="*/ 931686 h 1049902"/>
                    <a:gd name="connsiteX2" fmla="*/ 1329379 w 1443376"/>
                    <a:gd name="connsiteY2" fmla="*/ 931686 h 1049902"/>
                    <a:gd name="connsiteX3" fmla="*/ 1329379 w 1443376"/>
                    <a:gd name="connsiteY3" fmla="*/ 100428 h 1049902"/>
                    <a:gd name="connsiteX4" fmla="*/ 89053 w 1443376"/>
                    <a:gd name="connsiteY4" fmla="*/ 0 h 1049902"/>
                    <a:gd name="connsiteX5" fmla="*/ 1354323 w 1443376"/>
                    <a:gd name="connsiteY5" fmla="*/ 0 h 1049902"/>
                    <a:gd name="connsiteX6" fmla="*/ 1443376 w 1443376"/>
                    <a:gd name="connsiteY6" fmla="*/ 89053 h 1049902"/>
                    <a:gd name="connsiteX7" fmla="*/ 1443376 w 1443376"/>
                    <a:gd name="connsiteY7" fmla="*/ 960849 h 1049902"/>
                    <a:gd name="connsiteX8" fmla="*/ 1354323 w 1443376"/>
                    <a:gd name="connsiteY8" fmla="*/ 1049902 h 1049902"/>
                    <a:gd name="connsiteX9" fmla="*/ 89053 w 1443376"/>
                    <a:gd name="connsiteY9" fmla="*/ 1049902 h 1049902"/>
                    <a:gd name="connsiteX10" fmla="*/ 0 w 1443376"/>
                    <a:gd name="connsiteY10" fmla="*/ 960849 h 1049902"/>
                    <a:gd name="connsiteX11" fmla="*/ 0 w 1443376"/>
                    <a:gd name="connsiteY11" fmla="*/ 89053 h 1049902"/>
                    <a:gd name="connsiteX12" fmla="*/ 89053 w 1443376"/>
                    <a:gd name="connsiteY12" fmla="*/ 0 h 104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3376" h="1049902">
                      <a:moveTo>
                        <a:pt x="113996" y="100428"/>
                      </a:moveTo>
                      <a:lnTo>
                        <a:pt x="113996" y="931686"/>
                      </a:lnTo>
                      <a:lnTo>
                        <a:pt x="1329379" y="931686"/>
                      </a:lnTo>
                      <a:lnTo>
                        <a:pt x="1329379" y="100428"/>
                      </a:lnTo>
                      <a:close/>
                      <a:moveTo>
                        <a:pt x="89053" y="0"/>
                      </a:moveTo>
                      <a:lnTo>
                        <a:pt x="1354323" y="0"/>
                      </a:lnTo>
                      <a:cubicBezTo>
                        <a:pt x="1403506" y="0"/>
                        <a:pt x="1443376" y="39870"/>
                        <a:pt x="1443376" y="89053"/>
                      </a:cubicBezTo>
                      <a:lnTo>
                        <a:pt x="1443376" y="960849"/>
                      </a:lnTo>
                      <a:cubicBezTo>
                        <a:pt x="1443376" y="1010032"/>
                        <a:pt x="1403506" y="1049902"/>
                        <a:pt x="1354323" y="1049902"/>
                      </a:cubicBezTo>
                      <a:lnTo>
                        <a:pt x="89053" y="1049902"/>
                      </a:lnTo>
                      <a:cubicBezTo>
                        <a:pt x="39870" y="1049902"/>
                        <a:pt x="0" y="1010032"/>
                        <a:pt x="0" y="960849"/>
                      </a:cubicBezTo>
                      <a:lnTo>
                        <a:pt x="0" y="89053"/>
                      </a:lnTo>
                      <a:cubicBezTo>
                        <a:pt x="0" y="39870"/>
                        <a:pt x="39870" y="0"/>
                        <a:pt x="89053" y="0"/>
                      </a:cubicBezTo>
                      <a:close/>
                    </a:path>
                  </a:pathLst>
                </a:cu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88ADFDCF-7E99-477A-9B32-EE0E746947C2}"/>
                    </a:ext>
                  </a:extLst>
                </p:cNvPr>
                <p:cNvGrpSpPr/>
                <p:nvPr/>
              </p:nvGrpSpPr>
              <p:grpSpPr>
                <a:xfrm>
                  <a:off x="501923" y="3414781"/>
                  <a:ext cx="268776" cy="244565"/>
                  <a:chOff x="501923" y="3414781"/>
                  <a:chExt cx="268776" cy="244565"/>
                </a:xfrm>
              </p:grpSpPr>
              <p:sp>
                <p:nvSpPr>
                  <p:cNvPr id="80" name="Rounded Rectangle 182">
                    <a:extLst>
                      <a:ext uri="{FF2B5EF4-FFF2-40B4-BE49-F238E27FC236}">
                        <a16:creationId xmlns:a16="http://schemas.microsoft.com/office/drawing/2014/main" id="{38A7DB43-54B8-4D4B-89D3-1401F2CCD557}"/>
                      </a:ext>
                    </a:extLst>
                  </p:cNvPr>
                  <p:cNvSpPr/>
                  <p:nvPr/>
                </p:nvSpPr>
                <p:spPr>
                  <a:xfrm rot="16200000">
                    <a:off x="514028" y="3402676"/>
                    <a:ext cx="244565" cy="268776"/>
                  </a:xfrm>
                  <a:prstGeom prst="roundRect">
                    <a:avLst>
                      <a:gd name="adj" fmla="val 6467"/>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50374" fontAlgn="base">
                      <a:spcBef>
                        <a:spcPct val="0"/>
                      </a:spcBef>
                      <a:spcAft>
                        <a:spcPct val="0"/>
                      </a:spcAft>
                    </a:pPr>
                    <a:endParaRPr lang="en-US" sz="1872" kern="0" spc="-52">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43A0F126-2481-4026-A382-75184F3C350A}"/>
                      </a:ext>
                    </a:extLst>
                  </p:cNvPr>
                  <p:cNvSpPr/>
                  <p:nvPr/>
                </p:nvSpPr>
                <p:spPr>
                  <a:xfrm>
                    <a:off x="625239" y="3634136"/>
                    <a:ext cx="22143" cy="2155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sp>
                <p:nvSpPr>
                  <p:cNvPr id="82" name="Rounded Rectangle 184">
                    <a:extLst>
                      <a:ext uri="{FF2B5EF4-FFF2-40B4-BE49-F238E27FC236}">
                        <a16:creationId xmlns:a16="http://schemas.microsoft.com/office/drawing/2014/main" id="{044838B8-D535-4C44-9215-5489429F9D0F}"/>
                      </a:ext>
                    </a:extLst>
                  </p:cNvPr>
                  <p:cNvSpPr/>
                  <p:nvPr/>
                </p:nvSpPr>
                <p:spPr>
                  <a:xfrm>
                    <a:off x="607392" y="3426226"/>
                    <a:ext cx="57836" cy="7184"/>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grpSp>
                <p:nvGrpSpPr>
                  <p:cNvPr id="83" name="Group 82">
                    <a:extLst>
                      <a:ext uri="{FF2B5EF4-FFF2-40B4-BE49-F238E27FC236}">
                        <a16:creationId xmlns:a16="http://schemas.microsoft.com/office/drawing/2014/main" id="{BFE66E00-6812-4D33-B349-74E39AB8A667}"/>
                      </a:ext>
                    </a:extLst>
                  </p:cNvPr>
                  <p:cNvGrpSpPr/>
                  <p:nvPr/>
                </p:nvGrpSpPr>
                <p:grpSpPr>
                  <a:xfrm>
                    <a:off x="518311" y="3459175"/>
                    <a:ext cx="235999" cy="157484"/>
                    <a:chOff x="505834" y="3069727"/>
                    <a:chExt cx="408640" cy="294744"/>
                  </a:xfrm>
                </p:grpSpPr>
                <p:sp>
                  <p:nvSpPr>
                    <p:cNvPr id="84" name="Rectangle 83">
                      <a:extLst>
                        <a:ext uri="{FF2B5EF4-FFF2-40B4-BE49-F238E27FC236}">
                          <a16:creationId xmlns:a16="http://schemas.microsoft.com/office/drawing/2014/main" id="{92D33903-4F52-4173-8A17-38EC8B40DFF4}"/>
                        </a:ext>
                      </a:extLst>
                    </p:cNvPr>
                    <p:cNvSpPr/>
                    <p:nvPr/>
                  </p:nvSpPr>
                  <p:spPr bwMode="auto">
                    <a:xfrm>
                      <a:off x="505834" y="3069727"/>
                      <a:ext cx="408640" cy="29474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EF137C5A-2B27-4186-A98B-84BCA28A28F7}"/>
                        </a:ext>
                      </a:extLst>
                    </p:cNvPr>
                    <p:cNvSpPr/>
                    <p:nvPr/>
                  </p:nvSpPr>
                  <p:spPr bwMode="auto">
                    <a:xfrm>
                      <a:off x="646207" y="3104329"/>
                      <a:ext cx="268267" cy="2504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BD1040CB-8DE4-4BA4-A3AE-A29AEF800E1D}"/>
                        </a:ext>
                      </a:extLst>
                    </p:cNvPr>
                    <p:cNvSpPr/>
                    <p:nvPr/>
                  </p:nvSpPr>
                  <p:spPr bwMode="auto">
                    <a:xfrm>
                      <a:off x="505834" y="3069728"/>
                      <a:ext cx="408640" cy="66865"/>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a:extLst>
                        <a:ext uri="{FF2B5EF4-FFF2-40B4-BE49-F238E27FC236}">
                          <a16:creationId xmlns:a16="http://schemas.microsoft.com/office/drawing/2014/main" id="{BA4FB2EE-BBD3-4C38-A87B-667C25FD3DE8}"/>
                        </a:ext>
                      </a:extLst>
                    </p:cNvPr>
                    <p:cNvSpPr/>
                    <p:nvPr/>
                  </p:nvSpPr>
                  <p:spPr bwMode="auto">
                    <a:xfrm>
                      <a:off x="505834" y="3176386"/>
                      <a:ext cx="140372" cy="35978"/>
                    </a:xfrm>
                    <a:prstGeom prst="rect">
                      <a:avLst/>
                    </a:prstGeom>
                    <a:solidFill>
                      <a:srgbClr val="1C8B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ounded Rectangle 176">
                      <a:extLst>
                        <a:ext uri="{FF2B5EF4-FFF2-40B4-BE49-F238E27FC236}">
                          <a16:creationId xmlns:a16="http://schemas.microsoft.com/office/drawing/2014/main" id="{D2E855E7-DAD0-452B-AE22-F91834686AEC}"/>
                        </a:ext>
                      </a:extLst>
                    </p:cNvPr>
                    <p:cNvSpPr/>
                    <p:nvPr/>
                  </p:nvSpPr>
                  <p:spPr bwMode="auto">
                    <a:xfrm>
                      <a:off x="669648" y="3176386"/>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ounded Rectangle 177">
                      <a:extLst>
                        <a:ext uri="{FF2B5EF4-FFF2-40B4-BE49-F238E27FC236}">
                          <a16:creationId xmlns:a16="http://schemas.microsoft.com/office/drawing/2014/main" id="{38F91E08-F731-4D18-9680-4A42C3224DC1}"/>
                        </a:ext>
                      </a:extLst>
                    </p:cNvPr>
                    <p:cNvSpPr/>
                    <p:nvPr/>
                  </p:nvSpPr>
                  <p:spPr bwMode="auto">
                    <a:xfrm>
                      <a:off x="669648" y="3219382"/>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ounded Rectangle 178">
                      <a:extLst>
                        <a:ext uri="{FF2B5EF4-FFF2-40B4-BE49-F238E27FC236}">
                          <a16:creationId xmlns:a16="http://schemas.microsoft.com/office/drawing/2014/main" id="{0E2E8C9B-208E-4C1F-B548-8B25A908E712}"/>
                        </a:ext>
                      </a:extLst>
                    </p:cNvPr>
                    <p:cNvSpPr/>
                    <p:nvPr/>
                  </p:nvSpPr>
                  <p:spPr bwMode="auto">
                    <a:xfrm>
                      <a:off x="669648" y="3266226"/>
                      <a:ext cx="136825"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grpSp>
      <p:grpSp>
        <p:nvGrpSpPr>
          <p:cNvPr id="133" name="Group 132">
            <a:extLst>
              <a:ext uri="{FF2B5EF4-FFF2-40B4-BE49-F238E27FC236}">
                <a16:creationId xmlns:a16="http://schemas.microsoft.com/office/drawing/2014/main" id="{4C277BFE-17D6-4B62-B59A-58125029FD2A}"/>
              </a:ext>
            </a:extLst>
          </p:cNvPr>
          <p:cNvGrpSpPr/>
          <p:nvPr userDrawn="1"/>
        </p:nvGrpSpPr>
        <p:grpSpPr>
          <a:xfrm>
            <a:off x="45431" y="2378093"/>
            <a:ext cx="1504650" cy="740592"/>
            <a:chOff x="-36576" y="2104220"/>
            <a:chExt cx="1475072" cy="726138"/>
          </a:xfrm>
        </p:grpSpPr>
        <p:sp>
          <p:nvSpPr>
            <p:cNvPr id="134" name="TextBox 133">
              <a:extLst>
                <a:ext uri="{FF2B5EF4-FFF2-40B4-BE49-F238E27FC236}">
                  <a16:creationId xmlns:a16="http://schemas.microsoft.com/office/drawing/2014/main" id="{456A2FB8-5984-47FA-9591-42F6084B50DB}"/>
                </a:ext>
              </a:extLst>
            </p:cNvPr>
            <p:cNvSpPr txBox="1"/>
            <p:nvPr/>
          </p:nvSpPr>
          <p:spPr>
            <a:xfrm>
              <a:off x="-36576" y="2462828"/>
              <a:ext cx="1475072" cy="367530"/>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sz="918" dirty="0"/>
                <a:t>LOGS, FILES AND MEDIA</a:t>
              </a:r>
              <a:br>
                <a:rPr lang="en-US" sz="918" dirty="0"/>
              </a:br>
              <a:r>
                <a:rPr lang="en-US" sz="918" dirty="0"/>
                <a:t>(UNSTRUCTURED)</a:t>
              </a:r>
            </a:p>
          </p:txBody>
        </p:sp>
        <p:grpSp>
          <p:nvGrpSpPr>
            <p:cNvPr id="135" name="Group 134">
              <a:extLst>
                <a:ext uri="{FF2B5EF4-FFF2-40B4-BE49-F238E27FC236}">
                  <a16:creationId xmlns:a16="http://schemas.microsoft.com/office/drawing/2014/main" id="{F95B2E3F-C483-467C-8824-F8115AE87F00}"/>
                </a:ext>
              </a:extLst>
            </p:cNvPr>
            <p:cNvGrpSpPr/>
            <p:nvPr/>
          </p:nvGrpSpPr>
          <p:grpSpPr>
            <a:xfrm>
              <a:off x="130992" y="2104220"/>
              <a:ext cx="1139936" cy="311980"/>
              <a:chOff x="149010" y="2104220"/>
              <a:chExt cx="1139936" cy="311980"/>
            </a:xfrm>
          </p:grpSpPr>
          <p:pic>
            <p:nvPicPr>
              <p:cNvPr id="136" name="Graphic 135">
                <a:extLst>
                  <a:ext uri="{FF2B5EF4-FFF2-40B4-BE49-F238E27FC236}">
                    <a16:creationId xmlns:a16="http://schemas.microsoft.com/office/drawing/2014/main" id="{DCF3282B-AE9E-445D-B109-B07C17E019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010" y="2124261"/>
                <a:ext cx="271899" cy="271899"/>
              </a:xfrm>
              <a:prstGeom prst="rect">
                <a:avLst/>
              </a:prstGeom>
            </p:spPr>
          </p:pic>
          <p:sp>
            <p:nvSpPr>
              <p:cNvPr id="137" name="Freeform: Shape 136">
                <a:extLst>
                  <a:ext uri="{FF2B5EF4-FFF2-40B4-BE49-F238E27FC236}">
                    <a16:creationId xmlns:a16="http://schemas.microsoft.com/office/drawing/2014/main" id="{CCA33D2D-BA3C-4DF1-B452-9BFB76DA1EFD}"/>
                  </a:ext>
                </a:extLst>
              </p:cNvPr>
              <p:cNvSpPr>
                <a:spLocks noChangeAspect="1"/>
              </p:cNvSpPr>
              <p:nvPr/>
            </p:nvSpPr>
            <p:spPr>
              <a:xfrm>
                <a:off x="573186" y="2124302"/>
                <a:ext cx="246905" cy="271816"/>
              </a:xfrm>
              <a:custGeom>
                <a:avLst/>
                <a:gdLst>
                  <a:gd name="connsiteX0" fmla="*/ 421762 w 1860554"/>
                  <a:gd name="connsiteY0" fmla="*/ 1423915 h 2048273"/>
                  <a:gd name="connsiteX1" fmla="*/ 1108860 w 1860554"/>
                  <a:gd name="connsiteY1" fmla="*/ 1423915 h 2048273"/>
                  <a:gd name="connsiteX2" fmla="*/ 1177570 w 1860554"/>
                  <a:gd name="connsiteY2" fmla="*/ 1492624 h 2048273"/>
                  <a:gd name="connsiteX3" fmla="*/ 1177567 w 1860554"/>
                  <a:gd name="connsiteY3" fmla="*/ 1492624 h 2048273"/>
                  <a:gd name="connsiteX4" fmla="*/ 1108857 w 1860554"/>
                  <a:gd name="connsiteY4" fmla="*/ 1561334 h 2048273"/>
                  <a:gd name="connsiteX5" fmla="*/ 421762 w 1860554"/>
                  <a:gd name="connsiteY5" fmla="*/ 1561331 h 2048273"/>
                  <a:gd name="connsiteX6" fmla="*/ 373178 w 1860554"/>
                  <a:gd name="connsiteY6" fmla="*/ 1541205 h 2048273"/>
                  <a:gd name="connsiteX7" fmla="*/ 353052 w 1860554"/>
                  <a:gd name="connsiteY7" fmla="*/ 1492624 h 2048273"/>
                  <a:gd name="connsiteX8" fmla="*/ 373178 w 1860554"/>
                  <a:gd name="connsiteY8" fmla="*/ 1444041 h 2048273"/>
                  <a:gd name="connsiteX9" fmla="*/ 421762 w 1860554"/>
                  <a:gd name="connsiteY9" fmla="*/ 1423915 h 2048273"/>
                  <a:gd name="connsiteX10" fmla="*/ 421762 w 1860554"/>
                  <a:gd name="connsiteY10" fmla="*/ 1063754 h 2048273"/>
                  <a:gd name="connsiteX11" fmla="*/ 1383699 w 1860554"/>
                  <a:gd name="connsiteY11" fmla="*/ 1063754 h 2048273"/>
                  <a:gd name="connsiteX12" fmla="*/ 1452408 w 1860554"/>
                  <a:gd name="connsiteY12" fmla="*/ 1132464 h 2048273"/>
                  <a:gd name="connsiteX13" fmla="*/ 1452405 w 1860554"/>
                  <a:gd name="connsiteY13" fmla="*/ 1132464 h 2048273"/>
                  <a:gd name="connsiteX14" fmla="*/ 1383696 w 1860554"/>
                  <a:gd name="connsiteY14" fmla="*/ 1201174 h 2048273"/>
                  <a:gd name="connsiteX15" fmla="*/ 421762 w 1860554"/>
                  <a:gd name="connsiteY15" fmla="*/ 1201171 h 2048273"/>
                  <a:gd name="connsiteX16" fmla="*/ 373178 w 1860554"/>
                  <a:gd name="connsiteY16" fmla="*/ 1181048 h 2048273"/>
                  <a:gd name="connsiteX17" fmla="*/ 353052 w 1860554"/>
                  <a:gd name="connsiteY17" fmla="*/ 1132464 h 2048273"/>
                  <a:gd name="connsiteX18" fmla="*/ 373178 w 1860554"/>
                  <a:gd name="connsiteY18" fmla="*/ 1083880 h 2048273"/>
                  <a:gd name="connsiteX19" fmla="*/ 421762 w 1860554"/>
                  <a:gd name="connsiteY19" fmla="*/ 1063754 h 2048273"/>
                  <a:gd name="connsiteX20" fmla="*/ 421762 w 1860554"/>
                  <a:gd name="connsiteY20" fmla="*/ 731598 h 2048273"/>
                  <a:gd name="connsiteX21" fmla="*/ 1383699 w 1860554"/>
                  <a:gd name="connsiteY21" fmla="*/ 731598 h 2048273"/>
                  <a:gd name="connsiteX22" fmla="*/ 1452408 w 1860554"/>
                  <a:gd name="connsiteY22" fmla="*/ 800308 h 2048273"/>
                  <a:gd name="connsiteX23" fmla="*/ 1452405 w 1860554"/>
                  <a:gd name="connsiteY23" fmla="*/ 800308 h 2048273"/>
                  <a:gd name="connsiteX24" fmla="*/ 1383696 w 1860554"/>
                  <a:gd name="connsiteY24" fmla="*/ 869017 h 2048273"/>
                  <a:gd name="connsiteX25" fmla="*/ 421762 w 1860554"/>
                  <a:gd name="connsiteY25" fmla="*/ 869014 h 2048273"/>
                  <a:gd name="connsiteX26" fmla="*/ 373178 w 1860554"/>
                  <a:gd name="connsiteY26" fmla="*/ 848888 h 2048273"/>
                  <a:gd name="connsiteX27" fmla="*/ 353052 w 1860554"/>
                  <a:gd name="connsiteY27" fmla="*/ 800305 h 2048273"/>
                  <a:gd name="connsiteX28" fmla="*/ 373178 w 1860554"/>
                  <a:gd name="connsiteY28" fmla="*/ 751724 h 2048273"/>
                  <a:gd name="connsiteX29" fmla="*/ 421762 w 1860554"/>
                  <a:gd name="connsiteY29" fmla="*/ 731598 h 2048273"/>
                  <a:gd name="connsiteX30" fmla="*/ 84508 w 1860554"/>
                  <a:gd name="connsiteY30" fmla="*/ 84508 h 2048273"/>
                  <a:gd name="connsiteX31" fmla="*/ 84508 w 1860554"/>
                  <a:gd name="connsiteY31" fmla="*/ 1963766 h 2048273"/>
                  <a:gd name="connsiteX32" fmla="*/ 1774839 w 1860554"/>
                  <a:gd name="connsiteY32" fmla="*/ 1963766 h 2048273"/>
                  <a:gd name="connsiteX33" fmla="*/ 1774839 w 1860554"/>
                  <a:gd name="connsiteY33" fmla="*/ 457520 h 2048273"/>
                  <a:gd name="connsiteX34" fmla="*/ 1416529 w 1860554"/>
                  <a:gd name="connsiteY34" fmla="*/ 457520 h 2048273"/>
                  <a:gd name="connsiteX35" fmla="*/ 1416529 w 1860554"/>
                  <a:gd name="connsiteY35" fmla="*/ 84508 h 2048273"/>
                  <a:gd name="connsiteX36" fmla="*/ 0 w 1860554"/>
                  <a:gd name="connsiteY36" fmla="*/ 0 h 2048273"/>
                  <a:gd name="connsiteX37" fmla="*/ 1441077 w 1860554"/>
                  <a:gd name="connsiteY37" fmla="*/ 0 h 2048273"/>
                  <a:gd name="connsiteX38" fmla="*/ 1860554 w 1860554"/>
                  <a:gd name="connsiteY38" fmla="*/ 419477 h 2048273"/>
                  <a:gd name="connsiteX39" fmla="*/ 1860554 w 1860554"/>
                  <a:gd name="connsiteY39" fmla="*/ 452507 h 2048273"/>
                  <a:gd name="connsiteX40" fmla="*/ 1859346 w 1860554"/>
                  <a:gd name="connsiteY40" fmla="*/ 452507 h 2048273"/>
                  <a:gd name="connsiteX41" fmla="*/ 1859346 w 1860554"/>
                  <a:gd name="connsiteY41" fmla="*/ 2048273 h 2048273"/>
                  <a:gd name="connsiteX42" fmla="*/ 0 w 1860554"/>
                  <a:gd name="connsiteY42" fmla="*/ 2048273 h 204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60554" h="2048273">
                    <a:moveTo>
                      <a:pt x="421762" y="1423915"/>
                    </a:moveTo>
                    <a:lnTo>
                      <a:pt x="1108860" y="1423915"/>
                    </a:lnTo>
                    <a:cubicBezTo>
                      <a:pt x="1146807" y="1423915"/>
                      <a:pt x="1177570" y="1454678"/>
                      <a:pt x="1177570" y="1492624"/>
                    </a:cubicBezTo>
                    <a:lnTo>
                      <a:pt x="1177567" y="1492624"/>
                    </a:lnTo>
                    <a:cubicBezTo>
                      <a:pt x="1177567" y="1530571"/>
                      <a:pt x="1146804" y="1561334"/>
                      <a:pt x="1108857" y="1561334"/>
                    </a:cubicBezTo>
                    <a:lnTo>
                      <a:pt x="421762" y="1561331"/>
                    </a:lnTo>
                    <a:cubicBezTo>
                      <a:pt x="402790" y="1561331"/>
                      <a:pt x="385612" y="1553639"/>
                      <a:pt x="373178" y="1541205"/>
                    </a:cubicBezTo>
                    <a:lnTo>
                      <a:pt x="353052" y="1492624"/>
                    </a:lnTo>
                    <a:lnTo>
                      <a:pt x="373178" y="1444041"/>
                    </a:lnTo>
                    <a:cubicBezTo>
                      <a:pt x="385612" y="1431606"/>
                      <a:pt x="402790" y="1423915"/>
                      <a:pt x="421762" y="1423915"/>
                    </a:cubicBezTo>
                    <a:close/>
                    <a:moveTo>
                      <a:pt x="421762" y="1063754"/>
                    </a:moveTo>
                    <a:lnTo>
                      <a:pt x="1383699" y="1063754"/>
                    </a:lnTo>
                    <a:cubicBezTo>
                      <a:pt x="1421645" y="1063754"/>
                      <a:pt x="1452408" y="1094517"/>
                      <a:pt x="1452408" y="1132464"/>
                    </a:cubicBezTo>
                    <a:lnTo>
                      <a:pt x="1452405" y="1132464"/>
                    </a:lnTo>
                    <a:cubicBezTo>
                      <a:pt x="1452405" y="1170411"/>
                      <a:pt x="1421642" y="1201174"/>
                      <a:pt x="1383696" y="1201174"/>
                    </a:cubicBezTo>
                    <a:lnTo>
                      <a:pt x="421762" y="1201171"/>
                    </a:lnTo>
                    <a:cubicBezTo>
                      <a:pt x="402790" y="1201171"/>
                      <a:pt x="385612" y="1193479"/>
                      <a:pt x="373178" y="1181048"/>
                    </a:cubicBezTo>
                    <a:lnTo>
                      <a:pt x="353052" y="1132464"/>
                    </a:lnTo>
                    <a:lnTo>
                      <a:pt x="373178" y="1083880"/>
                    </a:lnTo>
                    <a:cubicBezTo>
                      <a:pt x="385612" y="1071446"/>
                      <a:pt x="402790" y="1063754"/>
                      <a:pt x="421762" y="1063754"/>
                    </a:cubicBezTo>
                    <a:close/>
                    <a:moveTo>
                      <a:pt x="421762" y="731598"/>
                    </a:moveTo>
                    <a:lnTo>
                      <a:pt x="1383699" y="731598"/>
                    </a:lnTo>
                    <a:cubicBezTo>
                      <a:pt x="1421645" y="731598"/>
                      <a:pt x="1452408" y="762361"/>
                      <a:pt x="1452408" y="800308"/>
                    </a:cubicBezTo>
                    <a:lnTo>
                      <a:pt x="1452405" y="800308"/>
                    </a:lnTo>
                    <a:cubicBezTo>
                      <a:pt x="1452405" y="838254"/>
                      <a:pt x="1421642" y="869017"/>
                      <a:pt x="1383696" y="869017"/>
                    </a:cubicBezTo>
                    <a:lnTo>
                      <a:pt x="421762" y="869014"/>
                    </a:lnTo>
                    <a:cubicBezTo>
                      <a:pt x="402790" y="869014"/>
                      <a:pt x="385612" y="861323"/>
                      <a:pt x="373178" y="848888"/>
                    </a:cubicBezTo>
                    <a:lnTo>
                      <a:pt x="353052" y="800305"/>
                    </a:lnTo>
                    <a:lnTo>
                      <a:pt x="373178" y="751724"/>
                    </a:lnTo>
                    <a:cubicBezTo>
                      <a:pt x="385612" y="739289"/>
                      <a:pt x="402790" y="731598"/>
                      <a:pt x="421762" y="731598"/>
                    </a:cubicBezTo>
                    <a:close/>
                    <a:moveTo>
                      <a:pt x="84508" y="84508"/>
                    </a:moveTo>
                    <a:lnTo>
                      <a:pt x="84508" y="1963766"/>
                    </a:lnTo>
                    <a:lnTo>
                      <a:pt x="1774839" y="1963766"/>
                    </a:lnTo>
                    <a:lnTo>
                      <a:pt x="1774839" y="457520"/>
                    </a:lnTo>
                    <a:lnTo>
                      <a:pt x="1416529" y="457520"/>
                    </a:lnTo>
                    <a:lnTo>
                      <a:pt x="1416529" y="84508"/>
                    </a:lnTo>
                    <a:close/>
                    <a:moveTo>
                      <a:pt x="0" y="0"/>
                    </a:moveTo>
                    <a:lnTo>
                      <a:pt x="1441077" y="0"/>
                    </a:lnTo>
                    <a:lnTo>
                      <a:pt x="1860554" y="419477"/>
                    </a:lnTo>
                    <a:lnTo>
                      <a:pt x="1860554" y="452507"/>
                    </a:lnTo>
                    <a:lnTo>
                      <a:pt x="1859346" y="452507"/>
                    </a:lnTo>
                    <a:lnTo>
                      <a:pt x="1859346" y="2048273"/>
                    </a:lnTo>
                    <a:lnTo>
                      <a:pt x="0" y="2048273"/>
                    </a:lnTo>
                    <a:close/>
                  </a:path>
                </a:pathLst>
              </a:custGeom>
              <a:solidFill>
                <a:srgbClr val="59B4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36" dirty="0"/>
                  <a:t>r</a:t>
                </a:r>
              </a:p>
            </p:txBody>
          </p:sp>
          <p:pic>
            <p:nvPicPr>
              <p:cNvPr id="138" name="Picture 137">
                <a:extLst>
                  <a:ext uri="{FF2B5EF4-FFF2-40B4-BE49-F238E27FC236}">
                    <a16:creationId xmlns:a16="http://schemas.microsoft.com/office/drawing/2014/main" id="{DE814ACC-7A86-4184-BD3D-8947E67B57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966" y="2104220"/>
                <a:ext cx="311980" cy="311980"/>
              </a:xfrm>
              <a:prstGeom prst="rect">
                <a:avLst/>
              </a:prstGeom>
            </p:spPr>
          </p:pic>
        </p:grpSp>
      </p:grpSp>
    </p:spTree>
    <p:extLst>
      <p:ext uri="{BB962C8B-B14F-4D97-AF65-F5344CB8AC3E}">
        <p14:creationId xmlns:p14="http://schemas.microsoft.com/office/powerpoint/2010/main" val="24913400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7_Custom Layou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46491" y="280645"/>
            <a:ext cx="11642812" cy="116575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440" b="0" i="0" u="none" strike="noStrike" cap="none">
                <a:solidFill>
                  <a:schemeClr val="lt1"/>
                </a:solidFill>
                <a:latin typeface="Source Sans Pro"/>
                <a:ea typeface="Source Sans Pro"/>
                <a:cs typeface="Source Sans Pro"/>
                <a:sym typeface="Source Sans Pro"/>
              </a:defRPr>
            </a:lvl1pPr>
            <a:lvl2pPr marL="0" marR="0" lvl="1"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5pPr>
            <a:lvl6pPr marL="621746" marR="0" lvl="5"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6pPr>
            <a:lvl7pPr marL="1243493" marR="0" lvl="6"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7pPr>
            <a:lvl8pPr marL="1865239" marR="0" lvl="7"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8pPr>
            <a:lvl9pPr marL="2486985" marR="0" lvl="8" indent="0" algn="l" rtl="0">
              <a:spcBef>
                <a:spcPts val="0"/>
              </a:spcBef>
              <a:spcAft>
                <a:spcPts val="0"/>
              </a:spcAft>
              <a:buSzPts val="1400"/>
              <a:buNone/>
              <a:defRPr sz="544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7976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1.emf"/><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image" Target="../media/image1.emf"/><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theme" Target="../theme/theme3.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 id="2147484516"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225192044"/>
      </p:ext>
    </p:extLst>
  </p:cSld>
  <p:clrMap bg1="lt1" tx1="dk1" bg2="lt2" tx2="dk2" accent1="accent1" accent2="accent2" accent3="accent3" accent4="accent4" accent5="accent5" accent6="accent6" hlink="hlink" folHlink="folHlink"/>
  <p:sldLayoutIdLst>
    <p:sldLayoutId id="2147484518" r:id="rId1"/>
    <p:sldLayoutId id="2147484519" r:id="rId2"/>
    <p:sldLayoutId id="2147484520" r:id="rId3"/>
    <p:sldLayoutId id="2147484521" r:id="rId4"/>
    <p:sldLayoutId id="2147484522" r:id="rId5"/>
    <p:sldLayoutId id="2147484523" r:id="rId6"/>
    <p:sldLayoutId id="2147484524" r:id="rId7"/>
    <p:sldLayoutId id="2147484525" r:id="rId8"/>
    <p:sldLayoutId id="2147484526" r:id="rId9"/>
    <p:sldLayoutId id="2147484527" r:id="rId10"/>
    <p:sldLayoutId id="2147484528" r:id="rId11"/>
    <p:sldLayoutId id="2147484529" r:id="rId12"/>
    <p:sldLayoutId id="2147484530" r:id="rId13"/>
    <p:sldLayoutId id="2147484531" r:id="rId14"/>
    <p:sldLayoutId id="2147484532" r:id="rId15"/>
    <p:sldLayoutId id="2147484533" r:id="rId16"/>
    <p:sldLayoutId id="2147484534" r:id="rId17"/>
    <p:sldLayoutId id="2147484535" r:id="rId18"/>
    <p:sldLayoutId id="2147484536" r:id="rId19"/>
    <p:sldLayoutId id="2147484537" r:id="rId20"/>
    <p:sldLayoutId id="2147484538" r:id="rId21"/>
    <p:sldLayoutId id="2147484539" r:id="rId22"/>
    <p:sldLayoutId id="2147484540" r:id="rId23"/>
    <p:sldLayoutId id="2147484541" r:id="rId24"/>
    <p:sldLayoutId id="2147484542" r:id="rId25"/>
    <p:sldLayoutId id="2147484543" r:id="rId26"/>
    <p:sldLayoutId id="2147484544" r:id="rId27"/>
    <p:sldLayoutId id="2147484545"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3.jpeg"/><Relationship Id="rId4" Type="http://schemas.openxmlformats.org/officeDocument/2006/relationships/image" Target="../media/image3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svg"/><Relationship Id="rId2" Type="http://schemas.openxmlformats.org/officeDocument/2006/relationships/notesSlide" Target="../notesSlides/notesSlide17.xml"/><Relationship Id="rId1" Type="http://schemas.openxmlformats.org/officeDocument/2006/relationships/slideLayout" Target="../slideLayouts/slideLayout75.xml"/><Relationship Id="rId6" Type="http://schemas.openxmlformats.org/officeDocument/2006/relationships/image" Target="../media/image49.png"/><Relationship Id="rId5" Type="http://schemas.openxmlformats.org/officeDocument/2006/relationships/image" Target="../media/image48.sv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43.png"/><Relationship Id="rId7" Type="http://schemas.openxmlformats.org/officeDocument/2006/relationships/image" Target="../media/image54.emf"/><Relationship Id="rId12" Type="http://schemas.openxmlformats.org/officeDocument/2006/relationships/image" Target="../media/image59.emf"/><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53.emf"/><Relationship Id="rId11" Type="http://schemas.openxmlformats.org/officeDocument/2006/relationships/image" Target="../media/image58.emf"/><Relationship Id="rId5" Type="http://schemas.openxmlformats.org/officeDocument/2006/relationships/image" Target="../media/image52.emf"/><Relationship Id="rId10" Type="http://schemas.openxmlformats.org/officeDocument/2006/relationships/image" Target="../media/image57.emf"/><Relationship Id="rId4" Type="http://schemas.openxmlformats.org/officeDocument/2006/relationships/image" Target="../media/image51.emf"/><Relationship Id="rId9" Type="http://schemas.openxmlformats.org/officeDocument/2006/relationships/image" Target="../media/image56.emf"/></Relationships>
</file>

<file path=ppt/slides/_rels/slide21.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43.png"/><Relationship Id="rId7" Type="http://schemas.openxmlformats.org/officeDocument/2006/relationships/image" Target="../media/image63.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 Id="rId9" Type="http://schemas.openxmlformats.org/officeDocument/2006/relationships/image" Target="../media/image65.emf"/></Relationships>
</file>

<file path=ppt/slides/_rels/slide22.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43.png"/><Relationship Id="rId7" Type="http://schemas.openxmlformats.org/officeDocument/2006/relationships/image" Target="../media/image63.e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62.emf"/><Relationship Id="rId5" Type="http://schemas.openxmlformats.org/officeDocument/2006/relationships/image" Target="../media/image61.emf"/><Relationship Id="rId10" Type="http://schemas.openxmlformats.org/officeDocument/2006/relationships/image" Target="../media/image66.emf"/><Relationship Id="rId4" Type="http://schemas.openxmlformats.org/officeDocument/2006/relationships/image" Target="../media/image60.emf"/><Relationship Id="rId9" Type="http://schemas.openxmlformats.org/officeDocument/2006/relationships/image" Target="../media/image65.emf"/></Relationships>
</file>

<file path=ppt/slides/_rels/slide2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68.emf"/><Relationship Id="rId5" Type="http://schemas.openxmlformats.org/officeDocument/2006/relationships/image" Target="../media/image30.pn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movielens.or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69.png"/><Relationship Id="rId4" Type="http://schemas.openxmlformats.org/officeDocument/2006/relationships/hyperlink" Target="http://dx.doi.org/10.1145/2827872"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devlace/azure-databricks-recommendation-system"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hyperlink" Target="http://shop.oreilly.com/product/0636920034957.do" TargetMode="External"/><Relationship Id="rId4" Type="http://schemas.openxmlformats.org/officeDocument/2006/relationships/hyperlink" Target="https://docs.azuredatabricks.net/index.htm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19.xml"/><Relationship Id="rId6" Type="http://schemas.openxmlformats.org/officeDocument/2006/relationships/image" Target="../media/image74.png"/><Relationship Id="rId5" Type="http://schemas.openxmlformats.org/officeDocument/2006/relationships/image" Target="../media/image73.svg"/><Relationship Id="rId4" Type="http://schemas.openxmlformats.org/officeDocument/2006/relationships/image" Target="../media/image72.png"/><Relationship Id="rId9" Type="http://schemas.openxmlformats.org/officeDocument/2006/relationships/image" Target="../media/image7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jpe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1.jpe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3.jpeg"/><Relationship Id="rId4" Type="http://schemas.openxmlformats.org/officeDocument/2006/relationships/image" Target="../media/image39.emf"/></Relationships>
</file>

<file path=ppt/slides/_rels/slide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3.jpeg"/><Relationship Id="rId4"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29AD-A1DB-4DC5-9900-9449C68FD9C9}"/>
              </a:ext>
            </a:extLst>
          </p:cNvPr>
          <p:cNvSpPr>
            <a:spLocks noGrp="1"/>
          </p:cNvSpPr>
          <p:nvPr>
            <p:ph type="title"/>
          </p:nvPr>
        </p:nvSpPr>
        <p:spPr/>
        <p:txBody>
          <a:bodyPr/>
          <a:lstStyle/>
          <a:p>
            <a:r>
              <a:rPr lang="en-US" dirty="0"/>
              <a:t>Spark as a service with Azure Databricks</a:t>
            </a:r>
          </a:p>
        </p:txBody>
      </p:sp>
      <p:sp>
        <p:nvSpPr>
          <p:cNvPr id="3" name="Text Placeholder 2">
            <a:extLst>
              <a:ext uri="{FF2B5EF4-FFF2-40B4-BE49-F238E27FC236}">
                <a16:creationId xmlns:a16="http://schemas.microsoft.com/office/drawing/2014/main" id="{2DB56B96-3DE9-4E07-A98D-40EACD0C4A86}"/>
              </a:ext>
            </a:extLst>
          </p:cNvPr>
          <p:cNvSpPr>
            <a:spLocks noGrp="1"/>
          </p:cNvSpPr>
          <p:nvPr>
            <p:ph type="body" sz="quarter" idx="12"/>
          </p:nvPr>
        </p:nvSpPr>
        <p:spPr/>
        <p:txBody>
          <a:bodyPr/>
          <a:lstStyle/>
          <a:p>
            <a:r>
              <a:rPr lang="en-US" dirty="0"/>
              <a:t>21 April 2018</a:t>
            </a:r>
          </a:p>
        </p:txBody>
      </p:sp>
      <p:sp>
        <p:nvSpPr>
          <p:cNvPr id="4" name="Text Placeholder 3">
            <a:extLst>
              <a:ext uri="{FF2B5EF4-FFF2-40B4-BE49-F238E27FC236}">
                <a16:creationId xmlns:a16="http://schemas.microsoft.com/office/drawing/2014/main" id="{54FAFECF-9A38-418C-BD9E-86A6EA29CDCD}"/>
              </a:ext>
            </a:extLst>
          </p:cNvPr>
          <p:cNvSpPr>
            <a:spLocks noGrp="1"/>
          </p:cNvSpPr>
          <p:nvPr>
            <p:ph type="body" sz="quarter" idx="13"/>
          </p:nvPr>
        </p:nvSpPr>
        <p:spPr>
          <a:xfrm>
            <a:off x="274639" y="3770246"/>
            <a:ext cx="5486400" cy="1138773"/>
          </a:xfrm>
        </p:spPr>
        <p:txBody>
          <a:bodyPr/>
          <a:lstStyle/>
          <a:p>
            <a:r>
              <a:rPr lang="en-US" dirty="0"/>
              <a:t>Lace Lofranco</a:t>
            </a:r>
          </a:p>
          <a:p>
            <a:r>
              <a:rPr lang="en-US" dirty="0"/>
              <a:t>Senior Software Development Engineer</a:t>
            </a:r>
          </a:p>
          <a:p>
            <a:r>
              <a:rPr lang="en-US" dirty="0"/>
              <a:t>Microsoft</a:t>
            </a:r>
          </a:p>
        </p:txBody>
      </p:sp>
      <p:grpSp>
        <p:nvGrpSpPr>
          <p:cNvPr id="8" name="Group 7">
            <a:extLst>
              <a:ext uri="{FF2B5EF4-FFF2-40B4-BE49-F238E27FC236}">
                <a16:creationId xmlns:a16="http://schemas.microsoft.com/office/drawing/2014/main" id="{7B63C59B-A697-4C74-BA1A-544795C96CA5}"/>
              </a:ext>
            </a:extLst>
          </p:cNvPr>
          <p:cNvGrpSpPr/>
          <p:nvPr/>
        </p:nvGrpSpPr>
        <p:grpSpPr>
          <a:xfrm>
            <a:off x="2401813" y="238644"/>
            <a:ext cx="1080120" cy="810346"/>
            <a:chOff x="2185789" y="5609622"/>
            <a:chExt cx="1296144" cy="983984"/>
          </a:xfrm>
        </p:grpSpPr>
        <p:sp>
          <p:nvSpPr>
            <p:cNvPr id="7" name="Rectangle 6">
              <a:extLst>
                <a:ext uri="{FF2B5EF4-FFF2-40B4-BE49-F238E27FC236}">
                  <a16:creationId xmlns:a16="http://schemas.microsoft.com/office/drawing/2014/main" id="{395CDB5D-7F93-48D7-8C0F-E31F7A271111}"/>
                </a:ext>
              </a:extLst>
            </p:cNvPr>
            <p:cNvSpPr/>
            <p:nvPr/>
          </p:nvSpPr>
          <p:spPr bwMode="auto">
            <a:xfrm>
              <a:off x="2185789" y="5622223"/>
              <a:ext cx="1296144" cy="971383"/>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https://global.azurebootcamp.net/wp-content/uploads/2014/11/logo-2018-500x444-300x266.png">
              <a:extLst>
                <a:ext uri="{FF2B5EF4-FFF2-40B4-BE49-F238E27FC236}">
                  <a16:creationId xmlns:a16="http://schemas.microsoft.com/office/drawing/2014/main" id="{14936F2D-6269-4710-A303-0258842B2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613" y="5609622"/>
              <a:ext cx="1055757" cy="9361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9850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E5ED5CD6-0EB7-403E-A051-5F9AF5943B02}"/>
              </a:ext>
            </a:extLst>
          </p:cNvPr>
          <p:cNvSpPr txBox="1"/>
          <p:nvPr/>
        </p:nvSpPr>
        <p:spPr>
          <a:xfrm>
            <a:off x="5243718" y="4780397"/>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
        <p:nvSpPr>
          <p:cNvPr id="45" name="TextBox 44">
            <a:extLst>
              <a:ext uri="{FF2B5EF4-FFF2-40B4-BE49-F238E27FC236}">
                <a16:creationId xmlns:a16="http://schemas.microsoft.com/office/drawing/2014/main" id="{5F77E509-DCAD-4BE0-A9CC-83F6EA58D448}"/>
              </a:ext>
            </a:extLst>
          </p:cNvPr>
          <p:cNvSpPr txBox="1"/>
          <p:nvPr/>
        </p:nvSpPr>
        <p:spPr>
          <a:xfrm>
            <a:off x="7967616" y="4780397"/>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
        <p:nvSpPr>
          <p:cNvPr id="46" name="TextBox 45">
            <a:extLst>
              <a:ext uri="{FF2B5EF4-FFF2-40B4-BE49-F238E27FC236}">
                <a16:creationId xmlns:a16="http://schemas.microsoft.com/office/drawing/2014/main" id="{5493060C-E976-4CAF-91CB-C040154F8B9B}"/>
              </a:ext>
            </a:extLst>
          </p:cNvPr>
          <p:cNvSpPr txBox="1"/>
          <p:nvPr/>
        </p:nvSpPr>
        <p:spPr>
          <a:xfrm>
            <a:off x="10735974" y="4780396"/>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
        <p:nvSpPr>
          <p:cNvPr id="2" name="Title 1">
            <a:extLst>
              <a:ext uri="{FF2B5EF4-FFF2-40B4-BE49-F238E27FC236}">
                <a16:creationId xmlns:a16="http://schemas.microsoft.com/office/drawing/2014/main" id="{540BF66C-3C1A-495B-B189-5951CC51C045}"/>
              </a:ext>
            </a:extLst>
          </p:cNvPr>
          <p:cNvSpPr>
            <a:spLocks noGrp="1"/>
          </p:cNvSpPr>
          <p:nvPr>
            <p:ph type="title"/>
          </p:nvPr>
        </p:nvSpPr>
        <p:spPr/>
        <p:txBody>
          <a:bodyPr/>
          <a:lstStyle/>
          <a:p>
            <a:r>
              <a:rPr lang="en-AU" dirty="0"/>
              <a:t>Why Spark is fast</a:t>
            </a:r>
          </a:p>
        </p:txBody>
      </p:sp>
      <p:pic>
        <p:nvPicPr>
          <p:cNvPr id="3" name="Picture 2">
            <a:extLst>
              <a:ext uri="{FF2B5EF4-FFF2-40B4-BE49-F238E27FC236}">
                <a16:creationId xmlns:a16="http://schemas.microsoft.com/office/drawing/2014/main" id="{47772DCC-C0A1-4A09-9476-84EC5F01CFFB}"/>
              </a:ext>
            </a:extLst>
          </p:cNvPr>
          <p:cNvPicPr>
            <a:picLocks noChangeAspect="1"/>
          </p:cNvPicPr>
          <p:nvPr/>
        </p:nvPicPr>
        <p:blipFill>
          <a:blip r:embed="rId3"/>
          <a:stretch>
            <a:fillRect/>
          </a:stretch>
        </p:blipFill>
        <p:spPr>
          <a:xfrm>
            <a:off x="2702449" y="1837767"/>
            <a:ext cx="671521" cy="741365"/>
          </a:xfrm>
          <a:prstGeom prst="rect">
            <a:avLst/>
          </a:prstGeom>
        </p:spPr>
      </p:pic>
      <p:sp>
        <p:nvSpPr>
          <p:cNvPr id="7" name="TextBox 6">
            <a:extLst>
              <a:ext uri="{FF2B5EF4-FFF2-40B4-BE49-F238E27FC236}">
                <a16:creationId xmlns:a16="http://schemas.microsoft.com/office/drawing/2014/main" id="{3970A19B-9E25-4CBA-A11D-9CE940295918}"/>
              </a:ext>
            </a:extLst>
          </p:cNvPr>
          <p:cNvSpPr txBox="1"/>
          <p:nvPr/>
        </p:nvSpPr>
        <p:spPr>
          <a:xfrm>
            <a:off x="3964623" y="1713364"/>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pic>
        <p:nvPicPr>
          <p:cNvPr id="12" name="Picture 11">
            <a:extLst>
              <a:ext uri="{FF2B5EF4-FFF2-40B4-BE49-F238E27FC236}">
                <a16:creationId xmlns:a16="http://schemas.microsoft.com/office/drawing/2014/main" id="{C055D804-C24F-4105-8DD6-0C56852F053B}"/>
              </a:ext>
            </a:extLst>
          </p:cNvPr>
          <p:cNvPicPr>
            <a:picLocks noChangeAspect="1"/>
          </p:cNvPicPr>
          <p:nvPr/>
        </p:nvPicPr>
        <p:blipFill>
          <a:blip r:embed="rId4"/>
          <a:stretch>
            <a:fillRect/>
          </a:stretch>
        </p:blipFill>
        <p:spPr>
          <a:xfrm>
            <a:off x="5215041" y="4022190"/>
            <a:ext cx="1008112" cy="587967"/>
          </a:xfrm>
          <a:prstGeom prst="rect">
            <a:avLst/>
          </a:prstGeom>
        </p:spPr>
      </p:pic>
      <p:pic>
        <p:nvPicPr>
          <p:cNvPr id="13" name="Picture 12">
            <a:extLst>
              <a:ext uri="{FF2B5EF4-FFF2-40B4-BE49-F238E27FC236}">
                <a16:creationId xmlns:a16="http://schemas.microsoft.com/office/drawing/2014/main" id="{D7DE12B2-7508-4D05-8FAD-7BCEC01265BB}"/>
              </a:ext>
            </a:extLst>
          </p:cNvPr>
          <p:cNvPicPr>
            <a:picLocks noChangeAspect="1"/>
          </p:cNvPicPr>
          <p:nvPr/>
        </p:nvPicPr>
        <p:blipFill>
          <a:blip r:embed="rId4"/>
          <a:stretch>
            <a:fillRect/>
          </a:stretch>
        </p:blipFill>
        <p:spPr>
          <a:xfrm>
            <a:off x="7861426" y="4022190"/>
            <a:ext cx="1008112" cy="587967"/>
          </a:xfrm>
          <a:prstGeom prst="rect">
            <a:avLst/>
          </a:prstGeom>
        </p:spPr>
      </p:pic>
      <p:pic>
        <p:nvPicPr>
          <p:cNvPr id="14" name="Picture 13">
            <a:extLst>
              <a:ext uri="{FF2B5EF4-FFF2-40B4-BE49-F238E27FC236}">
                <a16:creationId xmlns:a16="http://schemas.microsoft.com/office/drawing/2014/main" id="{85256265-D442-45F7-986A-D62C5A97D323}"/>
              </a:ext>
            </a:extLst>
          </p:cNvPr>
          <p:cNvPicPr>
            <a:picLocks noChangeAspect="1"/>
          </p:cNvPicPr>
          <p:nvPr/>
        </p:nvPicPr>
        <p:blipFill>
          <a:blip r:embed="rId4"/>
          <a:stretch>
            <a:fillRect/>
          </a:stretch>
        </p:blipFill>
        <p:spPr>
          <a:xfrm>
            <a:off x="10620844" y="4022189"/>
            <a:ext cx="1008112" cy="587967"/>
          </a:xfrm>
          <a:prstGeom prst="rect">
            <a:avLst/>
          </a:prstGeom>
        </p:spPr>
      </p:pic>
      <p:sp>
        <p:nvSpPr>
          <p:cNvPr id="15" name="Arrow: Right 14">
            <a:extLst>
              <a:ext uri="{FF2B5EF4-FFF2-40B4-BE49-F238E27FC236}">
                <a16:creationId xmlns:a16="http://schemas.microsoft.com/office/drawing/2014/main" id="{BB27B627-3DFF-4F99-971D-B1C2841DEB19}"/>
              </a:ext>
            </a:extLst>
          </p:cNvPr>
          <p:cNvSpPr/>
          <p:nvPr/>
        </p:nvSpPr>
        <p:spPr bwMode="auto">
          <a:xfrm>
            <a:off x="3707031" y="2112130"/>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5FB998D1-B87B-4F7F-9CEB-4E743B5D3ED1}"/>
              </a:ext>
            </a:extLst>
          </p:cNvPr>
          <p:cNvPicPr>
            <a:picLocks noChangeAspect="1"/>
          </p:cNvPicPr>
          <p:nvPr/>
        </p:nvPicPr>
        <p:blipFill>
          <a:blip r:embed="rId3"/>
          <a:stretch>
            <a:fillRect/>
          </a:stretch>
        </p:blipFill>
        <p:spPr>
          <a:xfrm>
            <a:off x="5426149" y="1837767"/>
            <a:ext cx="671521" cy="741365"/>
          </a:xfrm>
          <a:prstGeom prst="rect">
            <a:avLst/>
          </a:prstGeom>
        </p:spPr>
      </p:pic>
      <p:sp>
        <p:nvSpPr>
          <p:cNvPr id="17" name="TextBox 16">
            <a:extLst>
              <a:ext uri="{FF2B5EF4-FFF2-40B4-BE49-F238E27FC236}">
                <a16:creationId xmlns:a16="http://schemas.microsoft.com/office/drawing/2014/main" id="{B4E1B64E-C0A5-4DCB-ABC9-9D1236EC0E1E}"/>
              </a:ext>
            </a:extLst>
          </p:cNvPr>
          <p:cNvSpPr txBox="1"/>
          <p:nvPr/>
        </p:nvSpPr>
        <p:spPr>
          <a:xfrm>
            <a:off x="6688323" y="1713364"/>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18" name="Arrow: Right 17">
            <a:extLst>
              <a:ext uri="{FF2B5EF4-FFF2-40B4-BE49-F238E27FC236}">
                <a16:creationId xmlns:a16="http://schemas.microsoft.com/office/drawing/2014/main" id="{FE196ADF-1ABE-4EA8-B5CC-53EAA5699F1E}"/>
              </a:ext>
            </a:extLst>
          </p:cNvPr>
          <p:cNvSpPr/>
          <p:nvPr/>
        </p:nvSpPr>
        <p:spPr bwMode="auto">
          <a:xfrm>
            <a:off x="6430731" y="2112130"/>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3333505E-DF12-43A9-AAF4-1AC3311E0CA9}"/>
              </a:ext>
            </a:extLst>
          </p:cNvPr>
          <p:cNvPicPr>
            <a:picLocks noChangeAspect="1"/>
          </p:cNvPicPr>
          <p:nvPr/>
        </p:nvPicPr>
        <p:blipFill>
          <a:blip r:embed="rId3"/>
          <a:stretch>
            <a:fillRect/>
          </a:stretch>
        </p:blipFill>
        <p:spPr>
          <a:xfrm>
            <a:off x="8149849" y="1856174"/>
            <a:ext cx="671521" cy="741365"/>
          </a:xfrm>
          <a:prstGeom prst="rect">
            <a:avLst/>
          </a:prstGeom>
        </p:spPr>
      </p:pic>
      <p:sp>
        <p:nvSpPr>
          <p:cNvPr id="20" name="TextBox 19">
            <a:extLst>
              <a:ext uri="{FF2B5EF4-FFF2-40B4-BE49-F238E27FC236}">
                <a16:creationId xmlns:a16="http://schemas.microsoft.com/office/drawing/2014/main" id="{B61F036B-5586-4051-BD7C-C0D45662F5CD}"/>
              </a:ext>
            </a:extLst>
          </p:cNvPr>
          <p:cNvSpPr txBox="1"/>
          <p:nvPr/>
        </p:nvSpPr>
        <p:spPr>
          <a:xfrm>
            <a:off x="9412023" y="173177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1" name="Arrow: Right 20">
            <a:extLst>
              <a:ext uri="{FF2B5EF4-FFF2-40B4-BE49-F238E27FC236}">
                <a16:creationId xmlns:a16="http://schemas.microsoft.com/office/drawing/2014/main" id="{7B284056-2E21-4E62-AF09-F9CAE16C8699}"/>
              </a:ext>
            </a:extLst>
          </p:cNvPr>
          <p:cNvSpPr/>
          <p:nvPr/>
        </p:nvSpPr>
        <p:spPr bwMode="auto">
          <a:xfrm>
            <a:off x="9154431" y="213053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8507C0C-7A16-40D1-BB47-390282BAA5F7}"/>
              </a:ext>
            </a:extLst>
          </p:cNvPr>
          <p:cNvPicPr>
            <a:picLocks noChangeAspect="1"/>
          </p:cNvPicPr>
          <p:nvPr/>
        </p:nvPicPr>
        <p:blipFill>
          <a:blip r:embed="rId3"/>
          <a:stretch>
            <a:fillRect/>
          </a:stretch>
        </p:blipFill>
        <p:spPr>
          <a:xfrm>
            <a:off x="10798080" y="1856173"/>
            <a:ext cx="671521" cy="741365"/>
          </a:xfrm>
          <a:prstGeom prst="rect">
            <a:avLst/>
          </a:prstGeom>
        </p:spPr>
      </p:pic>
      <p:pic>
        <p:nvPicPr>
          <p:cNvPr id="23" name="Picture 22">
            <a:extLst>
              <a:ext uri="{FF2B5EF4-FFF2-40B4-BE49-F238E27FC236}">
                <a16:creationId xmlns:a16="http://schemas.microsoft.com/office/drawing/2014/main" id="{535D3CFD-8B41-4DFE-81DC-6B3174FBF7A9}"/>
              </a:ext>
            </a:extLst>
          </p:cNvPr>
          <p:cNvPicPr>
            <a:picLocks noChangeAspect="1"/>
          </p:cNvPicPr>
          <p:nvPr/>
        </p:nvPicPr>
        <p:blipFill>
          <a:blip r:embed="rId3"/>
          <a:stretch>
            <a:fillRect/>
          </a:stretch>
        </p:blipFill>
        <p:spPr>
          <a:xfrm>
            <a:off x="2676398" y="3927084"/>
            <a:ext cx="671521" cy="741365"/>
          </a:xfrm>
          <a:prstGeom prst="rect">
            <a:avLst/>
          </a:prstGeom>
        </p:spPr>
      </p:pic>
      <p:sp>
        <p:nvSpPr>
          <p:cNvPr id="24" name="TextBox 23">
            <a:extLst>
              <a:ext uri="{FF2B5EF4-FFF2-40B4-BE49-F238E27FC236}">
                <a16:creationId xmlns:a16="http://schemas.microsoft.com/office/drawing/2014/main" id="{86933CA2-A8D1-4250-B63A-640D8A0534EF}"/>
              </a:ext>
            </a:extLst>
          </p:cNvPr>
          <p:cNvSpPr txBox="1"/>
          <p:nvPr/>
        </p:nvSpPr>
        <p:spPr>
          <a:xfrm>
            <a:off x="3938572" y="380268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5" name="Arrow: Right 24">
            <a:extLst>
              <a:ext uri="{FF2B5EF4-FFF2-40B4-BE49-F238E27FC236}">
                <a16:creationId xmlns:a16="http://schemas.microsoft.com/office/drawing/2014/main" id="{AD4814A0-D06C-40DE-8A45-9AC8566A4A42}"/>
              </a:ext>
            </a:extLst>
          </p:cNvPr>
          <p:cNvSpPr/>
          <p:nvPr/>
        </p:nvSpPr>
        <p:spPr bwMode="auto">
          <a:xfrm>
            <a:off x="3680980" y="420144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A2338703-FB3B-4676-BF5D-9298C4C0CBF6}"/>
              </a:ext>
            </a:extLst>
          </p:cNvPr>
          <p:cNvSpPr txBox="1"/>
          <p:nvPr/>
        </p:nvSpPr>
        <p:spPr>
          <a:xfrm>
            <a:off x="6662272" y="380268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8" name="Arrow: Right 27">
            <a:extLst>
              <a:ext uri="{FF2B5EF4-FFF2-40B4-BE49-F238E27FC236}">
                <a16:creationId xmlns:a16="http://schemas.microsoft.com/office/drawing/2014/main" id="{F6A66483-167D-4E43-898F-1F9C9E7E99A4}"/>
              </a:ext>
            </a:extLst>
          </p:cNvPr>
          <p:cNvSpPr/>
          <p:nvPr/>
        </p:nvSpPr>
        <p:spPr bwMode="auto">
          <a:xfrm>
            <a:off x="6404680" y="420144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D75867E8-DF42-45C4-932A-D12D43C2E1D0}"/>
              </a:ext>
            </a:extLst>
          </p:cNvPr>
          <p:cNvSpPr txBox="1"/>
          <p:nvPr/>
        </p:nvSpPr>
        <p:spPr>
          <a:xfrm>
            <a:off x="9385972" y="3821088"/>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31" name="Arrow: Right 30">
            <a:extLst>
              <a:ext uri="{FF2B5EF4-FFF2-40B4-BE49-F238E27FC236}">
                <a16:creationId xmlns:a16="http://schemas.microsoft.com/office/drawing/2014/main" id="{9D629CD5-103C-4A21-8CBA-768DCB2EF969}"/>
              </a:ext>
            </a:extLst>
          </p:cNvPr>
          <p:cNvSpPr/>
          <p:nvPr/>
        </p:nvSpPr>
        <p:spPr bwMode="auto">
          <a:xfrm>
            <a:off x="9128380" y="4219854"/>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18" descr="Image result for mapreduce logo">
            <a:extLst>
              <a:ext uri="{FF2B5EF4-FFF2-40B4-BE49-F238E27FC236}">
                <a16:creationId xmlns:a16="http://schemas.microsoft.com/office/drawing/2014/main" id="{E0E2C7A2-1002-421C-B700-8A8EB387F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16" y="1871346"/>
            <a:ext cx="1692676" cy="51838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apache spark">
            <a:extLst>
              <a:ext uri="{FF2B5EF4-FFF2-40B4-BE49-F238E27FC236}">
                <a16:creationId xmlns:a16="http://schemas.microsoft.com/office/drawing/2014/main" id="{D13DF4AE-8720-4643-9696-20BD8D1FE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194" y="3922885"/>
            <a:ext cx="1409551" cy="74976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05DF312D-FFCE-4D11-AA47-EDFCCFDCDC28}"/>
              </a:ext>
            </a:extLst>
          </p:cNvPr>
          <p:cNvSpPr txBox="1"/>
          <p:nvPr/>
        </p:nvSpPr>
        <p:spPr>
          <a:xfrm>
            <a:off x="2595487"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7" name="TextBox 36">
            <a:extLst>
              <a:ext uri="{FF2B5EF4-FFF2-40B4-BE49-F238E27FC236}">
                <a16:creationId xmlns:a16="http://schemas.microsoft.com/office/drawing/2014/main" id="{51582871-4FA4-4DEE-B795-7390A579BD18}"/>
              </a:ext>
            </a:extLst>
          </p:cNvPr>
          <p:cNvSpPr txBox="1"/>
          <p:nvPr/>
        </p:nvSpPr>
        <p:spPr>
          <a:xfrm>
            <a:off x="5334933"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8" name="TextBox 37">
            <a:extLst>
              <a:ext uri="{FF2B5EF4-FFF2-40B4-BE49-F238E27FC236}">
                <a16:creationId xmlns:a16="http://schemas.microsoft.com/office/drawing/2014/main" id="{99B369E6-1BB3-49B9-8E8B-BF42F9E8730E}"/>
              </a:ext>
            </a:extLst>
          </p:cNvPr>
          <p:cNvSpPr txBox="1"/>
          <p:nvPr/>
        </p:nvSpPr>
        <p:spPr>
          <a:xfrm>
            <a:off x="8058633"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9" name="TextBox 38">
            <a:extLst>
              <a:ext uri="{FF2B5EF4-FFF2-40B4-BE49-F238E27FC236}">
                <a16:creationId xmlns:a16="http://schemas.microsoft.com/office/drawing/2014/main" id="{4A8630D7-42A8-44BE-9B7B-B6391D023838}"/>
              </a:ext>
            </a:extLst>
          </p:cNvPr>
          <p:cNvSpPr txBox="1"/>
          <p:nvPr/>
        </p:nvSpPr>
        <p:spPr>
          <a:xfrm>
            <a:off x="10697924"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40" name="TextBox 39">
            <a:extLst>
              <a:ext uri="{FF2B5EF4-FFF2-40B4-BE49-F238E27FC236}">
                <a16:creationId xmlns:a16="http://schemas.microsoft.com/office/drawing/2014/main" id="{CE16F16E-A54F-46DC-8740-5A00C16BFB07}"/>
              </a:ext>
            </a:extLst>
          </p:cNvPr>
          <p:cNvSpPr txBox="1"/>
          <p:nvPr/>
        </p:nvSpPr>
        <p:spPr>
          <a:xfrm>
            <a:off x="2595487" y="4780397"/>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6" name="TextBox 35">
            <a:extLst>
              <a:ext uri="{FF2B5EF4-FFF2-40B4-BE49-F238E27FC236}">
                <a16:creationId xmlns:a16="http://schemas.microsoft.com/office/drawing/2014/main" id="{670AADB6-170E-4DCA-8AC7-2816D109B855}"/>
              </a:ext>
            </a:extLst>
          </p:cNvPr>
          <p:cNvSpPr txBox="1"/>
          <p:nvPr/>
        </p:nvSpPr>
        <p:spPr>
          <a:xfrm>
            <a:off x="6269238" y="3176291"/>
            <a:ext cx="909544"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Cache</a:t>
            </a:r>
          </a:p>
        </p:txBody>
      </p:sp>
      <p:sp>
        <p:nvSpPr>
          <p:cNvPr id="4" name="Speech Bubble: Rectangle 3">
            <a:extLst>
              <a:ext uri="{FF2B5EF4-FFF2-40B4-BE49-F238E27FC236}">
                <a16:creationId xmlns:a16="http://schemas.microsoft.com/office/drawing/2014/main" id="{15CA40FF-30E8-4DEB-98DA-653976AEB803}"/>
              </a:ext>
            </a:extLst>
          </p:cNvPr>
          <p:cNvSpPr/>
          <p:nvPr/>
        </p:nvSpPr>
        <p:spPr bwMode="auto">
          <a:xfrm>
            <a:off x="7609566" y="3176290"/>
            <a:ext cx="1399119" cy="638395"/>
          </a:xfrm>
          <a:prstGeom prst="wedgeRectCallout">
            <a:avLst>
              <a:gd name="adj1" fmla="val -22500"/>
              <a:gd name="adj2" fmla="val 93808"/>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800" dirty="0">
                <a:gradFill>
                  <a:gsLst>
                    <a:gs pos="0">
                      <a:srgbClr val="FFFFFF"/>
                    </a:gs>
                    <a:gs pos="100000">
                      <a:srgbClr val="FFFFFF"/>
                    </a:gs>
                  </a:gsLst>
                  <a:lin ang="5400000" scaled="0"/>
                </a:gradFill>
                <a:ea typeface="Segoe UI" pitchFamily="34" charset="0"/>
                <a:cs typeface="Segoe UI" pitchFamily="34" charset="0"/>
              </a:rPr>
              <a:t>Cache</a:t>
            </a:r>
          </a:p>
        </p:txBody>
      </p:sp>
      <p:grpSp>
        <p:nvGrpSpPr>
          <p:cNvPr id="6" name="Group 5">
            <a:extLst>
              <a:ext uri="{FF2B5EF4-FFF2-40B4-BE49-F238E27FC236}">
                <a16:creationId xmlns:a16="http://schemas.microsoft.com/office/drawing/2014/main" id="{DD376938-161D-453C-90C1-20B62B1680BA}"/>
              </a:ext>
            </a:extLst>
          </p:cNvPr>
          <p:cNvGrpSpPr/>
          <p:nvPr/>
        </p:nvGrpSpPr>
        <p:grpSpPr>
          <a:xfrm>
            <a:off x="3726173" y="1558668"/>
            <a:ext cx="6164472" cy="3704086"/>
            <a:chOff x="2342316" y="2018003"/>
            <a:chExt cx="4292040" cy="2415363"/>
          </a:xfrm>
        </p:grpSpPr>
        <p:sp>
          <p:nvSpPr>
            <p:cNvPr id="5" name="Rectangle 4">
              <a:extLst>
                <a:ext uri="{FF2B5EF4-FFF2-40B4-BE49-F238E27FC236}">
                  <a16:creationId xmlns:a16="http://schemas.microsoft.com/office/drawing/2014/main" id="{7EAC4783-CA55-4AEB-9B38-8FB56C289CDB}"/>
                </a:ext>
              </a:extLst>
            </p:cNvPr>
            <p:cNvSpPr/>
            <p:nvPr/>
          </p:nvSpPr>
          <p:spPr bwMode="auto">
            <a:xfrm>
              <a:off x="2342316" y="2018003"/>
              <a:ext cx="3729303" cy="2415363"/>
            </a:xfrm>
            <a:prstGeom prst="rect">
              <a:avLst/>
            </a:prstGeom>
            <a:ln>
              <a:headEnd type="none" w="med" len="med"/>
              <a:tailEnd type="none" w="med" len="med"/>
            </a:ln>
            <a:effectLst>
              <a:glow rad="800100">
                <a:schemeClr val="accent1">
                  <a:satMod val="175000"/>
                  <a:alpha val="14000"/>
                </a:schemeClr>
              </a:glo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http://spark.apache.org/images/logistic-regression.png">
              <a:extLst>
                <a:ext uri="{FF2B5EF4-FFF2-40B4-BE49-F238E27FC236}">
                  <a16:creationId xmlns:a16="http://schemas.microsoft.com/office/drawing/2014/main" id="{4A8C652A-A913-4774-A23A-DA4FA68E28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833" y="2183239"/>
              <a:ext cx="3478390" cy="1794849"/>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F61376B7-FF32-480F-B2A9-BF0E5C83EC16}"/>
                </a:ext>
              </a:extLst>
            </p:cNvPr>
            <p:cNvSpPr txBox="1"/>
            <p:nvPr/>
          </p:nvSpPr>
          <p:spPr>
            <a:xfrm>
              <a:off x="2476997" y="3924992"/>
              <a:ext cx="4157359" cy="420209"/>
            </a:xfrm>
            <a:prstGeom prst="rect">
              <a:avLst/>
            </a:prstGeom>
            <a:noFill/>
          </p:spPr>
          <p:txBody>
            <a:bodyPr wrap="square" lIns="182880" tIns="146304" rIns="182880" bIns="146304" rtlCol="0">
              <a:spAutoFit/>
            </a:bodyPr>
            <a:lstStyle/>
            <a:p>
              <a:pPr>
                <a:lnSpc>
                  <a:spcPct val="90000"/>
                </a:lnSpc>
                <a:spcAft>
                  <a:spcPts val="600"/>
                </a:spcAft>
              </a:pPr>
              <a:r>
                <a:rPr lang="en-AU" sz="2000" b="1" dirty="0">
                  <a:gradFill>
                    <a:gsLst>
                      <a:gs pos="2917">
                        <a:schemeClr val="tx1"/>
                      </a:gs>
                      <a:gs pos="30000">
                        <a:schemeClr val="tx1"/>
                      </a:gs>
                    </a:gsLst>
                    <a:lin ang="5400000" scaled="0"/>
                  </a:gradFill>
                </a:rPr>
                <a:t>Logistic regression in Hadoop vs Spark</a:t>
              </a:r>
            </a:p>
          </p:txBody>
        </p:sp>
      </p:grpSp>
      <p:sp>
        <p:nvSpPr>
          <p:cNvPr id="43" name="TextBox 42">
            <a:extLst>
              <a:ext uri="{FF2B5EF4-FFF2-40B4-BE49-F238E27FC236}">
                <a16:creationId xmlns:a16="http://schemas.microsoft.com/office/drawing/2014/main" id="{21E2FE52-26CB-4DC9-B3C4-5B872C58D399}"/>
              </a:ext>
            </a:extLst>
          </p:cNvPr>
          <p:cNvSpPr txBox="1"/>
          <p:nvPr/>
        </p:nvSpPr>
        <p:spPr>
          <a:xfrm>
            <a:off x="212730" y="5996241"/>
            <a:ext cx="4151439" cy="422873"/>
          </a:xfrm>
          <a:prstGeom prst="rect">
            <a:avLst/>
          </a:prstGeom>
          <a:noFill/>
        </p:spPr>
        <p:txBody>
          <a:bodyPr wrap="square" lIns="182880" tIns="146304" rIns="182880" bIns="146304" rtlCol="0">
            <a:spAutoFit/>
          </a:bodyPr>
          <a:lstStyle/>
          <a:p>
            <a:pPr>
              <a:lnSpc>
                <a:spcPct val="90000"/>
              </a:lnSpc>
              <a:spcAft>
                <a:spcPts val="600"/>
              </a:spcAft>
            </a:pPr>
            <a:r>
              <a:rPr lang="en-AU" sz="920" dirty="0"/>
              <a:t>Source: http://spark.apache.org/</a:t>
            </a:r>
          </a:p>
        </p:txBody>
      </p:sp>
    </p:spTree>
    <p:extLst>
      <p:ext uri="{BB962C8B-B14F-4D97-AF65-F5344CB8AC3E}">
        <p14:creationId xmlns:p14="http://schemas.microsoft.com/office/powerpoint/2010/main" val="4229896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EA3A-4F54-469D-B3F9-C11EFE64F42D}"/>
              </a:ext>
            </a:extLst>
          </p:cNvPr>
          <p:cNvSpPr>
            <a:spLocks noGrp="1"/>
          </p:cNvSpPr>
          <p:nvPr>
            <p:ph type="title"/>
          </p:nvPr>
        </p:nvSpPr>
        <p:spPr/>
        <p:txBody>
          <a:bodyPr/>
          <a:lstStyle/>
          <a:p>
            <a:r>
              <a:rPr lang="en-AU" dirty="0"/>
              <a:t>Apache Spark: APIs</a:t>
            </a:r>
          </a:p>
        </p:txBody>
      </p:sp>
      <p:sp>
        <p:nvSpPr>
          <p:cNvPr id="3" name="Text Placeholder 2">
            <a:extLst>
              <a:ext uri="{FF2B5EF4-FFF2-40B4-BE49-F238E27FC236}">
                <a16:creationId xmlns:a16="http://schemas.microsoft.com/office/drawing/2014/main" id="{9E43E079-B58F-4785-A558-6398BD5E31B8}"/>
              </a:ext>
            </a:extLst>
          </p:cNvPr>
          <p:cNvSpPr>
            <a:spLocks noGrp="1"/>
          </p:cNvSpPr>
          <p:nvPr>
            <p:ph type="body" sz="quarter" idx="10"/>
          </p:nvPr>
        </p:nvSpPr>
        <p:spPr>
          <a:xfrm>
            <a:off x="274639" y="1211287"/>
            <a:ext cx="5486399" cy="4524315"/>
          </a:xfrm>
        </p:spPr>
        <p:txBody>
          <a:bodyPr/>
          <a:lstStyle/>
          <a:p>
            <a:r>
              <a:rPr lang="en-US" dirty="0"/>
              <a:t>RDDs</a:t>
            </a:r>
          </a:p>
          <a:p>
            <a:pPr lvl="1"/>
            <a:r>
              <a:rPr lang="en-US" dirty="0"/>
              <a:t>Core building block of data processing pipelines</a:t>
            </a:r>
          </a:p>
          <a:p>
            <a:r>
              <a:rPr lang="en-US" dirty="0" err="1"/>
              <a:t>DataFrames</a:t>
            </a:r>
            <a:endParaRPr lang="en-US" dirty="0"/>
          </a:p>
          <a:p>
            <a:pPr lvl="1"/>
            <a:r>
              <a:rPr lang="en-US" dirty="0"/>
              <a:t>High level APIs that take advantage of query optimizer</a:t>
            </a:r>
          </a:p>
          <a:p>
            <a:r>
              <a:rPr lang="en-US" dirty="0"/>
              <a:t>Datasets</a:t>
            </a:r>
          </a:p>
          <a:p>
            <a:pPr lvl="1"/>
            <a:r>
              <a:rPr lang="en-US" dirty="0"/>
              <a:t>Data Frames with user objects and custom code</a:t>
            </a:r>
          </a:p>
          <a:p>
            <a:endParaRPr lang="en-AU" dirty="0"/>
          </a:p>
        </p:txBody>
      </p:sp>
      <p:sp>
        <p:nvSpPr>
          <p:cNvPr id="5" name="Rectangle 4">
            <a:extLst>
              <a:ext uri="{FF2B5EF4-FFF2-40B4-BE49-F238E27FC236}">
                <a16:creationId xmlns:a16="http://schemas.microsoft.com/office/drawing/2014/main" id="{3375CD19-0393-46C9-9E58-C8060F345AA5}"/>
              </a:ext>
            </a:extLst>
          </p:cNvPr>
          <p:cNvSpPr/>
          <p:nvPr/>
        </p:nvSpPr>
        <p:spPr>
          <a:xfrm>
            <a:off x="6584461" y="1987182"/>
            <a:ext cx="1629837" cy="80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Structured Streaming</a:t>
            </a:r>
          </a:p>
        </p:txBody>
      </p:sp>
      <p:sp>
        <p:nvSpPr>
          <p:cNvPr id="6" name="Rectangle 5">
            <a:extLst>
              <a:ext uri="{FF2B5EF4-FFF2-40B4-BE49-F238E27FC236}">
                <a16:creationId xmlns:a16="http://schemas.microsoft.com/office/drawing/2014/main" id="{591A1EA7-04EF-4826-8A0D-56E9238EC1DC}"/>
              </a:ext>
            </a:extLst>
          </p:cNvPr>
          <p:cNvSpPr/>
          <p:nvPr/>
        </p:nvSpPr>
        <p:spPr>
          <a:xfrm>
            <a:off x="8290303" y="1987182"/>
            <a:ext cx="1629837" cy="80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Advanced Analytics</a:t>
            </a:r>
          </a:p>
        </p:txBody>
      </p:sp>
      <p:sp>
        <p:nvSpPr>
          <p:cNvPr id="7" name="Rectangle 6">
            <a:extLst>
              <a:ext uri="{FF2B5EF4-FFF2-40B4-BE49-F238E27FC236}">
                <a16:creationId xmlns:a16="http://schemas.microsoft.com/office/drawing/2014/main" id="{C46D20FE-EFF5-4F1D-A465-94CD24D29949}"/>
              </a:ext>
            </a:extLst>
          </p:cNvPr>
          <p:cNvSpPr/>
          <p:nvPr/>
        </p:nvSpPr>
        <p:spPr>
          <a:xfrm>
            <a:off x="9996145" y="1987182"/>
            <a:ext cx="1629837" cy="80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Libraries &amp; Ecosystem</a:t>
            </a:r>
          </a:p>
        </p:txBody>
      </p:sp>
      <p:sp>
        <p:nvSpPr>
          <p:cNvPr id="8" name="Rectangle 7">
            <a:extLst>
              <a:ext uri="{FF2B5EF4-FFF2-40B4-BE49-F238E27FC236}">
                <a16:creationId xmlns:a16="http://schemas.microsoft.com/office/drawing/2014/main" id="{462AA5DA-C178-46A6-AFC4-B80246473D0E}"/>
              </a:ext>
            </a:extLst>
          </p:cNvPr>
          <p:cNvSpPr/>
          <p:nvPr/>
        </p:nvSpPr>
        <p:spPr>
          <a:xfrm>
            <a:off x="6584462" y="4084460"/>
            <a:ext cx="5041520" cy="1063096"/>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AU" b="1" dirty="0"/>
              <a:t>Low Level APIs</a:t>
            </a:r>
          </a:p>
        </p:txBody>
      </p:sp>
      <p:sp>
        <p:nvSpPr>
          <p:cNvPr id="9" name="Rectangle 8">
            <a:extLst>
              <a:ext uri="{FF2B5EF4-FFF2-40B4-BE49-F238E27FC236}">
                <a16:creationId xmlns:a16="http://schemas.microsoft.com/office/drawing/2014/main" id="{ED0CF396-746E-4002-85AF-58FCA6EA6B41}"/>
              </a:ext>
            </a:extLst>
          </p:cNvPr>
          <p:cNvSpPr/>
          <p:nvPr/>
        </p:nvSpPr>
        <p:spPr>
          <a:xfrm>
            <a:off x="6584462" y="2935760"/>
            <a:ext cx="5041520" cy="1011901"/>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AU" b="1" dirty="0"/>
              <a:t>Structure APIs</a:t>
            </a:r>
          </a:p>
        </p:txBody>
      </p:sp>
      <p:sp>
        <p:nvSpPr>
          <p:cNvPr id="10" name="TextBox 9">
            <a:extLst>
              <a:ext uri="{FF2B5EF4-FFF2-40B4-BE49-F238E27FC236}">
                <a16:creationId xmlns:a16="http://schemas.microsoft.com/office/drawing/2014/main" id="{AD036B37-45F8-4FDE-BA99-69F3605346AA}"/>
              </a:ext>
            </a:extLst>
          </p:cNvPr>
          <p:cNvSpPr txBox="1"/>
          <p:nvPr/>
        </p:nvSpPr>
        <p:spPr>
          <a:xfrm>
            <a:off x="6816081" y="3313484"/>
            <a:ext cx="1194450" cy="369332"/>
          </a:xfrm>
          <a:prstGeom prst="rect">
            <a:avLst/>
          </a:prstGeom>
          <a:noFill/>
        </p:spPr>
        <p:txBody>
          <a:bodyPr wrap="square" rtlCol="0">
            <a:spAutoFit/>
          </a:bodyPr>
          <a:lstStyle/>
          <a:p>
            <a:r>
              <a:rPr lang="en-AU" dirty="0">
                <a:solidFill>
                  <a:schemeClr val="bg1"/>
                </a:solidFill>
              </a:rPr>
              <a:t>Datasets</a:t>
            </a:r>
          </a:p>
        </p:txBody>
      </p:sp>
      <p:sp>
        <p:nvSpPr>
          <p:cNvPr id="11" name="TextBox 10">
            <a:extLst>
              <a:ext uri="{FF2B5EF4-FFF2-40B4-BE49-F238E27FC236}">
                <a16:creationId xmlns:a16="http://schemas.microsoft.com/office/drawing/2014/main" id="{01FDEE80-841F-40BD-A4CF-D0CEF35EFC25}"/>
              </a:ext>
            </a:extLst>
          </p:cNvPr>
          <p:cNvSpPr txBox="1"/>
          <p:nvPr/>
        </p:nvSpPr>
        <p:spPr>
          <a:xfrm>
            <a:off x="8422243" y="3334367"/>
            <a:ext cx="1365956" cy="369332"/>
          </a:xfrm>
          <a:prstGeom prst="rect">
            <a:avLst/>
          </a:prstGeom>
          <a:noFill/>
        </p:spPr>
        <p:txBody>
          <a:bodyPr wrap="square" rtlCol="0">
            <a:spAutoFit/>
          </a:bodyPr>
          <a:lstStyle/>
          <a:p>
            <a:pPr algn="ctr"/>
            <a:r>
              <a:rPr lang="en-AU" dirty="0" err="1">
                <a:solidFill>
                  <a:schemeClr val="bg1"/>
                </a:solidFill>
              </a:rPr>
              <a:t>DataFrame</a:t>
            </a:r>
            <a:endParaRPr lang="en-AU" dirty="0">
              <a:solidFill>
                <a:schemeClr val="bg1"/>
              </a:solidFill>
            </a:endParaRPr>
          </a:p>
        </p:txBody>
      </p:sp>
      <p:sp>
        <p:nvSpPr>
          <p:cNvPr id="12" name="TextBox 11">
            <a:extLst>
              <a:ext uri="{FF2B5EF4-FFF2-40B4-BE49-F238E27FC236}">
                <a16:creationId xmlns:a16="http://schemas.microsoft.com/office/drawing/2014/main" id="{FDC8EC74-573E-41CA-8E45-A9C371EFB320}"/>
              </a:ext>
            </a:extLst>
          </p:cNvPr>
          <p:cNvSpPr txBox="1"/>
          <p:nvPr/>
        </p:nvSpPr>
        <p:spPr>
          <a:xfrm>
            <a:off x="10434879" y="3313484"/>
            <a:ext cx="888605" cy="369332"/>
          </a:xfrm>
          <a:prstGeom prst="rect">
            <a:avLst/>
          </a:prstGeom>
          <a:noFill/>
        </p:spPr>
        <p:txBody>
          <a:bodyPr wrap="square" rtlCol="0">
            <a:spAutoFit/>
          </a:bodyPr>
          <a:lstStyle/>
          <a:p>
            <a:r>
              <a:rPr lang="en-AU" dirty="0">
                <a:solidFill>
                  <a:schemeClr val="bg1"/>
                </a:solidFill>
              </a:rPr>
              <a:t>SQL</a:t>
            </a:r>
          </a:p>
        </p:txBody>
      </p:sp>
      <p:sp>
        <p:nvSpPr>
          <p:cNvPr id="13" name="TextBox 12">
            <a:extLst>
              <a:ext uri="{FF2B5EF4-FFF2-40B4-BE49-F238E27FC236}">
                <a16:creationId xmlns:a16="http://schemas.microsoft.com/office/drawing/2014/main" id="{F9F35C5E-132D-42BD-9AF8-23093F62F0F2}"/>
              </a:ext>
            </a:extLst>
          </p:cNvPr>
          <p:cNvSpPr txBox="1"/>
          <p:nvPr/>
        </p:nvSpPr>
        <p:spPr>
          <a:xfrm>
            <a:off x="7352297" y="4532690"/>
            <a:ext cx="906418" cy="369332"/>
          </a:xfrm>
          <a:prstGeom prst="rect">
            <a:avLst/>
          </a:prstGeom>
          <a:noFill/>
        </p:spPr>
        <p:txBody>
          <a:bodyPr wrap="square" rtlCol="0">
            <a:spAutoFit/>
          </a:bodyPr>
          <a:lstStyle/>
          <a:p>
            <a:r>
              <a:rPr lang="en-AU" dirty="0">
                <a:solidFill>
                  <a:schemeClr val="bg1"/>
                </a:solidFill>
              </a:rPr>
              <a:t>RDDs</a:t>
            </a:r>
          </a:p>
        </p:txBody>
      </p:sp>
      <p:sp>
        <p:nvSpPr>
          <p:cNvPr id="14" name="TextBox 13">
            <a:extLst>
              <a:ext uri="{FF2B5EF4-FFF2-40B4-BE49-F238E27FC236}">
                <a16:creationId xmlns:a16="http://schemas.microsoft.com/office/drawing/2014/main" id="{59982892-361A-4164-B593-50407D52536B}"/>
              </a:ext>
            </a:extLst>
          </p:cNvPr>
          <p:cNvSpPr txBox="1"/>
          <p:nvPr/>
        </p:nvSpPr>
        <p:spPr>
          <a:xfrm>
            <a:off x="8919592" y="4515131"/>
            <a:ext cx="2408231" cy="369332"/>
          </a:xfrm>
          <a:prstGeom prst="rect">
            <a:avLst/>
          </a:prstGeom>
          <a:noFill/>
        </p:spPr>
        <p:txBody>
          <a:bodyPr wrap="square" rtlCol="0">
            <a:spAutoFit/>
          </a:bodyPr>
          <a:lstStyle/>
          <a:p>
            <a:r>
              <a:rPr lang="en-AU" dirty="0">
                <a:solidFill>
                  <a:schemeClr val="bg1"/>
                </a:solidFill>
              </a:rPr>
              <a:t>Distributed Variables</a:t>
            </a:r>
          </a:p>
        </p:txBody>
      </p:sp>
    </p:spTree>
    <p:extLst>
      <p:ext uri="{BB962C8B-B14F-4D97-AF65-F5344CB8AC3E}">
        <p14:creationId xmlns:p14="http://schemas.microsoft.com/office/powerpoint/2010/main" val="2098682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F70E-AAF0-4F0A-82B4-6E61443F20CC}"/>
              </a:ext>
            </a:extLst>
          </p:cNvPr>
          <p:cNvSpPr>
            <a:spLocks noGrp="1"/>
          </p:cNvSpPr>
          <p:nvPr>
            <p:ph type="title"/>
          </p:nvPr>
        </p:nvSpPr>
        <p:spPr/>
        <p:txBody>
          <a:bodyPr/>
          <a:lstStyle/>
          <a:p>
            <a:r>
              <a:rPr lang="en-AU" dirty="0"/>
              <a:t>Transformations and Actions</a:t>
            </a:r>
          </a:p>
        </p:txBody>
      </p:sp>
      <p:cxnSp>
        <p:nvCxnSpPr>
          <p:cNvPr id="3" name="Straight Connector 2">
            <a:extLst>
              <a:ext uri="{FF2B5EF4-FFF2-40B4-BE49-F238E27FC236}">
                <a16:creationId xmlns:a16="http://schemas.microsoft.com/office/drawing/2014/main" id="{E74009B1-8F81-484C-B82D-202E86924AA7}"/>
              </a:ext>
            </a:extLst>
          </p:cNvPr>
          <p:cNvCxnSpPr/>
          <p:nvPr/>
        </p:nvCxnSpPr>
        <p:spPr>
          <a:xfrm>
            <a:off x="5089413" y="4037651"/>
            <a:ext cx="0" cy="1309196"/>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4077ED3-096F-4E8F-9188-0A8BFA72408D}"/>
              </a:ext>
            </a:extLst>
          </p:cNvPr>
          <p:cNvCxnSpPr/>
          <p:nvPr/>
        </p:nvCxnSpPr>
        <p:spPr>
          <a:xfrm flipV="1">
            <a:off x="2239360" y="2153030"/>
            <a:ext cx="0" cy="664182"/>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72AA023-3808-49AF-8F51-7D069CE1AB83}"/>
              </a:ext>
            </a:extLst>
          </p:cNvPr>
          <p:cNvSpPr/>
          <p:nvPr/>
        </p:nvSpPr>
        <p:spPr bwMode="auto">
          <a:xfrm rot="18900000">
            <a:off x="6892634" y="3004280"/>
            <a:ext cx="1204154" cy="120415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3598" b="1" kern="0" dirty="0">
              <a:solidFill>
                <a:srgbClr val="FFFFFF"/>
              </a:solidFill>
              <a:latin typeface="Segoe UI Light"/>
              <a:ea typeface="Segoe UI" pitchFamily="34" charset="0"/>
              <a:cs typeface="Segoe UI" pitchFamily="34" charset="0"/>
            </a:endParaRPr>
          </a:p>
        </p:txBody>
      </p:sp>
      <p:grpSp>
        <p:nvGrpSpPr>
          <p:cNvPr id="6" name="Group 5">
            <a:extLst>
              <a:ext uri="{FF2B5EF4-FFF2-40B4-BE49-F238E27FC236}">
                <a16:creationId xmlns:a16="http://schemas.microsoft.com/office/drawing/2014/main" id="{7A650CF2-97DC-460F-84AE-5881A0C19F16}"/>
              </a:ext>
            </a:extLst>
          </p:cNvPr>
          <p:cNvGrpSpPr/>
          <p:nvPr/>
        </p:nvGrpSpPr>
        <p:grpSpPr>
          <a:xfrm>
            <a:off x="3747410" y="3014499"/>
            <a:ext cx="2062447" cy="1178541"/>
            <a:chOff x="4488864" y="4595750"/>
            <a:chExt cx="2022764" cy="1155865"/>
          </a:xfrm>
          <a:solidFill>
            <a:srgbClr val="0070C0"/>
          </a:solidFill>
        </p:grpSpPr>
        <p:sp>
          <p:nvSpPr>
            <p:cNvPr id="7" name="Rounded Rectangle 6">
              <a:extLst>
                <a:ext uri="{FF2B5EF4-FFF2-40B4-BE49-F238E27FC236}">
                  <a16:creationId xmlns:a16="http://schemas.microsoft.com/office/drawing/2014/main" id="{AFDE8B59-82E2-4B70-BDE5-168E69E6FF45}"/>
                </a:ext>
              </a:extLst>
            </p:cNvPr>
            <p:cNvSpPr/>
            <p:nvPr/>
          </p:nvSpPr>
          <p:spPr bwMode="auto">
            <a:xfrm>
              <a:off x="4488864" y="4595750"/>
              <a:ext cx="1413164" cy="546265"/>
            </a:xfrm>
            <a:prstGeom prst="roundRect">
              <a:avLst>
                <a:gd name="adj" fmla="val 0"/>
              </a:avLst>
            </a:prstGeom>
            <a:grp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fontAlgn="base">
                <a:lnSpc>
                  <a:spcPct val="90000"/>
                </a:lnSpc>
                <a:spcBef>
                  <a:spcPct val="0"/>
                </a:spcBef>
                <a:spcAft>
                  <a:spcPct val="0"/>
                </a:spcAft>
              </a:pPr>
              <a:r>
                <a:rPr lang="en-US" sz="2040" b="1" kern="0" dirty="0">
                  <a:solidFill>
                    <a:srgbClr val="FFFFFF"/>
                  </a:solidFill>
                  <a:latin typeface="Segoe UI Light"/>
                  <a:ea typeface="Segoe UI" pitchFamily="34" charset="0"/>
                  <a:cs typeface="Segoe UI" pitchFamily="34" charset="0"/>
                </a:rPr>
                <a:t>RDD</a:t>
              </a:r>
            </a:p>
          </p:txBody>
        </p:sp>
        <p:sp>
          <p:nvSpPr>
            <p:cNvPr id="8" name="Rounded Rectangle 7">
              <a:extLst>
                <a:ext uri="{FF2B5EF4-FFF2-40B4-BE49-F238E27FC236}">
                  <a16:creationId xmlns:a16="http://schemas.microsoft.com/office/drawing/2014/main" id="{4BC46977-0A4F-4783-B4AB-86C5623241C4}"/>
                </a:ext>
              </a:extLst>
            </p:cNvPr>
            <p:cNvSpPr/>
            <p:nvPr/>
          </p:nvSpPr>
          <p:spPr bwMode="auto">
            <a:xfrm>
              <a:off x="4641264" y="4748150"/>
              <a:ext cx="1413164" cy="546265"/>
            </a:xfrm>
            <a:prstGeom prst="roundRect">
              <a:avLst>
                <a:gd name="adj" fmla="val 1036"/>
              </a:avLst>
            </a:prstGeom>
            <a:grp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fontAlgn="base">
                <a:lnSpc>
                  <a:spcPct val="90000"/>
                </a:lnSpc>
                <a:spcBef>
                  <a:spcPct val="0"/>
                </a:spcBef>
                <a:spcAft>
                  <a:spcPct val="0"/>
                </a:spcAft>
              </a:pPr>
              <a:r>
                <a:rPr lang="en-US" sz="2040" b="1" kern="0" dirty="0">
                  <a:solidFill>
                    <a:srgbClr val="FFFFFF"/>
                  </a:solidFill>
                  <a:latin typeface="Segoe UI Light"/>
                  <a:ea typeface="Segoe UI" pitchFamily="34" charset="0"/>
                  <a:cs typeface="Segoe UI" pitchFamily="34" charset="0"/>
                </a:rPr>
                <a:t>RDD</a:t>
              </a:r>
            </a:p>
          </p:txBody>
        </p:sp>
        <p:sp>
          <p:nvSpPr>
            <p:cNvPr id="9" name="Rounded Rectangle 8">
              <a:extLst>
                <a:ext uri="{FF2B5EF4-FFF2-40B4-BE49-F238E27FC236}">
                  <a16:creationId xmlns:a16="http://schemas.microsoft.com/office/drawing/2014/main" id="{3DE5A3FD-8C87-494F-AFD9-29AF241BF73C}"/>
                </a:ext>
              </a:extLst>
            </p:cNvPr>
            <p:cNvSpPr/>
            <p:nvPr/>
          </p:nvSpPr>
          <p:spPr bwMode="auto">
            <a:xfrm>
              <a:off x="4793664" y="4900550"/>
              <a:ext cx="1413164" cy="546265"/>
            </a:xfrm>
            <a:prstGeom prst="roundRect">
              <a:avLst>
                <a:gd name="adj" fmla="val 0"/>
              </a:avLst>
            </a:prstGeom>
            <a:grp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fontAlgn="base">
                <a:lnSpc>
                  <a:spcPct val="90000"/>
                </a:lnSpc>
                <a:spcBef>
                  <a:spcPct val="0"/>
                </a:spcBef>
                <a:spcAft>
                  <a:spcPct val="0"/>
                </a:spcAft>
              </a:pPr>
              <a:r>
                <a:rPr lang="en-US" sz="2040" b="1" kern="0" dirty="0">
                  <a:solidFill>
                    <a:srgbClr val="FFFFFF"/>
                  </a:solidFill>
                  <a:latin typeface="Segoe UI Light"/>
                  <a:ea typeface="Segoe UI" pitchFamily="34" charset="0"/>
                  <a:cs typeface="Segoe UI" pitchFamily="34" charset="0"/>
                </a:rPr>
                <a:t>RDD</a:t>
              </a:r>
            </a:p>
          </p:txBody>
        </p:sp>
        <p:sp>
          <p:nvSpPr>
            <p:cNvPr id="10" name="Rounded Rectangle 9">
              <a:extLst>
                <a:ext uri="{FF2B5EF4-FFF2-40B4-BE49-F238E27FC236}">
                  <a16:creationId xmlns:a16="http://schemas.microsoft.com/office/drawing/2014/main" id="{E8B7E740-D60E-4D10-A669-E23FAD1EEA27}"/>
                </a:ext>
              </a:extLst>
            </p:cNvPr>
            <p:cNvSpPr/>
            <p:nvPr/>
          </p:nvSpPr>
          <p:spPr bwMode="auto">
            <a:xfrm>
              <a:off x="4946064" y="5052950"/>
              <a:ext cx="1413164" cy="546265"/>
            </a:xfrm>
            <a:prstGeom prst="roundRect">
              <a:avLst>
                <a:gd name="adj" fmla="val 0"/>
              </a:avLst>
            </a:prstGeom>
            <a:grp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fontAlgn="base">
                <a:lnSpc>
                  <a:spcPct val="90000"/>
                </a:lnSpc>
                <a:spcBef>
                  <a:spcPct val="0"/>
                </a:spcBef>
                <a:spcAft>
                  <a:spcPct val="0"/>
                </a:spcAft>
              </a:pPr>
              <a:r>
                <a:rPr lang="en-US" sz="2040" b="1" kern="0" dirty="0">
                  <a:solidFill>
                    <a:srgbClr val="FFFFFF"/>
                  </a:solidFill>
                  <a:latin typeface="Segoe UI Light"/>
                  <a:ea typeface="Segoe UI" pitchFamily="34" charset="0"/>
                  <a:cs typeface="Segoe UI" pitchFamily="34" charset="0"/>
                </a:rPr>
                <a:t>RDD</a:t>
              </a:r>
            </a:p>
          </p:txBody>
        </p:sp>
        <p:sp>
          <p:nvSpPr>
            <p:cNvPr id="11" name="Rounded Rectangle 10">
              <a:extLst>
                <a:ext uri="{FF2B5EF4-FFF2-40B4-BE49-F238E27FC236}">
                  <a16:creationId xmlns:a16="http://schemas.microsoft.com/office/drawing/2014/main" id="{EF03A5AB-16CD-4625-86D8-9E4C59AA686A}"/>
                </a:ext>
              </a:extLst>
            </p:cNvPr>
            <p:cNvSpPr/>
            <p:nvPr/>
          </p:nvSpPr>
          <p:spPr bwMode="auto">
            <a:xfrm>
              <a:off x="5098464" y="5205350"/>
              <a:ext cx="1413164" cy="546265"/>
            </a:xfrm>
            <a:prstGeom prst="roundRect">
              <a:avLst>
                <a:gd name="adj" fmla="val 0"/>
              </a:avLst>
            </a:prstGeom>
            <a:grp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fontAlgn="base">
                <a:lnSpc>
                  <a:spcPct val="90000"/>
                </a:lnSpc>
                <a:spcBef>
                  <a:spcPct val="0"/>
                </a:spcBef>
                <a:spcAft>
                  <a:spcPct val="0"/>
                </a:spcAft>
              </a:pPr>
              <a:r>
                <a:rPr lang="en-US" sz="1598" kern="0" dirty="0">
                  <a:solidFill>
                    <a:srgbClr val="FFFFFF"/>
                  </a:solidFill>
                  <a:latin typeface="Segoe UI Light"/>
                  <a:ea typeface="Segoe UI" pitchFamily="34" charset="0"/>
                  <a:cs typeface="Segoe UI" pitchFamily="34" charset="0"/>
                </a:rPr>
                <a:t>RDD</a:t>
              </a:r>
            </a:p>
          </p:txBody>
        </p:sp>
      </p:grpSp>
      <p:sp>
        <p:nvSpPr>
          <p:cNvPr id="12" name="Rectangle 11">
            <a:extLst>
              <a:ext uri="{FF2B5EF4-FFF2-40B4-BE49-F238E27FC236}">
                <a16:creationId xmlns:a16="http://schemas.microsoft.com/office/drawing/2014/main" id="{F9439DEC-C272-4C8B-BD21-047D44CD36BA}"/>
              </a:ext>
            </a:extLst>
          </p:cNvPr>
          <p:cNvSpPr/>
          <p:nvPr/>
        </p:nvSpPr>
        <p:spPr bwMode="auto">
          <a:xfrm rot="18900000">
            <a:off x="1637980" y="3006974"/>
            <a:ext cx="1204154" cy="120415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3598" b="1" kern="0" dirty="0">
              <a:solidFill>
                <a:srgbClr val="FFFFFF"/>
              </a:solidFill>
              <a:latin typeface="Segoe UI Light"/>
              <a:ea typeface="Segoe UI" pitchFamily="34" charset="0"/>
              <a:cs typeface="Segoe UI" pitchFamily="34" charset="0"/>
            </a:endParaRPr>
          </a:p>
        </p:txBody>
      </p:sp>
      <p:sp>
        <p:nvSpPr>
          <p:cNvPr id="13" name="TextBox 12">
            <a:extLst>
              <a:ext uri="{FF2B5EF4-FFF2-40B4-BE49-F238E27FC236}">
                <a16:creationId xmlns:a16="http://schemas.microsoft.com/office/drawing/2014/main" id="{A15736E8-5F88-439A-B04C-0D5AABA4502F}"/>
              </a:ext>
            </a:extLst>
          </p:cNvPr>
          <p:cNvSpPr txBox="1"/>
          <p:nvPr/>
        </p:nvSpPr>
        <p:spPr>
          <a:xfrm>
            <a:off x="1390461" y="3442030"/>
            <a:ext cx="1703788" cy="310780"/>
          </a:xfrm>
          <a:prstGeom prst="rect">
            <a:avLst/>
          </a:prstGeom>
          <a:noFill/>
        </p:spPr>
        <p:txBody>
          <a:bodyPr wrap="none" lIns="186468" tIns="149175" rIns="186468" bIns="149175" rtlCol="0" anchor="ctr">
            <a:noAutofit/>
          </a:bodyPr>
          <a:lstStyle/>
          <a:p>
            <a:pPr algn="ctr" defTabSz="932239">
              <a:lnSpc>
                <a:spcPct val="90000"/>
              </a:lnSpc>
              <a:spcAft>
                <a:spcPts val="612"/>
              </a:spcAft>
            </a:pPr>
            <a:r>
              <a:rPr lang="en-US" sz="1598" kern="0" dirty="0">
                <a:solidFill>
                  <a:srgbClr val="FFFFFF"/>
                </a:solidFill>
                <a:latin typeface="Segoe UI Light"/>
              </a:rPr>
              <a:t>Transformations</a:t>
            </a:r>
          </a:p>
        </p:txBody>
      </p:sp>
      <p:cxnSp>
        <p:nvCxnSpPr>
          <p:cNvPr id="14" name="Straight Arrow Connector 13">
            <a:extLst>
              <a:ext uri="{FF2B5EF4-FFF2-40B4-BE49-F238E27FC236}">
                <a16:creationId xmlns:a16="http://schemas.microsoft.com/office/drawing/2014/main" id="{B5CB7737-5E4E-4A1C-8F38-95073A8FC57F}"/>
              </a:ext>
            </a:extLst>
          </p:cNvPr>
          <p:cNvCxnSpPr/>
          <p:nvPr/>
        </p:nvCxnSpPr>
        <p:spPr>
          <a:xfrm>
            <a:off x="5805834" y="3604701"/>
            <a:ext cx="83547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33">
            <a:extLst>
              <a:ext uri="{FF2B5EF4-FFF2-40B4-BE49-F238E27FC236}">
                <a16:creationId xmlns:a16="http://schemas.microsoft.com/office/drawing/2014/main" id="{42F35873-4599-4587-B242-C96EE95D3DD2}"/>
              </a:ext>
            </a:extLst>
          </p:cNvPr>
          <p:cNvSpPr/>
          <p:nvPr/>
        </p:nvSpPr>
        <p:spPr bwMode="auto">
          <a:xfrm>
            <a:off x="9251837" y="3331184"/>
            <a:ext cx="1440886" cy="556982"/>
          </a:xfrm>
          <a:prstGeom prst="roundRect">
            <a:avLst>
              <a:gd name="adj" fmla="val 0"/>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fontAlgn="base">
              <a:lnSpc>
                <a:spcPct val="90000"/>
              </a:lnSpc>
              <a:spcBef>
                <a:spcPct val="0"/>
              </a:spcBef>
              <a:spcAft>
                <a:spcPct val="0"/>
              </a:spcAft>
            </a:pPr>
            <a:r>
              <a:rPr lang="en-US" sz="1598" kern="0" dirty="0">
                <a:solidFill>
                  <a:srgbClr val="FFFFFF"/>
                </a:solidFill>
                <a:latin typeface="Segoe UI Light"/>
                <a:ea typeface="Segoe UI" pitchFamily="34" charset="0"/>
                <a:cs typeface="Segoe UI" pitchFamily="34" charset="0"/>
              </a:rPr>
              <a:t>Value</a:t>
            </a:r>
          </a:p>
        </p:txBody>
      </p:sp>
      <p:sp>
        <p:nvSpPr>
          <p:cNvPr id="16" name="TextBox 15">
            <a:extLst>
              <a:ext uri="{FF2B5EF4-FFF2-40B4-BE49-F238E27FC236}">
                <a16:creationId xmlns:a16="http://schemas.microsoft.com/office/drawing/2014/main" id="{97C1C1CE-5B9F-4C1D-B58F-A25D56ED0F49}"/>
              </a:ext>
            </a:extLst>
          </p:cNvPr>
          <p:cNvSpPr txBox="1"/>
          <p:nvPr/>
        </p:nvSpPr>
        <p:spPr>
          <a:xfrm>
            <a:off x="7033575" y="3450966"/>
            <a:ext cx="922271" cy="310780"/>
          </a:xfrm>
          <a:prstGeom prst="rect">
            <a:avLst/>
          </a:prstGeom>
          <a:solidFill>
            <a:srgbClr val="002060"/>
          </a:solidFill>
        </p:spPr>
        <p:txBody>
          <a:bodyPr wrap="none" lIns="186468" tIns="149175" rIns="186468" bIns="149175" rtlCol="0" anchor="ctr">
            <a:noAutofit/>
          </a:bodyPr>
          <a:lstStyle/>
          <a:p>
            <a:pPr algn="ctr" defTabSz="932239">
              <a:lnSpc>
                <a:spcPct val="90000"/>
              </a:lnSpc>
              <a:spcAft>
                <a:spcPts val="612"/>
              </a:spcAft>
            </a:pPr>
            <a:r>
              <a:rPr lang="en-US" sz="1598" kern="0" dirty="0">
                <a:solidFill>
                  <a:srgbClr val="FFFFFF"/>
                </a:solidFill>
                <a:latin typeface="Segoe UI Light"/>
              </a:rPr>
              <a:t>Actions</a:t>
            </a:r>
          </a:p>
        </p:txBody>
      </p:sp>
      <p:cxnSp>
        <p:nvCxnSpPr>
          <p:cNvPr id="17" name="Straight Arrow Connector 16">
            <a:extLst>
              <a:ext uri="{FF2B5EF4-FFF2-40B4-BE49-F238E27FC236}">
                <a16:creationId xmlns:a16="http://schemas.microsoft.com/office/drawing/2014/main" id="{1A0CF441-2191-4C7D-830E-9F5C44389C8F}"/>
              </a:ext>
            </a:extLst>
          </p:cNvPr>
          <p:cNvCxnSpPr/>
          <p:nvPr/>
        </p:nvCxnSpPr>
        <p:spPr>
          <a:xfrm>
            <a:off x="8370774" y="3611067"/>
            <a:ext cx="83547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4">
            <a:extLst>
              <a:ext uri="{FF2B5EF4-FFF2-40B4-BE49-F238E27FC236}">
                <a16:creationId xmlns:a16="http://schemas.microsoft.com/office/drawing/2014/main" id="{EFC51629-3FC9-40AA-B2A7-3CEEFE03C05E}"/>
              </a:ext>
            </a:extLst>
          </p:cNvPr>
          <p:cNvCxnSpPr>
            <a:endCxn id="7" idx="0"/>
          </p:cNvCxnSpPr>
          <p:nvPr/>
        </p:nvCxnSpPr>
        <p:spPr>
          <a:xfrm>
            <a:off x="2240746" y="2171867"/>
            <a:ext cx="2227108" cy="842632"/>
          </a:xfrm>
          <a:prstGeom prst="bentConnector2">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34">
            <a:extLst>
              <a:ext uri="{FF2B5EF4-FFF2-40B4-BE49-F238E27FC236}">
                <a16:creationId xmlns:a16="http://schemas.microsoft.com/office/drawing/2014/main" id="{424DB73B-B7CC-4262-8834-53980C31EA96}"/>
              </a:ext>
            </a:extLst>
          </p:cNvPr>
          <p:cNvCxnSpPr/>
          <p:nvPr/>
        </p:nvCxnSpPr>
        <p:spPr>
          <a:xfrm rot="10800000">
            <a:off x="2240948" y="4466944"/>
            <a:ext cx="2864768" cy="864158"/>
          </a:xfrm>
          <a:prstGeom prst="bentConnector3">
            <a:avLst>
              <a:gd name="adj1" fmla="val 10008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9642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F70E-AAF0-4F0A-82B4-6E61443F20CC}"/>
              </a:ext>
            </a:extLst>
          </p:cNvPr>
          <p:cNvSpPr>
            <a:spLocks noGrp="1"/>
          </p:cNvSpPr>
          <p:nvPr>
            <p:ph type="title"/>
          </p:nvPr>
        </p:nvSpPr>
        <p:spPr/>
        <p:txBody>
          <a:bodyPr/>
          <a:lstStyle/>
          <a:p>
            <a:r>
              <a:rPr lang="en-AU" dirty="0"/>
              <a:t>Transformations and Actions</a:t>
            </a:r>
          </a:p>
        </p:txBody>
      </p:sp>
      <p:graphicFrame>
        <p:nvGraphicFramePr>
          <p:cNvPr id="20" name="Table 19">
            <a:extLst>
              <a:ext uri="{FF2B5EF4-FFF2-40B4-BE49-F238E27FC236}">
                <a16:creationId xmlns:a16="http://schemas.microsoft.com/office/drawing/2014/main" id="{DB4855B9-26F5-49EE-BA13-29851CD5C5AB}"/>
              </a:ext>
            </a:extLst>
          </p:cNvPr>
          <p:cNvGraphicFramePr>
            <a:graphicFrameLocks noGrp="1"/>
          </p:cNvGraphicFramePr>
          <p:nvPr>
            <p:extLst>
              <p:ext uri="{D42A27DB-BD31-4B8C-83A1-F6EECF244321}">
                <p14:modId xmlns:p14="http://schemas.microsoft.com/office/powerpoint/2010/main" val="493463816"/>
              </p:ext>
            </p:extLst>
          </p:nvPr>
        </p:nvGraphicFramePr>
        <p:xfrm>
          <a:off x="2072745" y="1769070"/>
          <a:ext cx="8290984" cy="3708400"/>
        </p:xfrm>
        <a:graphic>
          <a:graphicData uri="http://schemas.openxmlformats.org/drawingml/2006/table">
            <a:tbl>
              <a:tblPr firstRow="1" bandRow="1">
                <a:tableStyleId>{5C22544A-7EE6-4342-B048-85BDC9FD1C3A}</a:tableStyleId>
              </a:tblPr>
              <a:tblGrid>
                <a:gridCol w="4145492">
                  <a:extLst>
                    <a:ext uri="{9D8B030D-6E8A-4147-A177-3AD203B41FA5}">
                      <a16:colId xmlns:a16="http://schemas.microsoft.com/office/drawing/2014/main" val="890166521"/>
                    </a:ext>
                  </a:extLst>
                </a:gridCol>
                <a:gridCol w="4145492">
                  <a:extLst>
                    <a:ext uri="{9D8B030D-6E8A-4147-A177-3AD203B41FA5}">
                      <a16:colId xmlns:a16="http://schemas.microsoft.com/office/drawing/2014/main" val="1922967574"/>
                    </a:ext>
                  </a:extLst>
                </a:gridCol>
              </a:tblGrid>
              <a:tr h="370840">
                <a:tc>
                  <a:txBody>
                    <a:bodyPr/>
                    <a:lstStyle/>
                    <a:p>
                      <a:r>
                        <a:rPr lang="en-US" dirty="0"/>
                        <a:t>Transformations</a:t>
                      </a:r>
                    </a:p>
                  </a:txBody>
                  <a:tcPr/>
                </a:tc>
                <a:tc>
                  <a:txBody>
                    <a:bodyPr/>
                    <a:lstStyle/>
                    <a:p>
                      <a:r>
                        <a:rPr lang="en-US" dirty="0"/>
                        <a:t>Actions</a:t>
                      </a:r>
                    </a:p>
                  </a:txBody>
                  <a:tcPr/>
                </a:tc>
                <a:extLst>
                  <a:ext uri="{0D108BD9-81ED-4DB2-BD59-A6C34878D82A}">
                    <a16:rowId xmlns:a16="http://schemas.microsoft.com/office/drawing/2014/main" val="1078613505"/>
                  </a:ext>
                </a:extLst>
              </a:tr>
              <a:tr h="370840">
                <a:tc>
                  <a:txBody>
                    <a:bodyPr/>
                    <a:lstStyle/>
                    <a:p>
                      <a:r>
                        <a:rPr lang="en-US" b="1" dirty="0">
                          <a:latin typeface="Courier New" panose="02070309020205020404" pitchFamily="49" charset="0"/>
                          <a:cs typeface="Courier New" panose="02070309020205020404" pitchFamily="49" charset="0"/>
                        </a:rPr>
                        <a:t>select</a:t>
                      </a:r>
                    </a:p>
                  </a:txBody>
                  <a:tcPr/>
                </a:tc>
                <a:tc>
                  <a:txBody>
                    <a:bodyPr/>
                    <a:lstStyle/>
                    <a:p>
                      <a:r>
                        <a:rPr lang="en-US" b="1" dirty="0">
                          <a:latin typeface="Courier New" panose="02070309020205020404" pitchFamily="49" charset="0"/>
                          <a:cs typeface="Courier New" panose="02070309020205020404" pitchFamily="49" charset="0"/>
                        </a:rPr>
                        <a:t>show</a:t>
                      </a:r>
                    </a:p>
                  </a:txBody>
                  <a:tcPr/>
                </a:tc>
                <a:extLst>
                  <a:ext uri="{0D108BD9-81ED-4DB2-BD59-A6C34878D82A}">
                    <a16:rowId xmlns:a16="http://schemas.microsoft.com/office/drawing/2014/main" val="1867539072"/>
                  </a:ext>
                </a:extLst>
              </a:tr>
              <a:tr h="370840">
                <a:tc>
                  <a:txBody>
                    <a:bodyPr/>
                    <a:lstStyle/>
                    <a:p>
                      <a:r>
                        <a:rPr lang="en-US" b="1" dirty="0">
                          <a:latin typeface="Courier New" panose="02070309020205020404" pitchFamily="49" charset="0"/>
                          <a:cs typeface="Courier New" panose="02070309020205020404" pitchFamily="49" charset="0"/>
                        </a:rPr>
                        <a:t>distinct</a:t>
                      </a:r>
                    </a:p>
                  </a:txBody>
                  <a:tcPr/>
                </a:tc>
                <a:tc>
                  <a:txBody>
                    <a:bodyPr/>
                    <a:lstStyle/>
                    <a:p>
                      <a:r>
                        <a:rPr lang="en-US" b="1" dirty="0">
                          <a:latin typeface="Courier New" panose="02070309020205020404" pitchFamily="49" charset="0"/>
                          <a:cs typeface="Courier New" panose="02070309020205020404" pitchFamily="49" charset="0"/>
                        </a:rPr>
                        <a:t>count</a:t>
                      </a:r>
                    </a:p>
                  </a:txBody>
                  <a:tcPr/>
                </a:tc>
                <a:extLst>
                  <a:ext uri="{0D108BD9-81ED-4DB2-BD59-A6C34878D82A}">
                    <a16:rowId xmlns:a16="http://schemas.microsoft.com/office/drawing/2014/main" val="3983620822"/>
                  </a:ext>
                </a:extLst>
              </a:tr>
              <a:tr h="370840">
                <a:tc>
                  <a:txBody>
                    <a:bodyPr/>
                    <a:lstStyle/>
                    <a:p>
                      <a:r>
                        <a:rPr lang="en-US" b="1" dirty="0" err="1">
                          <a:latin typeface="Courier New" panose="02070309020205020404" pitchFamily="49" charset="0"/>
                          <a:cs typeface="Courier New" panose="02070309020205020404" pitchFamily="49" charset="0"/>
                        </a:rPr>
                        <a:t>groupBy</a:t>
                      </a:r>
                      <a:endParaRPr lang="en-US" b="1" dirty="0">
                        <a:latin typeface="Courier New" panose="02070309020205020404" pitchFamily="49" charset="0"/>
                        <a:cs typeface="Courier New" panose="02070309020205020404" pitchFamily="49" charset="0"/>
                      </a:endParaRPr>
                    </a:p>
                  </a:txBody>
                  <a:tcPr/>
                </a:tc>
                <a:tc>
                  <a:txBody>
                    <a:bodyPr/>
                    <a:lstStyle/>
                    <a:p>
                      <a:r>
                        <a:rPr lang="en-US" b="1" dirty="0">
                          <a:latin typeface="Courier New" panose="02070309020205020404" pitchFamily="49" charset="0"/>
                          <a:cs typeface="Courier New" panose="02070309020205020404" pitchFamily="49" charset="0"/>
                        </a:rPr>
                        <a:t>collect</a:t>
                      </a:r>
                    </a:p>
                  </a:txBody>
                  <a:tcPr/>
                </a:tc>
                <a:extLst>
                  <a:ext uri="{0D108BD9-81ED-4DB2-BD59-A6C34878D82A}">
                    <a16:rowId xmlns:a16="http://schemas.microsoft.com/office/drawing/2014/main" val="1389851741"/>
                  </a:ext>
                </a:extLst>
              </a:tr>
              <a:tr h="370840">
                <a:tc>
                  <a:txBody>
                    <a:bodyPr/>
                    <a:lstStyle/>
                    <a:p>
                      <a:r>
                        <a:rPr lang="en-US" b="1" dirty="0">
                          <a:latin typeface="Courier New" panose="02070309020205020404" pitchFamily="49" charset="0"/>
                          <a:cs typeface="Courier New" panose="02070309020205020404" pitchFamily="49" charset="0"/>
                        </a:rPr>
                        <a:t>sum</a:t>
                      </a:r>
                    </a:p>
                  </a:txBody>
                  <a:tcPr/>
                </a:tc>
                <a:tc>
                  <a:txBody>
                    <a:bodyPr/>
                    <a:lstStyle/>
                    <a:p>
                      <a:r>
                        <a:rPr lang="en-US" b="1" dirty="0">
                          <a:latin typeface="Courier New" panose="02070309020205020404" pitchFamily="49" charset="0"/>
                          <a:cs typeface="Courier New" panose="02070309020205020404" pitchFamily="49" charset="0"/>
                        </a:rPr>
                        <a:t>save</a:t>
                      </a:r>
                    </a:p>
                  </a:txBody>
                  <a:tcPr/>
                </a:tc>
                <a:extLst>
                  <a:ext uri="{0D108BD9-81ED-4DB2-BD59-A6C34878D82A}">
                    <a16:rowId xmlns:a16="http://schemas.microsoft.com/office/drawing/2014/main" val="2220678196"/>
                  </a:ext>
                </a:extLst>
              </a:tr>
              <a:tr h="370840">
                <a:tc>
                  <a:txBody>
                    <a:bodyPr/>
                    <a:lstStyle/>
                    <a:p>
                      <a:r>
                        <a:rPr lang="en-US" b="1" dirty="0" err="1">
                          <a:latin typeface="Courier New" panose="02070309020205020404" pitchFamily="49" charset="0"/>
                          <a:cs typeface="Courier New" panose="02070309020205020404" pitchFamily="49" charset="0"/>
                        </a:rPr>
                        <a:t>orderBy</a:t>
                      </a:r>
                      <a:endParaRPr lang="en-US" b="1" dirty="0">
                        <a:latin typeface="Courier New" panose="02070309020205020404" pitchFamily="49" charset="0"/>
                        <a:cs typeface="Courier New" panose="02070309020205020404" pitchFamily="49" charset="0"/>
                      </a:endParaRPr>
                    </a:p>
                  </a:txBody>
                  <a:tcPr/>
                </a:tc>
                <a:tc>
                  <a:txBody>
                    <a:bodyPr/>
                    <a:lstStyle/>
                    <a:p>
                      <a:r>
                        <a:rPr lang="en-US" b="1" dirty="0">
                          <a:latin typeface="Courier New" panose="02070309020205020404" pitchFamily="49" charset="0"/>
                          <a:cs typeface="Courier New" panose="02070309020205020404" pitchFamily="49" charset="0"/>
                        </a:rPr>
                        <a:t>first</a:t>
                      </a:r>
                    </a:p>
                  </a:txBody>
                  <a:tcPr/>
                </a:tc>
                <a:extLst>
                  <a:ext uri="{0D108BD9-81ED-4DB2-BD59-A6C34878D82A}">
                    <a16:rowId xmlns:a16="http://schemas.microsoft.com/office/drawing/2014/main" val="3268218767"/>
                  </a:ext>
                </a:extLst>
              </a:tr>
              <a:tr h="370840">
                <a:tc>
                  <a:txBody>
                    <a:bodyPr/>
                    <a:lstStyle/>
                    <a:p>
                      <a:r>
                        <a:rPr lang="en-US" b="1" dirty="0">
                          <a:latin typeface="Courier New" panose="02070309020205020404" pitchFamily="49" charset="0"/>
                          <a:cs typeface="Courier New" panose="02070309020205020404" pitchFamily="49" charset="0"/>
                        </a:rPr>
                        <a:t>filter</a:t>
                      </a:r>
                    </a:p>
                  </a:txBody>
                  <a:tcPr/>
                </a:tc>
                <a:tc>
                  <a:txBody>
                    <a:bodyPr/>
                    <a:lstStyle/>
                    <a:p>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77721172"/>
                  </a:ext>
                </a:extLst>
              </a:tr>
              <a:tr h="370840">
                <a:tc>
                  <a:txBody>
                    <a:bodyPr/>
                    <a:lstStyle/>
                    <a:p>
                      <a:r>
                        <a:rPr lang="en-US" b="1" dirty="0">
                          <a:latin typeface="Courier New" panose="02070309020205020404" pitchFamily="49" charset="0"/>
                          <a:cs typeface="Courier New" panose="02070309020205020404" pitchFamily="49" charset="0"/>
                        </a:rPr>
                        <a:t>limit</a:t>
                      </a:r>
                    </a:p>
                  </a:txBody>
                  <a:tcPr/>
                </a:tc>
                <a:tc>
                  <a:txBody>
                    <a:bodyPr/>
                    <a:lstStyle/>
                    <a:p>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5914422"/>
                  </a:ext>
                </a:extLst>
              </a:tr>
              <a:tr h="370840">
                <a:tc>
                  <a:txBody>
                    <a:bodyPr/>
                    <a:lstStyle/>
                    <a:p>
                      <a:r>
                        <a:rPr lang="en-US" b="1" dirty="0">
                          <a:latin typeface="Courier New" panose="02070309020205020404" pitchFamily="49" charset="0"/>
                          <a:cs typeface="Courier New" panose="02070309020205020404" pitchFamily="49" charset="0"/>
                        </a:rPr>
                        <a:t>summarize</a:t>
                      </a:r>
                    </a:p>
                  </a:txBody>
                  <a:tcPr/>
                </a:tc>
                <a:tc>
                  <a:txBody>
                    <a:bodyPr/>
                    <a:lstStyle/>
                    <a:p>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07120708"/>
                  </a:ext>
                </a:extLst>
              </a:tr>
              <a:tr h="370840">
                <a:tc>
                  <a:txBody>
                    <a:bodyPr/>
                    <a:lstStyle/>
                    <a:p>
                      <a:r>
                        <a:rPr lang="en-US" b="1" dirty="0">
                          <a:latin typeface="Courier New" panose="02070309020205020404" pitchFamily="49" charset="0"/>
                          <a:cs typeface="Courier New" panose="02070309020205020404" pitchFamily="49" charset="0"/>
                        </a:rPr>
                        <a:t>… and much more</a:t>
                      </a:r>
                    </a:p>
                  </a:txBody>
                  <a:tcPr/>
                </a:tc>
                <a:tc>
                  <a:txBody>
                    <a:bodyPr/>
                    <a:lstStyle/>
                    <a:p>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46623977"/>
                  </a:ext>
                </a:extLst>
              </a:tr>
            </a:tbl>
          </a:graphicData>
        </a:graphic>
      </p:graphicFrame>
    </p:spTree>
    <p:extLst>
      <p:ext uri="{BB962C8B-B14F-4D97-AF65-F5344CB8AC3E}">
        <p14:creationId xmlns:p14="http://schemas.microsoft.com/office/powerpoint/2010/main" val="10212497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FD41-9C99-43EF-AFE4-F8018DC90728}"/>
              </a:ext>
            </a:extLst>
          </p:cNvPr>
          <p:cNvSpPr>
            <a:spLocks noGrp="1"/>
          </p:cNvSpPr>
          <p:nvPr>
            <p:ph type="title"/>
          </p:nvPr>
        </p:nvSpPr>
        <p:spPr/>
        <p:txBody>
          <a:bodyPr/>
          <a:lstStyle/>
          <a:p>
            <a:r>
              <a:rPr lang="en-AU" dirty="0"/>
              <a:t>Inside a Spark Application</a:t>
            </a:r>
          </a:p>
        </p:txBody>
      </p:sp>
      <p:sp>
        <p:nvSpPr>
          <p:cNvPr id="5" name="Rectangle 4">
            <a:extLst>
              <a:ext uri="{FF2B5EF4-FFF2-40B4-BE49-F238E27FC236}">
                <a16:creationId xmlns:a16="http://schemas.microsoft.com/office/drawing/2014/main" id="{F8D1CBBC-67BA-40BD-8A6B-53CCCCF5D3FF}"/>
              </a:ext>
            </a:extLst>
          </p:cNvPr>
          <p:cNvSpPr/>
          <p:nvPr/>
        </p:nvSpPr>
        <p:spPr>
          <a:xfrm>
            <a:off x="3158927" y="1532441"/>
            <a:ext cx="2094090" cy="240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solidFill>
                  <a:schemeClr val="tx1"/>
                </a:solidFill>
              </a:rPr>
              <a:t>Driver</a:t>
            </a:r>
          </a:p>
        </p:txBody>
      </p:sp>
      <p:sp>
        <p:nvSpPr>
          <p:cNvPr id="6" name="Rectangle 5">
            <a:extLst>
              <a:ext uri="{FF2B5EF4-FFF2-40B4-BE49-F238E27FC236}">
                <a16:creationId xmlns:a16="http://schemas.microsoft.com/office/drawing/2014/main" id="{DEC59CD6-6F7E-441F-91EB-BDD269DC6480}"/>
              </a:ext>
            </a:extLst>
          </p:cNvPr>
          <p:cNvSpPr/>
          <p:nvPr/>
        </p:nvSpPr>
        <p:spPr>
          <a:xfrm>
            <a:off x="3153283" y="4521224"/>
            <a:ext cx="6149623" cy="1427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solidFill>
                  <a:schemeClr val="tx1"/>
                </a:solidFill>
              </a:rPr>
              <a:t>Cluster Manager</a:t>
            </a:r>
          </a:p>
        </p:txBody>
      </p:sp>
      <p:sp>
        <p:nvSpPr>
          <p:cNvPr id="7" name="Rectangle 6">
            <a:extLst>
              <a:ext uri="{FF2B5EF4-FFF2-40B4-BE49-F238E27FC236}">
                <a16:creationId xmlns:a16="http://schemas.microsoft.com/office/drawing/2014/main" id="{8D20A8B5-58D6-4528-9EA1-C337ADD4425A}"/>
              </a:ext>
            </a:extLst>
          </p:cNvPr>
          <p:cNvSpPr/>
          <p:nvPr/>
        </p:nvSpPr>
        <p:spPr>
          <a:xfrm>
            <a:off x="5670428" y="1558691"/>
            <a:ext cx="1140454" cy="2363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solidFill>
                  <a:schemeClr val="tx1"/>
                </a:solidFill>
              </a:rPr>
              <a:t>Executor</a:t>
            </a:r>
          </a:p>
        </p:txBody>
      </p:sp>
      <p:sp>
        <p:nvSpPr>
          <p:cNvPr id="8" name="Rectangle 7">
            <a:extLst>
              <a:ext uri="{FF2B5EF4-FFF2-40B4-BE49-F238E27FC236}">
                <a16:creationId xmlns:a16="http://schemas.microsoft.com/office/drawing/2014/main" id="{6991CA05-0768-4455-B17F-E23F8DA58DE4}"/>
              </a:ext>
            </a:extLst>
          </p:cNvPr>
          <p:cNvSpPr/>
          <p:nvPr/>
        </p:nvSpPr>
        <p:spPr>
          <a:xfrm>
            <a:off x="3291571" y="2006403"/>
            <a:ext cx="1873956" cy="61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Spark Session</a:t>
            </a:r>
          </a:p>
        </p:txBody>
      </p:sp>
      <p:sp>
        <p:nvSpPr>
          <p:cNvPr id="9" name="Rectangle 8">
            <a:extLst>
              <a:ext uri="{FF2B5EF4-FFF2-40B4-BE49-F238E27FC236}">
                <a16:creationId xmlns:a16="http://schemas.microsoft.com/office/drawing/2014/main" id="{04042AD3-3FA4-4BAB-85D7-E165992D7D5F}"/>
              </a:ext>
            </a:extLst>
          </p:cNvPr>
          <p:cNvSpPr/>
          <p:nvPr/>
        </p:nvSpPr>
        <p:spPr>
          <a:xfrm>
            <a:off x="3268994" y="3213141"/>
            <a:ext cx="1873956" cy="62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User code</a:t>
            </a:r>
          </a:p>
        </p:txBody>
      </p:sp>
      <p:sp>
        <p:nvSpPr>
          <p:cNvPr id="10" name="Arrow: Left-Right 9">
            <a:extLst>
              <a:ext uri="{FF2B5EF4-FFF2-40B4-BE49-F238E27FC236}">
                <a16:creationId xmlns:a16="http://schemas.microsoft.com/office/drawing/2014/main" id="{19608D9A-231B-4F6D-A1AE-D0610934F78B}"/>
              </a:ext>
            </a:extLst>
          </p:cNvPr>
          <p:cNvSpPr/>
          <p:nvPr/>
        </p:nvSpPr>
        <p:spPr>
          <a:xfrm rot="16200000">
            <a:off x="3987383" y="2807858"/>
            <a:ext cx="482333" cy="2370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Left-Right 10">
            <a:extLst>
              <a:ext uri="{FF2B5EF4-FFF2-40B4-BE49-F238E27FC236}">
                <a16:creationId xmlns:a16="http://schemas.microsoft.com/office/drawing/2014/main" id="{2867E144-450F-4214-925A-76C3D5DB924B}"/>
              </a:ext>
            </a:extLst>
          </p:cNvPr>
          <p:cNvSpPr/>
          <p:nvPr/>
        </p:nvSpPr>
        <p:spPr>
          <a:xfrm rot="16200000">
            <a:off x="3987384" y="4104963"/>
            <a:ext cx="482333" cy="2370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Left-Right 11">
            <a:extLst>
              <a:ext uri="{FF2B5EF4-FFF2-40B4-BE49-F238E27FC236}">
                <a16:creationId xmlns:a16="http://schemas.microsoft.com/office/drawing/2014/main" id="{0BFB4490-437C-4373-8BF1-D1981B398FB7}"/>
              </a:ext>
            </a:extLst>
          </p:cNvPr>
          <p:cNvSpPr/>
          <p:nvPr/>
        </p:nvSpPr>
        <p:spPr>
          <a:xfrm rot="16200000">
            <a:off x="7249875" y="4111353"/>
            <a:ext cx="482333" cy="2370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2" descr="Image result for apache yarn">
            <a:extLst>
              <a:ext uri="{FF2B5EF4-FFF2-40B4-BE49-F238E27FC236}">
                <a16:creationId xmlns:a16="http://schemas.microsoft.com/office/drawing/2014/main" id="{2E1307A0-4EF7-41D1-89C3-E8D0713D0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67" y="4895587"/>
            <a:ext cx="1395590" cy="8866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apache mesos">
            <a:extLst>
              <a:ext uri="{FF2B5EF4-FFF2-40B4-BE49-F238E27FC236}">
                <a16:creationId xmlns:a16="http://schemas.microsoft.com/office/drawing/2014/main" id="{E1CE2800-35A3-4BC0-9BB6-164889232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6787" y="5047838"/>
            <a:ext cx="1464736" cy="51734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C11ACC6-DEB4-40E7-81FC-20E4383997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7051" y="4974978"/>
            <a:ext cx="1246564" cy="663066"/>
          </a:xfrm>
          <a:prstGeom prst="rect">
            <a:avLst/>
          </a:prstGeom>
        </p:spPr>
      </p:pic>
      <p:sp>
        <p:nvSpPr>
          <p:cNvPr id="16" name="Rectangle 15">
            <a:extLst>
              <a:ext uri="{FF2B5EF4-FFF2-40B4-BE49-F238E27FC236}">
                <a16:creationId xmlns:a16="http://schemas.microsoft.com/office/drawing/2014/main" id="{6D1C67BE-3D54-48E0-AFF0-A17B1DF8971C}"/>
              </a:ext>
            </a:extLst>
          </p:cNvPr>
          <p:cNvSpPr/>
          <p:nvPr/>
        </p:nvSpPr>
        <p:spPr>
          <a:xfrm>
            <a:off x="6929417" y="1553046"/>
            <a:ext cx="1140454" cy="2363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solidFill>
                  <a:schemeClr val="tx1"/>
                </a:solidFill>
              </a:rPr>
              <a:t>Executor</a:t>
            </a:r>
          </a:p>
        </p:txBody>
      </p:sp>
      <p:sp>
        <p:nvSpPr>
          <p:cNvPr id="17" name="Rectangle 16">
            <a:extLst>
              <a:ext uri="{FF2B5EF4-FFF2-40B4-BE49-F238E27FC236}">
                <a16:creationId xmlns:a16="http://schemas.microsoft.com/office/drawing/2014/main" id="{ADB1C80E-6EBB-4210-A7D0-4D12EAE4C9AC}"/>
              </a:ext>
            </a:extLst>
          </p:cNvPr>
          <p:cNvSpPr/>
          <p:nvPr/>
        </p:nvSpPr>
        <p:spPr>
          <a:xfrm>
            <a:off x="8162453" y="1553046"/>
            <a:ext cx="1140454" cy="2363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solidFill>
                  <a:schemeClr val="tx1"/>
                </a:solidFill>
              </a:rPr>
              <a:t>Executor</a:t>
            </a:r>
          </a:p>
        </p:txBody>
      </p:sp>
      <p:sp>
        <p:nvSpPr>
          <p:cNvPr id="18" name="Rectangle 17">
            <a:extLst>
              <a:ext uri="{FF2B5EF4-FFF2-40B4-BE49-F238E27FC236}">
                <a16:creationId xmlns:a16="http://schemas.microsoft.com/office/drawing/2014/main" id="{9741BF4C-063B-4AF1-94DF-6F48BE0B3A7A}"/>
              </a:ext>
            </a:extLst>
          </p:cNvPr>
          <p:cNvSpPr/>
          <p:nvPr/>
        </p:nvSpPr>
        <p:spPr>
          <a:xfrm>
            <a:off x="5780774" y="2050975"/>
            <a:ext cx="3420534" cy="129010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chemeClr val="tx1"/>
                </a:solidFill>
              </a:rPr>
              <a:t>Distributed Data Structure</a:t>
            </a:r>
          </a:p>
        </p:txBody>
      </p:sp>
      <p:sp>
        <p:nvSpPr>
          <p:cNvPr id="19" name="Rectangle 18">
            <a:extLst>
              <a:ext uri="{FF2B5EF4-FFF2-40B4-BE49-F238E27FC236}">
                <a16:creationId xmlns:a16="http://schemas.microsoft.com/office/drawing/2014/main" id="{50FE47DE-C3EB-4F37-9752-053D7FDFA7F0}"/>
              </a:ext>
            </a:extLst>
          </p:cNvPr>
          <p:cNvSpPr/>
          <p:nvPr/>
        </p:nvSpPr>
        <p:spPr>
          <a:xfrm>
            <a:off x="5863321" y="2428218"/>
            <a:ext cx="862190" cy="32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Partition</a:t>
            </a:r>
          </a:p>
        </p:txBody>
      </p:sp>
      <p:sp>
        <p:nvSpPr>
          <p:cNvPr id="20" name="Rectangle 19">
            <a:extLst>
              <a:ext uri="{FF2B5EF4-FFF2-40B4-BE49-F238E27FC236}">
                <a16:creationId xmlns:a16="http://schemas.microsoft.com/office/drawing/2014/main" id="{DD2DE3D1-FE2D-4836-8875-2632BB340869}"/>
              </a:ext>
            </a:extLst>
          </p:cNvPr>
          <p:cNvSpPr/>
          <p:nvPr/>
        </p:nvSpPr>
        <p:spPr>
          <a:xfrm>
            <a:off x="7095222" y="2438493"/>
            <a:ext cx="862190" cy="32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Partition</a:t>
            </a:r>
          </a:p>
        </p:txBody>
      </p:sp>
      <p:sp>
        <p:nvSpPr>
          <p:cNvPr id="21" name="Rectangle 20">
            <a:extLst>
              <a:ext uri="{FF2B5EF4-FFF2-40B4-BE49-F238E27FC236}">
                <a16:creationId xmlns:a16="http://schemas.microsoft.com/office/drawing/2014/main" id="{BDADD7D7-B9A4-452F-B8DA-8641F2B09592}"/>
              </a:ext>
            </a:extLst>
          </p:cNvPr>
          <p:cNvSpPr/>
          <p:nvPr/>
        </p:nvSpPr>
        <p:spPr>
          <a:xfrm>
            <a:off x="8246688" y="2438492"/>
            <a:ext cx="862190" cy="32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Partition</a:t>
            </a:r>
          </a:p>
        </p:txBody>
      </p:sp>
      <p:sp>
        <p:nvSpPr>
          <p:cNvPr id="22" name="Rectangle 21">
            <a:extLst>
              <a:ext uri="{FF2B5EF4-FFF2-40B4-BE49-F238E27FC236}">
                <a16:creationId xmlns:a16="http://schemas.microsoft.com/office/drawing/2014/main" id="{64506581-4DDD-4856-9108-778D34E5E0D1}"/>
              </a:ext>
            </a:extLst>
          </p:cNvPr>
          <p:cNvSpPr/>
          <p:nvPr/>
        </p:nvSpPr>
        <p:spPr>
          <a:xfrm>
            <a:off x="5864733" y="2818125"/>
            <a:ext cx="862190" cy="32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Partition</a:t>
            </a:r>
          </a:p>
        </p:txBody>
      </p:sp>
      <p:sp>
        <p:nvSpPr>
          <p:cNvPr id="23" name="Rectangle 22">
            <a:extLst>
              <a:ext uri="{FF2B5EF4-FFF2-40B4-BE49-F238E27FC236}">
                <a16:creationId xmlns:a16="http://schemas.microsoft.com/office/drawing/2014/main" id="{361CA62A-4A00-4804-B850-17D57A166608}"/>
              </a:ext>
            </a:extLst>
          </p:cNvPr>
          <p:cNvSpPr/>
          <p:nvPr/>
        </p:nvSpPr>
        <p:spPr>
          <a:xfrm>
            <a:off x="7096634" y="2828400"/>
            <a:ext cx="862190" cy="32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Partition</a:t>
            </a:r>
          </a:p>
        </p:txBody>
      </p:sp>
      <p:sp>
        <p:nvSpPr>
          <p:cNvPr id="24" name="Rectangle 23">
            <a:extLst>
              <a:ext uri="{FF2B5EF4-FFF2-40B4-BE49-F238E27FC236}">
                <a16:creationId xmlns:a16="http://schemas.microsoft.com/office/drawing/2014/main" id="{AE4AAB61-940B-4C7A-B128-A2250E8BB634}"/>
              </a:ext>
            </a:extLst>
          </p:cNvPr>
          <p:cNvSpPr/>
          <p:nvPr/>
        </p:nvSpPr>
        <p:spPr>
          <a:xfrm>
            <a:off x="8248100" y="2828399"/>
            <a:ext cx="862190" cy="32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Partition</a:t>
            </a:r>
          </a:p>
        </p:txBody>
      </p:sp>
      <p:sp>
        <p:nvSpPr>
          <p:cNvPr id="25" name="Arrow: Left-Right 24">
            <a:extLst>
              <a:ext uri="{FF2B5EF4-FFF2-40B4-BE49-F238E27FC236}">
                <a16:creationId xmlns:a16="http://schemas.microsoft.com/office/drawing/2014/main" id="{DD882299-DEC8-4957-819E-92FCAD339F52}"/>
              </a:ext>
            </a:extLst>
          </p:cNvPr>
          <p:cNvSpPr/>
          <p:nvPr/>
        </p:nvSpPr>
        <p:spPr>
          <a:xfrm>
            <a:off x="5248074" y="2204132"/>
            <a:ext cx="390744" cy="1656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Arrow: Left-Right 25">
            <a:extLst>
              <a:ext uri="{FF2B5EF4-FFF2-40B4-BE49-F238E27FC236}">
                <a16:creationId xmlns:a16="http://schemas.microsoft.com/office/drawing/2014/main" id="{44931EFC-7B67-43A8-8458-782F182AFBA9}"/>
              </a:ext>
            </a:extLst>
          </p:cNvPr>
          <p:cNvSpPr/>
          <p:nvPr/>
        </p:nvSpPr>
        <p:spPr>
          <a:xfrm rot="16200000">
            <a:off x="8490240" y="4111353"/>
            <a:ext cx="482333" cy="2370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Arrow: Left-Right 26">
            <a:extLst>
              <a:ext uri="{FF2B5EF4-FFF2-40B4-BE49-F238E27FC236}">
                <a16:creationId xmlns:a16="http://schemas.microsoft.com/office/drawing/2014/main" id="{0B19A64D-1141-4799-A117-A7945D15475F}"/>
              </a:ext>
            </a:extLst>
          </p:cNvPr>
          <p:cNvSpPr/>
          <p:nvPr/>
        </p:nvSpPr>
        <p:spPr>
          <a:xfrm rot="16200000">
            <a:off x="6019167" y="4129224"/>
            <a:ext cx="482333" cy="2370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84904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55E-8E5D-4E33-A6F6-30092BB1C540}"/>
              </a:ext>
            </a:extLst>
          </p:cNvPr>
          <p:cNvSpPr>
            <a:spLocks noGrp="1"/>
          </p:cNvSpPr>
          <p:nvPr>
            <p:ph type="title"/>
          </p:nvPr>
        </p:nvSpPr>
        <p:spPr>
          <a:xfrm>
            <a:off x="274638" y="2125662"/>
            <a:ext cx="11887200" cy="1846659"/>
          </a:xfrm>
        </p:spPr>
        <p:txBody>
          <a:bodyPr/>
          <a:lstStyle/>
          <a:p>
            <a:r>
              <a:rPr lang="en-AU" dirty="0"/>
              <a:t>Azure Databricks</a:t>
            </a:r>
            <a:br>
              <a:rPr lang="en-AU" dirty="0"/>
            </a:br>
            <a:r>
              <a:rPr lang="en-AU" sz="4400" dirty="0"/>
              <a:t>Spark as a managed service on Azure</a:t>
            </a:r>
            <a:endParaRPr lang="en-AU" dirty="0"/>
          </a:p>
        </p:txBody>
      </p:sp>
      <p:pic>
        <p:nvPicPr>
          <p:cNvPr id="1026" name="Picture 2" descr="Image result for azure databricks">
            <a:extLst>
              <a:ext uri="{FF2B5EF4-FFF2-40B4-BE49-F238E27FC236}">
                <a16:creationId xmlns:a16="http://schemas.microsoft.com/office/drawing/2014/main" id="{E162CF20-8A2B-4CD1-B116-48D6A2CC7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83" y="4217342"/>
            <a:ext cx="3127873" cy="1642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089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DC87-6FFB-4CEE-930B-1A2A04F650AE}"/>
              </a:ext>
            </a:extLst>
          </p:cNvPr>
          <p:cNvSpPr>
            <a:spLocks noGrp="1"/>
          </p:cNvSpPr>
          <p:nvPr>
            <p:ph type="title"/>
          </p:nvPr>
        </p:nvSpPr>
        <p:spPr/>
        <p:txBody>
          <a:bodyPr/>
          <a:lstStyle/>
          <a:p>
            <a:r>
              <a:rPr lang="en-AU" dirty="0"/>
              <a:t>Azure Databricks</a:t>
            </a:r>
          </a:p>
        </p:txBody>
      </p:sp>
      <p:sp>
        <p:nvSpPr>
          <p:cNvPr id="3" name="Text Placeholder 2">
            <a:extLst>
              <a:ext uri="{FF2B5EF4-FFF2-40B4-BE49-F238E27FC236}">
                <a16:creationId xmlns:a16="http://schemas.microsoft.com/office/drawing/2014/main" id="{CC0EC82D-97BA-4440-AADA-DA6F813A32A3}"/>
              </a:ext>
            </a:extLst>
          </p:cNvPr>
          <p:cNvSpPr>
            <a:spLocks noGrp="1"/>
          </p:cNvSpPr>
          <p:nvPr>
            <p:ph type="body" sz="quarter" idx="10"/>
          </p:nvPr>
        </p:nvSpPr>
        <p:spPr>
          <a:xfrm>
            <a:off x="274638" y="1212850"/>
            <a:ext cx="11888787" cy="4881336"/>
          </a:xfrm>
        </p:spPr>
        <p:txBody>
          <a:bodyPr/>
          <a:lstStyle/>
          <a:p>
            <a:r>
              <a:rPr lang="en-AU" b="1" dirty="0">
                <a:solidFill>
                  <a:schemeClr val="tx2"/>
                </a:solidFill>
              </a:rPr>
              <a:t>Managed Apache Spark platform optimized for Azure</a:t>
            </a:r>
          </a:p>
          <a:p>
            <a:r>
              <a:rPr lang="en-AU" dirty="0"/>
              <a:t>First party service</a:t>
            </a:r>
          </a:p>
          <a:p>
            <a:pPr marL="685800" lvl="1" indent="-457200">
              <a:buFont typeface="Arial" panose="020B0604020202020204" pitchFamily="34" charset="0"/>
              <a:buChar char="•"/>
            </a:pPr>
            <a:r>
              <a:rPr lang="en-AU" dirty="0"/>
              <a:t>	Not an Azure Marketplace or 3</a:t>
            </a:r>
            <a:r>
              <a:rPr lang="en-AU" baseline="30000" dirty="0"/>
              <a:t>rd</a:t>
            </a:r>
            <a:r>
              <a:rPr lang="en-AU" dirty="0"/>
              <a:t> party hosted service</a:t>
            </a:r>
          </a:p>
          <a:p>
            <a:r>
              <a:rPr lang="en-AU" dirty="0"/>
              <a:t>Azure Integration</a:t>
            </a:r>
          </a:p>
          <a:p>
            <a:pPr marL="800100" lvl="1" indent="-571500">
              <a:buFont typeface="Arial" panose="020B0604020202020204" pitchFamily="34" charset="0"/>
              <a:buChar char="•"/>
            </a:pPr>
            <a:r>
              <a:rPr lang="en-AU" dirty="0"/>
              <a:t>Azure Active Directory</a:t>
            </a:r>
            <a:endParaRPr lang="en-AU" sz="3600" dirty="0"/>
          </a:p>
          <a:p>
            <a:pPr marL="800100" lvl="1" indent="-571500">
              <a:buFont typeface="Arial" panose="020B0604020202020204" pitchFamily="34" charset="0"/>
              <a:buChar char="•"/>
            </a:pPr>
            <a:r>
              <a:rPr lang="en-AU" sz="2800" dirty="0"/>
              <a:t>Azure data connectors</a:t>
            </a:r>
          </a:p>
          <a:p>
            <a:pPr marL="800100" lvl="1" indent="-571500">
              <a:buFont typeface="Arial" panose="020B0604020202020204" pitchFamily="34" charset="0"/>
              <a:buChar char="•"/>
            </a:pPr>
            <a:r>
              <a:rPr lang="en-AU" sz="2800" dirty="0"/>
              <a:t>Azure Billing</a:t>
            </a:r>
            <a:endParaRPr lang="en-AU" dirty="0"/>
          </a:p>
          <a:p>
            <a:pPr marL="800100" lvl="1" indent="-571500">
              <a:buFont typeface="Arial" panose="020B0604020202020204" pitchFamily="34" charset="0"/>
              <a:buChar char="•"/>
            </a:pPr>
            <a:r>
              <a:rPr lang="en-AU" sz="2800" dirty="0"/>
              <a:t>Power BI</a:t>
            </a:r>
          </a:p>
          <a:p>
            <a:endParaRPr lang="en-AU" dirty="0"/>
          </a:p>
        </p:txBody>
      </p:sp>
      <p:sp>
        <p:nvSpPr>
          <p:cNvPr id="4" name="Freeform: Shape 1">
            <a:extLst>
              <a:ext uri="{FF2B5EF4-FFF2-40B4-BE49-F238E27FC236}">
                <a16:creationId xmlns:a16="http://schemas.microsoft.com/office/drawing/2014/main" id="{7E004467-35D3-4AB4-8E84-3705255C08D6}"/>
              </a:ext>
            </a:extLst>
          </p:cNvPr>
          <p:cNvSpPr/>
          <p:nvPr/>
        </p:nvSpPr>
        <p:spPr bwMode="auto">
          <a:xfrm>
            <a:off x="7012187" y="3713286"/>
            <a:ext cx="5067141" cy="280688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 name="MS cloud text">
            <a:extLst>
              <a:ext uri="{FF2B5EF4-FFF2-40B4-BE49-F238E27FC236}">
                <a16:creationId xmlns:a16="http://schemas.microsoft.com/office/drawing/2014/main" id="{C9022B0B-F460-4F8C-B4C6-8735E0F6FFD5}"/>
              </a:ext>
            </a:extLst>
          </p:cNvPr>
          <p:cNvSpPr txBox="1">
            <a:spLocks/>
          </p:cNvSpPr>
          <p:nvPr/>
        </p:nvSpPr>
        <p:spPr>
          <a:xfrm>
            <a:off x="7180381" y="5682860"/>
            <a:ext cx="5067141" cy="837316"/>
          </a:xfrm>
          <a:prstGeom prst="rect">
            <a:avLst/>
          </a:prstGeom>
        </p:spPr>
        <p:txBody>
          <a:bodyPr vert="horz" wrap="square" lIns="146283" tIns="91427" rIns="146283" bIns="91427"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914224">
              <a:defRPr/>
            </a:pPr>
            <a:r>
              <a:rPr lang="en-US" sz="3672" kern="0" dirty="0">
                <a:solidFill>
                  <a:srgbClr val="002050"/>
                </a:solidFill>
                <a:latin typeface="Segoe UI Semilight"/>
                <a:cs typeface="Segoe UI Semilight" panose="020B0402040204020203" pitchFamily="34" charset="0"/>
              </a:rPr>
              <a:t>Microsoft Azure</a:t>
            </a:r>
            <a:endParaRPr lang="en-US" sz="3672" kern="0" dirty="0">
              <a:solidFill>
                <a:srgbClr val="002050"/>
              </a:solidFill>
              <a:latin typeface="Segoe UI Light"/>
              <a:cs typeface="Segoe UI Semilight" panose="020B0402040204020203" pitchFamily="34" charset="0"/>
            </a:endParaRPr>
          </a:p>
        </p:txBody>
      </p:sp>
      <p:pic>
        <p:nvPicPr>
          <p:cNvPr id="6" name="Picture 4" descr="Image result for databricks icon">
            <a:extLst>
              <a:ext uri="{FF2B5EF4-FFF2-40B4-BE49-F238E27FC236}">
                <a16:creationId xmlns:a16="http://schemas.microsoft.com/office/drawing/2014/main" id="{57BE47EA-FCEA-4184-8D5D-D3DBC37160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497" y="4818734"/>
            <a:ext cx="2630909" cy="44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265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42" presetClass="path" presetSubtype="0" decel="100000" fill="hold" grpId="1" nodeType="withEffect">
                                  <p:stCondLst>
                                    <p:cond delay="300"/>
                                  </p:stCondLst>
                                  <p:childTnLst>
                                    <p:animMotion origin="layout" path="M 4.79167E-6 2.22222E-6 L 4.79167E-6 0.09629 " pathEditMode="relative" rAng="0" ptsTypes="AA">
                                      <p:cBhvr>
                                        <p:cTn id="9" dur="700" spd="-100000" fill="hold"/>
                                        <p:tgtEl>
                                          <p:spTgt spid="5"/>
                                        </p:tgtEl>
                                        <p:attrNameLst>
                                          <p:attrName>ppt_x</p:attrName>
                                          <p:attrName>ppt_y</p:attrName>
                                        </p:attrNameLst>
                                      </p:cBhvr>
                                      <p:rCtr x="0"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C43-FB5F-4738-ACD1-15F4A895D7F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7FFB026-E224-4BE1-A937-2F5134739DF2}"/>
              </a:ext>
            </a:extLst>
          </p:cNvPr>
          <p:cNvSpPr>
            <a:spLocks noGrp="1"/>
          </p:cNvSpPr>
          <p:nvPr>
            <p:ph type="body" sz="quarter" idx="12"/>
          </p:nvPr>
        </p:nvSpPr>
        <p:spPr>
          <a:xfrm>
            <a:off x="274638" y="3954463"/>
            <a:ext cx="10058401" cy="738664"/>
          </a:xfrm>
        </p:spPr>
        <p:txBody>
          <a:bodyPr/>
          <a:lstStyle/>
          <a:p>
            <a:r>
              <a:rPr lang="en-US" dirty="0"/>
              <a:t>Hello Azure Databricks!</a:t>
            </a:r>
          </a:p>
        </p:txBody>
      </p:sp>
    </p:spTree>
    <p:extLst>
      <p:ext uri="{BB962C8B-B14F-4D97-AF65-F5344CB8AC3E}">
        <p14:creationId xmlns:p14="http://schemas.microsoft.com/office/powerpoint/2010/main" val="491777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B38F-3FD6-4C9B-95BA-BE62BE80B2BE}"/>
              </a:ext>
            </a:extLst>
          </p:cNvPr>
          <p:cNvSpPr>
            <a:spLocks noGrp="1"/>
          </p:cNvSpPr>
          <p:nvPr>
            <p:ph type="title"/>
          </p:nvPr>
        </p:nvSpPr>
        <p:spPr/>
        <p:txBody>
          <a:bodyPr/>
          <a:lstStyle/>
          <a:p>
            <a:r>
              <a:rPr lang="en-US" dirty="0"/>
              <a:t>Hidden Technical Debt in ML Systems</a:t>
            </a:r>
          </a:p>
        </p:txBody>
      </p:sp>
      <p:pic>
        <p:nvPicPr>
          <p:cNvPr id="4" name="Picture 3">
            <a:extLst>
              <a:ext uri="{FF2B5EF4-FFF2-40B4-BE49-F238E27FC236}">
                <a16:creationId xmlns:a16="http://schemas.microsoft.com/office/drawing/2014/main" id="{8B9AA387-FE56-40B4-9DC6-46066987FE8C}"/>
              </a:ext>
            </a:extLst>
          </p:cNvPr>
          <p:cNvPicPr>
            <a:picLocks noChangeAspect="1"/>
          </p:cNvPicPr>
          <p:nvPr/>
        </p:nvPicPr>
        <p:blipFill>
          <a:blip r:embed="rId3"/>
          <a:stretch>
            <a:fillRect/>
          </a:stretch>
        </p:blipFill>
        <p:spPr>
          <a:xfrm>
            <a:off x="1417103" y="1769070"/>
            <a:ext cx="9602267" cy="3240360"/>
          </a:xfrm>
          <a:prstGeom prst="rect">
            <a:avLst/>
          </a:prstGeom>
        </p:spPr>
      </p:pic>
      <p:sp>
        <p:nvSpPr>
          <p:cNvPr id="5" name="TextBox 4">
            <a:extLst>
              <a:ext uri="{FF2B5EF4-FFF2-40B4-BE49-F238E27FC236}">
                <a16:creationId xmlns:a16="http://schemas.microsoft.com/office/drawing/2014/main" id="{5AC7169F-8325-4C43-BA67-E0C233424447}"/>
              </a:ext>
            </a:extLst>
          </p:cNvPr>
          <p:cNvSpPr txBox="1"/>
          <p:nvPr/>
        </p:nvSpPr>
        <p:spPr>
          <a:xfrm>
            <a:off x="274639" y="6305574"/>
            <a:ext cx="9353714"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https://papers.nips.cc/paper/5656-hidden-technical-debt-in-machine-learning-systems.pdf</a:t>
            </a:r>
          </a:p>
        </p:txBody>
      </p:sp>
    </p:spTree>
    <p:extLst>
      <p:ext uri="{BB962C8B-B14F-4D97-AF65-F5344CB8AC3E}">
        <p14:creationId xmlns:p14="http://schemas.microsoft.com/office/powerpoint/2010/main" val="14856928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Freeform 4"/>
          <p:cNvSpPr>
            <a:spLocks noChangeArrowheads="1"/>
          </p:cNvSpPr>
          <p:nvPr/>
        </p:nvSpPr>
        <p:spPr bwMode="auto">
          <a:xfrm>
            <a:off x="2795950" y="1382924"/>
            <a:ext cx="6689599" cy="4651432"/>
          </a:xfrm>
          <a:prstGeom prst="rect">
            <a:avLst/>
          </a:prstGeom>
          <a:solidFill>
            <a:srgbClr val="FBFDFF"/>
          </a:solidFill>
          <a:ln w="19050" cap="flat">
            <a:solidFill>
              <a:schemeClr val="accent1"/>
            </a:solidFill>
            <a:prstDash val="solid"/>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578" name="Freeform 4"/>
          <p:cNvSpPr>
            <a:spLocks noChangeArrowheads="1"/>
          </p:cNvSpPr>
          <p:nvPr/>
        </p:nvSpPr>
        <p:spPr bwMode="auto">
          <a:xfrm>
            <a:off x="2894765" y="4674280"/>
            <a:ext cx="6476412" cy="1238853"/>
          </a:xfrm>
          <a:prstGeom prst="rect">
            <a:avLst/>
          </a:prstGeom>
          <a:noFill/>
          <a:ln w="12700" cap="flat">
            <a:solidFill>
              <a:schemeClr val="accent4"/>
            </a:solidFill>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640" name="Group 639"/>
          <p:cNvGrpSpPr/>
          <p:nvPr/>
        </p:nvGrpSpPr>
        <p:grpSpPr>
          <a:xfrm>
            <a:off x="3643109" y="5068257"/>
            <a:ext cx="419207" cy="486076"/>
            <a:chOff x="1271588" y="5613400"/>
            <a:chExt cx="517525" cy="600076"/>
          </a:xfrm>
          <a:solidFill>
            <a:schemeClr val="accent1"/>
          </a:solidFill>
        </p:grpSpPr>
        <p:sp>
          <p:nvSpPr>
            <p:cNvPr id="641" name="Freeform 83"/>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42" name="Freeform 84"/>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43" name="Freeform 85"/>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645" name="Freeform 86"/>
          <p:cNvSpPr>
            <a:spLocks noChangeArrowheads="1"/>
          </p:cNvSpPr>
          <p:nvPr/>
        </p:nvSpPr>
        <p:spPr bwMode="auto">
          <a:xfrm>
            <a:off x="6784645" y="5077136"/>
            <a:ext cx="622381" cy="402490"/>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accent1"/>
          </a:solidFill>
          <a:ln>
            <a:noFill/>
          </a:ln>
          <a:effectLs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60" name="Rectangle 659">
            <a:extLst>
              <a:ext uri="{FF2B5EF4-FFF2-40B4-BE49-F238E27FC236}">
                <a16:creationId xmlns:a16="http://schemas.microsoft.com/office/drawing/2014/main" id="{4106DE2A-0AB7-43B6-A869-E66C5C3CD8C6}"/>
              </a:ext>
            </a:extLst>
          </p:cNvPr>
          <p:cNvSpPr/>
          <p:nvPr/>
        </p:nvSpPr>
        <p:spPr>
          <a:xfrm>
            <a:off x="2929223" y="4682560"/>
            <a:ext cx="6225048" cy="31828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O</a:t>
            </a:r>
            <a:r>
              <a:rPr kumimoji="0" lang="en-US" sz="1428" b="0" i="0" u="none" strike="noStrike" kern="1200" cap="none" spc="0" normalizeH="0" baseline="0" noProof="0" dirty="0" err="1">
                <a:ln>
                  <a:noFill/>
                </a:ln>
                <a:solidFill>
                  <a:srgbClr val="0078D6"/>
                </a:solidFill>
                <a:effectLst/>
                <a:uLnTx/>
                <a:uFillTx/>
                <a:latin typeface="Segoe UI" charset="0"/>
                <a:ea typeface="Segoe UI" charset="0"/>
                <a:cs typeface="Segoe UI" charset="0"/>
              </a:rPr>
              <a:t>ptimized</a:t>
            </a: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 Databricks Runtime Engine</a:t>
            </a:r>
          </a:p>
        </p:txBody>
      </p:sp>
      <p:sp>
        <p:nvSpPr>
          <p:cNvPr id="663" name="Rectangle 662">
            <a:extLst>
              <a:ext uri="{FF2B5EF4-FFF2-40B4-BE49-F238E27FC236}">
                <a16:creationId xmlns:a16="http://schemas.microsoft.com/office/drawing/2014/main" id="{4106DE2A-0AB7-43B6-A869-E66C5C3CD8C6}"/>
              </a:ext>
            </a:extLst>
          </p:cNvPr>
          <p:cNvSpPr/>
          <p:nvPr/>
        </p:nvSpPr>
        <p:spPr>
          <a:xfrm>
            <a:off x="3233441" y="5602533"/>
            <a:ext cx="1269795"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DATABRICKS I/O</a:t>
            </a:r>
          </a:p>
        </p:txBody>
      </p:sp>
      <p:sp>
        <p:nvSpPr>
          <p:cNvPr id="665" name="Rectangle 664">
            <a:extLst>
              <a:ext uri="{FF2B5EF4-FFF2-40B4-BE49-F238E27FC236}">
                <a16:creationId xmlns:a16="http://schemas.microsoft.com/office/drawing/2014/main" id="{4106DE2A-0AB7-43B6-A869-E66C5C3CD8C6}"/>
              </a:ext>
            </a:extLst>
          </p:cNvPr>
          <p:cNvSpPr/>
          <p:nvPr/>
        </p:nvSpPr>
        <p:spPr>
          <a:xfrm>
            <a:off x="6460938" y="5601462"/>
            <a:ext cx="1269795"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SERVERLESS</a:t>
            </a:r>
          </a:p>
        </p:txBody>
      </p:sp>
      <p:sp>
        <p:nvSpPr>
          <p:cNvPr id="576" name="Freeform 2"/>
          <p:cNvSpPr>
            <a:spLocks noChangeArrowheads="1"/>
          </p:cNvSpPr>
          <p:nvPr/>
        </p:nvSpPr>
        <p:spPr bwMode="auto">
          <a:xfrm>
            <a:off x="2894765" y="3164173"/>
            <a:ext cx="6476412" cy="1406291"/>
          </a:xfrm>
          <a:prstGeom prst="rect">
            <a:avLst/>
          </a:prstGeom>
          <a:noFill/>
          <a:ln w="12700" cap="flat">
            <a:solidFill>
              <a:schemeClr val="accent4"/>
            </a:solidFill>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59" name="Rectangle 658">
            <a:extLst>
              <a:ext uri="{FF2B5EF4-FFF2-40B4-BE49-F238E27FC236}">
                <a16:creationId xmlns:a16="http://schemas.microsoft.com/office/drawing/2014/main" id="{4106DE2A-0AB7-43B6-A869-E66C5C3CD8C6}"/>
              </a:ext>
            </a:extLst>
          </p:cNvPr>
          <p:cNvSpPr/>
          <p:nvPr/>
        </p:nvSpPr>
        <p:spPr>
          <a:xfrm>
            <a:off x="2974223" y="1765820"/>
            <a:ext cx="3717032" cy="31828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Collaborative Workspace</a:t>
            </a:r>
          </a:p>
        </p:txBody>
      </p:sp>
      <p:sp>
        <p:nvSpPr>
          <p:cNvPr id="649" name="TextBox 648"/>
          <p:cNvSpPr txBox="1"/>
          <p:nvPr/>
        </p:nvSpPr>
        <p:spPr>
          <a:xfrm>
            <a:off x="585864" y="3530942"/>
            <a:ext cx="1410450" cy="254262"/>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Cloud storage</a:t>
            </a:r>
          </a:p>
        </p:txBody>
      </p:sp>
      <p:sp>
        <p:nvSpPr>
          <p:cNvPr id="652" name="TextBox 651"/>
          <p:cNvSpPr txBox="1"/>
          <p:nvPr/>
        </p:nvSpPr>
        <p:spPr>
          <a:xfrm>
            <a:off x="383503" y="4497922"/>
            <a:ext cx="1815172" cy="254262"/>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warehouses</a:t>
            </a:r>
          </a:p>
        </p:txBody>
      </p:sp>
      <p:sp>
        <p:nvSpPr>
          <p:cNvPr id="655" name="TextBox 654"/>
          <p:cNvSpPr txBox="1"/>
          <p:nvPr/>
        </p:nvSpPr>
        <p:spPr>
          <a:xfrm>
            <a:off x="429536" y="5501767"/>
            <a:ext cx="1723105" cy="254262"/>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Hadoop storage</a:t>
            </a:r>
          </a:p>
        </p:txBody>
      </p:sp>
      <p:sp>
        <p:nvSpPr>
          <p:cNvPr id="657" name="TextBox 656"/>
          <p:cNvSpPr txBox="1"/>
          <p:nvPr/>
        </p:nvSpPr>
        <p:spPr>
          <a:xfrm>
            <a:off x="383503" y="2534299"/>
            <a:ext cx="1815172" cy="254262"/>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IoT / streaming data</a:t>
            </a:r>
          </a:p>
        </p:txBody>
      </p:sp>
      <p:sp>
        <p:nvSpPr>
          <p:cNvPr id="735" name="Rectangle 734">
            <a:extLst>
              <a:ext uri="{FF2B5EF4-FFF2-40B4-BE49-F238E27FC236}">
                <a16:creationId xmlns:a16="http://schemas.microsoft.com/office/drawing/2014/main" id="{4106DE2A-0AB7-43B6-A869-E66C5C3CD8C6}"/>
              </a:ext>
            </a:extLst>
          </p:cNvPr>
          <p:cNvSpPr/>
          <p:nvPr/>
        </p:nvSpPr>
        <p:spPr>
          <a:xfrm>
            <a:off x="8011111" y="5593398"/>
            <a:ext cx="1240408"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Rest APIs</a:t>
            </a:r>
          </a:p>
        </p:txBody>
      </p:sp>
      <p:sp>
        <p:nvSpPr>
          <p:cNvPr id="701" name="TextBox 700"/>
          <p:cNvSpPr txBox="1"/>
          <p:nvPr/>
        </p:nvSpPr>
        <p:spPr>
          <a:xfrm>
            <a:off x="10097683" y="2407500"/>
            <a:ext cx="2001572" cy="254262"/>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Machine learning models</a:t>
            </a:r>
          </a:p>
        </p:txBody>
      </p:sp>
      <p:sp>
        <p:nvSpPr>
          <p:cNvPr id="699" name="TextBox 698"/>
          <p:cNvSpPr txBox="1"/>
          <p:nvPr/>
        </p:nvSpPr>
        <p:spPr>
          <a:xfrm>
            <a:off x="10511984" y="3455412"/>
            <a:ext cx="1212268" cy="254262"/>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BI tools</a:t>
            </a:r>
          </a:p>
        </p:txBody>
      </p:sp>
      <p:sp>
        <p:nvSpPr>
          <p:cNvPr id="700" name="TextBox 699"/>
          <p:cNvSpPr txBox="1"/>
          <p:nvPr/>
        </p:nvSpPr>
        <p:spPr>
          <a:xfrm>
            <a:off x="10417364" y="4693857"/>
            <a:ext cx="1380195" cy="254262"/>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exports</a:t>
            </a:r>
          </a:p>
        </p:txBody>
      </p:sp>
      <p:grpSp>
        <p:nvGrpSpPr>
          <p:cNvPr id="704" name="Group 703"/>
          <p:cNvGrpSpPr/>
          <p:nvPr/>
        </p:nvGrpSpPr>
        <p:grpSpPr>
          <a:xfrm>
            <a:off x="10847344" y="1911798"/>
            <a:ext cx="502251" cy="467240"/>
            <a:chOff x="4214813" y="1292225"/>
            <a:chExt cx="2573337" cy="2393950"/>
          </a:xfrm>
          <a:solidFill>
            <a:schemeClr val="accent1"/>
          </a:solidFill>
        </p:grpSpPr>
        <p:sp>
          <p:nvSpPr>
            <p:cNvPr id="705" name="Freeform 1"/>
            <p:cNvSpPr>
              <a:spLocks noChangeArrowheads="1"/>
            </p:cNvSpPr>
            <p:nvPr/>
          </p:nvSpPr>
          <p:spPr bwMode="auto">
            <a:xfrm>
              <a:off x="4214813" y="2047875"/>
              <a:ext cx="309562" cy="641350"/>
            </a:xfrm>
            <a:custGeom>
              <a:avLst/>
              <a:gdLst>
                <a:gd name="T0" fmla="*/ 647 w 861"/>
                <a:gd name="T1" fmla="*/ 1374 h 1783"/>
                <a:gd name="T2" fmla="*/ 645 w 861"/>
                <a:gd name="T3" fmla="*/ 1374 h 1783"/>
                <a:gd name="T4" fmla="*/ 649 w 861"/>
                <a:gd name="T5" fmla="*/ 1374 h 1783"/>
                <a:gd name="T6" fmla="*/ 647 w 861"/>
                <a:gd name="T7" fmla="*/ 1374 h 1783"/>
                <a:gd name="T8" fmla="*/ 593 w 861"/>
                <a:gd name="T9" fmla="*/ 1384 h 1783"/>
                <a:gd name="T10" fmla="*/ 307 w 861"/>
                <a:gd name="T11" fmla="*/ 1112 h 1783"/>
                <a:gd name="T12" fmla="*/ 307 w 861"/>
                <a:gd name="T13" fmla="*/ 393 h 1783"/>
                <a:gd name="T14" fmla="*/ 394 w 861"/>
                <a:gd name="T15" fmla="*/ 133 h 1783"/>
                <a:gd name="T16" fmla="*/ 134 w 861"/>
                <a:gd name="T17" fmla="*/ 47 h 1783"/>
                <a:gd name="T18" fmla="*/ 48 w 861"/>
                <a:gd name="T19" fmla="*/ 307 h 1783"/>
                <a:gd name="T20" fmla="*/ 134 w 861"/>
                <a:gd name="T21" fmla="*/ 393 h 1783"/>
                <a:gd name="T22" fmla="*/ 134 w 861"/>
                <a:gd name="T23" fmla="*/ 1185 h 1783"/>
                <a:gd name="T24" fmla="*/ 464 w 861"/>
                <a:gd name="T25" fmla="*/ 1503 h 1783"/>
                <a:gd name="T26" fmla="*/ 582 w 861"/>
                <a:gd name="T27" fmla="*/ 1748 h 1783"/>
                <a:gd name="T28" fmla="*/ 826 w 861"/>
                <a:gd name="T29" fmla="*/ 1631 h 1783"/>
                <a:gd name="T30" fmla="*/ 708 w 861"/>
                <a:gd name="T31" fmla="*/ 1386 h 1783"/>
                <a:gd name="T32" fmla="*/ 647 w 861"/>
                <a:gd name="T33" fmla="*/ 1374 h 1783"/>
                <a:gd name="T34" fmla="*/ 593 w 861"/>
                <a:gd name="T35" fmla="*/ 138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1" h="1783">
                  <a:moveTo>
                    <a:pt x="647" y="1374"/>
                  </a:moveTo>
                  <a:cubicBezTo>
                    <a:pt x="646" y="1374"/>
                    <a:pt x="646" y="1374"/>
                    <a:pt x="645" y="1374"/>
                  </a:cubicBezTo>
                  <a:lnTo>
                    <a:pt x="649" y="1374"/>
                  </a:lnTo>
                  <a:cubicBezTo>
                    <a:pt x="648" y="1374"/>
                    <a:pt x="648" y="1374"/>
                    <a:pt x="647" y="1374"/>
                  </a:cubicBezTo>
                  <a:close/>
                  <a:moveTo>
                    <a:pt x="593" y="1384"/>
                  </a:moveTo>
                  <a:lnTo>
                    <a:pt x="307" y="1112"/>
                  </a:lnTo>
                  <a:lnTo>
                    <a:pt x="307" y="393"/>
                  </a:lnTo>
                  <a:cubicBezTo>
                    <a:pt x="402" y="346"/>
                    <a:pt x="441" y="230"/>
                    <a:pt x="394" y="133"/>
                  </a:cubicBezTo>
                  <a:cubicBezTo>
                    <a:pt x="347" y="39"/>
                    <a:pt x="231" y="0"/>
                    <a:pt x="134" y="47"/>
                  </a:cubicBezTo>
                  <a:cubicBezTo>
                    <a:pt x="40" y="94"/>
                    <a:pt x="0" y="210"/>
                    <a:pt x="48" y="307"/>
                  </a:cubicBezTo>
                  <a:cubicBezTo>
                    <a:pt x="66" y="344"/>
                    <a:pt x="97" y="373"/>
                    <a:pt x="134" y="393"/>
                  </a:cubicBezTo>
                  <a:lnTo>
                    <a:pt x="134" y="1185"/>
                  </a:lnTo>
                  <a:lnTo>
                    <a:pt x="464" y="1503"/>
                  </a:lnTo>
                  <a:cubicBezTo>
                    <a:pt x="430" y="1603"/>
                    <a:pt x="482" y="1713"/>
                    <a:pt x="582" y="1748"/>
                  </a:cubicBezTo>
                  <a:cubicBezTo>
                    <a:pt x="681" y="1782"/>
                    <a:pt x="791" y="1730"/>
                    <a:pt x="826" y="1631"/>
                  </a:cubicBezTo>
                  <a:cubicBezTo>
                    <a:pt x="860" y="1531"/>
                    <a:pt x="808" y="1420"/>
                    <a:pt x="708" y="1386"/>
                  </a:cubicBezTo>
                  <a:cubicBezTo>
                    <a:pt x="687" y="1380"/>
                    <a:pt x="668" y="1375"/>
                    <a:pt x="647" y="1374"/>
                  </a:cubicBezTo>
                  <a:cubicBezTo>
                    <a:pt x="628" y="1375"/>
                    <a:pt x="611" y="1378"/>
                    <a:pt x="593" y="1384"/>
                  </a:cubicBezTo>
                  <a:close/>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06" name="Freeform 2"/>
            <p:cNvSpPr>
              <a:spLocks noChangeArrowheads="1"/>
            </p:cNvSpPr>
            <p:nvPr/>
          </p:nvSpPr>
          <p:spPr bwMode="auto">
            <a:xfrm>
              <a:off x="4376738" y="1898650"/>
              <a:ext cx="1389062" cy="1787525"/>
            </a:xfrm>
            <a:custGeom>
              <a:avLst/>
              <a:gdLst>
                <a:gd name="T0" fmla="*/ 3733 w 3857"/>
                <a:gd name="T1" fmla="*/ 4576 h 4964"/>
                <a:gd name="T2" fmla="*/ 3733 w 3857"/>
                <a:gd name="T3" fmla="*/ 2003 h 4964"/>
                <a:gd name="T4" fmla="*/ 3079 w 3857"/>
                <a:gd name="T5" fmla="*/ 1389 h 4964"/>
                <a:gd name="T6" fmla="*/ 1573 w 3857"/>
                <a:gd name="T7" fmla="*/ 1389 h 4964"/>
                <a:gd name="T8" fmla="*/ 373 w 3857"/>
                <a:gd name="T9" fmla="*/ 255 h 4964"/>
                <a:gd name="T10" fmla="*/ 384 w 3857"/>
                <a:gd name="T11" fmla="*/ 192 h 4964"/>
                <a:gd name="T12" fmla="*/ 192 w 3857"/>
                <a:gd name="T13" fmla="*/ 0 h 4964"/>
                <a:gd name="T14" fmla="*/ 0 w 3857"/>
                <a:gd name="T15" fmla="*/ 192 h 4964"/>
                <a:gd name="T16" fmla="*/ 192 w 3857"/>
                <a:gd name="T17" fmla="*/ 385 h 4964"/>
                <a:gd name="T18" fmla="*/ 192 w 3857"/>
                <a:gd name="T19" fmla="*/ 385 h 4964"/>
                <a:gd name="T20" fmla="*/ 250 w 3857"/>
                <a:gd name="T21" fmla="*/ 375 h 4964"/>
                <a:gd name="T22" fmla="*/ 1506 w 3857"/>
                <a:gd name="T23" fmla="*/ 1563 h 4964"/>
                <a:gd name="T24" fmla="*/ 3012 w 3857"/>
                <a:gd name="T25" fmla="*/ 1563 h 4964"/>
                <a:gd name="T26" fmla="*/ 3562 w 3857"/>
                <a:gd name="T27" fmla="*/ 2082 h 4964"/>
                <a:gd name="T28" fmla="*/ 3562 w 3857"/>
                <a:gd name="T29" fmla="*/ 4563 h 4964"/>
                <a:gd name="T30" fmla="*/ 3456 w 3857"/>
                <a:gd name="T31" fmla="*/ 4816 h 4964"/>
                <a:gd name="T32" fmla="*/ 3709 w 3857"/>
                <a:gd name="T33" fmla="*/ 4922 h 4964"/>
                <a:gd name="T34" fmla="*/ 3815 w 3857"/>
                <a:gd name="T35" fmla="*/ 4669 h 4964"/>
                <a:gd name="T36" fmla="*/ 3735 w 3857"/>
                <a:gd name="T37" fmla="*/ 4576 h 4964"/>
                <a:gd name="T38" fmla="*/ 3733 w 3857"/>
                <a:gd name="T39" fmla="*/ 4576 h 4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7" h="4964">
                  <a:moveTo>
                    <a:pt x="3733" y="4576"/>
                  </a:moveTo>
                  <a:lnTo>
                    <a:pt x="3733" y="2003"/>
                  </a:lnTo>
                  <a:lnTo>
                    <a:pt x="3079" y="1389"/>
                  </a:lnTo>
                  <a:lnTo>
                    <a:pt x="1573" y="1389"/>
                  </a:lnTo>
                  <a:lnTo>
                    <a:pt x="373" y="255"/>
                  </a:lnTo>
                  <a:cubicBezTo>
                    <a:pt x="379" y="235"/>
                    <a:pt x="384" y="214"/>
                    <a:pt x="384" y="192"/>
                  </a:cubicBezTo>
                  <a:cubicBezTo>
                    <a:pt x="384" y="86"/>
                    <a:pt x="298" y="0"/>
                    <a:pt x="192" y="0"/>
                  </a:cubicBezTo>
                  <a:cubicBezTo>
                    <a:pt x="85" y="0"/>
                    <a:pt x="0" y="85"/>
                    <a:pt x="0" y="192"/>
                  </a:cubicBezTo>
                  <a:cubicBezTo>
                    <a:pt x="0" y="298"/>
                    <a:pt x="86" y="385"/>
                    <a:pt x="192" y="385"/>
                  </a:cubicBezTo>
                  <a:lnTo>
                    <a:pt x="192" y="385"/>
                  </a:lnTo>
                  <a:cubicBezTo>
                    <a:pt x="212" y="385"/>
                    <a:pt x="231" y="382"/>
                    <a:pt x="250" y="375"/>
                  </a:cubicBezTo>
                  <a:lnTo>
                    <a:pt x="1506" y="1563"/>
                  </a:lnTo>
                  <a:lnTo>
                    <a:pt x="3012" y="1563"/>
                  </a:lnTo>
                  <a:lnTo>
                    <a:pt x="3562" y="2082"/>
                  </a:lnTo>
                  <a:lnTo>
                    <a:pt x="3562" y="4563"/>
                  </a:lnTo>
                  <a:cubicBezTo>
                    <a:pt x="3462" y="4604"/>
                    <a:pt x="3415" y="4716"/>
                    <a:pt x="3456" y="4816"/>
                  </a:cubicBezTo>
                  <a:cubicBezTo>
                    <a:pt x="3497" y="4916"/>
                    <a:pt x="3609" y="4963"/>
                    <a:pt x="3709" y="4922"/>
                  </a:cubicBezTo>
                  <a:cubicBezTo>
                    <a:pt x="3809" y="4881"/>
                    <a:pt x="3856" y="4769"/>
                    <a:pt x="3815" y="4669"/>
                  </a:cubicBezTo>
                  <a:cubicBezTo>
                    <a:pt x="3799" y="4630"/>
                    <a:pt x="3771" y="4597"/>
                    <a:pt x="3735" y="4576"/>
                  </a:cubicBezTo>
                  <a:lnTo>
                    <a:pt x="3733" y="4576"/>
                  </a:lnTo>
                </a:path>
              </a:pathLst>
            </a:custGeom>
            <a:solidFill>
              <a:schemeClr val="accent1"/>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07" name="Freeform 3"/>
            <p:cNvSpPr>
              <a:spLocks noChangeArrowheads="1"/>
            </p:cNvSpPr>
            <p:nvPr/>
          </p:nvSpPr>
          <p:spPr bwMode="auto">
            <a:xfrm>
              <a:off x="4433888" y="2249488"/>
              <a:ext cx="976312" cy="457200"/>
            </a:xfrm>
            <a:custGeom>
              <a:avLst/>
              <a:gdLst>
                <a:gd name="T0" fmla="*/ 2494 w 2714"/>
                <a:gd name="T1" fmla="*/ 854 h 1268"/>
                <a:gd name="T2" fmla="*/ 2321 w 2714"/>
                <a:gd name="T3" fmla="*/ 960 h 1268"/>
                <a:gd name="T4" fmla="*/ 1100 w 2714"/>
                <a:gd name="T5" fmla="*/ 960 h 1268"/>
                <a:gd name="T6" fmla="*/ 401 w 2714"/>
                <a:gd name="T7" fmla="*/ 302 h 1268"/>
                <a:gd name="T8" fmla="*/ 301 w 2714"/>
                <a:gd name="T9" fmla="*/ 44 h 1268"/>
                <a:gd name="T10" fmla="*/ 44 w 2714"/>
                <a:gd name="T11" fmla="*/ 143 h 1268"/>
                <a:gd name="T12" fmla="*/ 143 w 2714"/>
                <a:gd name="T13" fmla="*/ 401 h 1268"/>
                <a:gd name="T14" fmla="*/ 265 w 2714"/>
                <a:gd name="T15" fmla="*/ 413 h 1268"/>
                <a:gd name="T16" fmla="*/ 1030 w 2714"/>
                <a:gd name="T17" fmla="*/ 1135 h 1268"/>
                <a:gd name="T18" fmla="*/ 2323 w 2714"/>
                <a:gd name="T19" fmla="*/ 1135 h 1268"/>
                <a:gd name="T20" fmla="*/ 2581 w 2714"/>
                <a:gd name="T21" fmla="*/ 1218 h 1268"/>
                <a:gd name="T22" fmla="*/ 2664 w 2714"/>
                <a:gd name="T23" fmla="*/ 960 h 1268"/>
                <a:gd name="T24" fmla="*/ 2494 w 2714"/>
                <a:gd name="T25" fmla="*/ 855 h 1268"/>
                <a:gd name="T26" fmla="*/ 2494 w 2714"/>
                <a:gd name="T27" fmla="*/ 85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4" h="1268">
                  <a:moveTo>
                    <a:pt x="2494" y="854"/>
                  </a:moveTo>
                  <a:cubicBezTo>
                    <a:pt x="2421" y="854"/>
                    <a:pt x="2354" y="895"/>
                    <a:pt x="2321" y="960"/>
                  </a:cubicBezTo>
                  <a:lnTo>
                    <a:pt x="1100" y="960"/>
                  </a:lnTo>
                  <a:lnTo>
                    <a:pt x="401" y="302"/>
                  </a:lnTo>
                  <a:cubicBezTo>
                    <a:pt x="445" y="204"/>
                    <a:pt x="401" y="88"/>
                    <a:pt x="301" y="44"/>
                  </a:cubicBezTo>
                  <a:cubicBezTo>
                    <a:pt x="202" y="0"/>
                    <a:pt x="87" y="43"/>
                    <a:pt x="44" y="143"/>
                  </a:cubicBezTo>
                  <a:cubicBezTo>
                    <a:pt x="0" y="242"/>
                    <a:pt x="44" y="357"/>
                    <a:pt x="143" y="401"/>
                  </a:cubicBezTo>
                  <a:cubicBezTo>
                    <a:pt x="180" y="418"/>
                    <a:pt x="225" y="423"/>
                    <a:pt x="265" y="413"/>
                  </a:cubicBezTo>
                  <a:lnTo>
                    <a:pt x="1030" y="1135"/>
                  </a:lnTo>
                  <a:lnTo>
                    <a:pt x="2323" y="1135"/>
                  </a:lnTo>
                  <a:cubicBezTo>
                    <a:pt x="2372" y="1229"/>
                    <a:pt x="2488" y="1267"/>
                    <a:pt x="2581" y="1218"/>
                  </a:cubicBezTo>
                  <a:cubicBezTo>
                    <a:pt x="2676" y="1169"/>
                    <a:pt x="2713" y="1053"/>
                    <a:pt x="2664" y="960"/>
                  </a:cubicBezTo>
                  <a:cubicBezTo>
                    <a:pt x="2632" y="896"/>
                    <a:pt x="2566" y="855"/>
                    <a:pt x="2494" y="855"/>
                  </a:cubicBezTo>
                  <a:lnTo>
                    <a:pt x="2494" y="854"/>
                  </a:lnTo>
                </a:path>
              </a:pathLst>
            </a:custGeom>
            <a:solidFill>
              <a:schemeClr val="accent4"/>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08" name="Freeform 4"/>
            <p:cNvSpPr>
              <a:spLocks noChangeArrowheads="1"/>
            </p:cNvSpPr>
            <p:nvPr/>
          </p:nvSpPr>
          <p:spPr bwMode="auto">
            <a:xfrm>
              <a:off x="4621213" y="1631950"/>
              <a:ext cx="465137" cy="693738"/>
            </a:xfrm>
            <a:custGeom>
              <a:avLst/>
              <a:gdLst>
                <a:gd name="T0" fmla="*/ 190 w 1291"/>
                <a:gd name="T1" fmla="*/ 384 h 1925"/>
                <a:gd name="T2" fmla="*/ 248 w 1291"/>
                <a:gd name="T3" fmla="*/ 374 h 1925"/>
                <a:gd name="T4" fmla="*/ 469 w 1291"/>
                <a:gd name="T5" fmla="*/ 582 h 1925"/>
                <a:gd name="T6" fmla="*/ 469 w 1291"/>
                <a:gd name="T7" fmla="*/ 1246 h 1925"/>
                <a:gd name="T8" fmla="*/ 882 w 1291"/>
                <a:gd name="T9" fmla="*/ 1640 h 1925"/>
                <a:gd name="T10" fmla="*/ 892 w 1291"/>
                <a:gd name="T11" fmla="*/ 1630 h 1925"/>
                <a:gd name="T12" fmla="*/ 996 w 1291"/>
                <a:gd name="T13" fmla="*/ 1883 h 1925"/>
                <a:gd name="T14" fmla="*/ 1249 w 1291"/>
                <a:gd name="T15" fmla="*/ 1779 h 1925"/>
                <a:gd name="T16" fmla="*/ 1145 w 1291"/>
                <a:gd name="T17" fmla="*/ 1526 h 1925"/>
                <a:gd name="T18" fmla="*/ 993 w 1291"/>
                <a:gd name="T19" fmla="*/ 1527 h 1925"/>
                <a:gd name="T20" fmla="*/ 1003 w 1291"/>
                <a:gd name="T21" fmla="*/ 1517 h 1925"/>
                <a:gd name="T22" fmla="*/ 643 w 1291"/>
                <a:gd name="T23" fmla="*/ 1171 h 1925"/>
                <a:gd name="T24" fmla="*/ 643 w 1291"/>
                <a:gd name="T25" fmla="*/ 508 h 1925"/>
                <a:gd name="T26" fmla="*/ 374 w 1291"/>
                <a:gd name="T27" fmla="*/ 255 h 1925"/>
                <a:gd name="T28" fmla="*/ 385 w 1291"/>
                <a:gd name="T29" fmla="*/ 193 h 1925"/>
                <a:gd name="T30" fmla="*/ 193 w 1291"/>
                <a:gd name="T31" fmla="*/ 0 h 1925"/>
                <a:gd name="T32" fmla="*/ 0 w 1291"/>
                <a:gd name="T33" fmla="*/ 193 h 1925"/>
                <a:gd name="T34" fmla="*/ 190 w 1291"/>
                <a:gd name="T35" fmla="*/ 386 h 1925"/>
                <a:gd name="T36" fmla="*/ 190 w 1291"/>
                <a:gd name="T37" fmla="*/ 384 h 1925"/>
                <a:gd name="T38" fmla="*/ 193 w 1291"/>
                <a:gd name="T39" fmla="*/ 386 h 1925"/>
                <a:gd name="T40" fmla="*/ 190 w 1291"/>
                <a:gd name="T41" fmla="*/ 386 h 1925"/>
                <a:gd name="T42" fmla="*/ 190 w 1291"/>
                <a:gd name="T43" fmla="*/ 386 h 1925"/>
                <a:gd name="T44" fmla="*/ 193 w 1291"/>
                <a:gd name="T45" fmla="*/ 386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1" h="1925">
                  <a:moveTo>
                    <a:pt x="190" y="384"/>
                  </a:moveTo>
                  <a:cubicBezTo>
                    <a:pt x="209" y="384"/>
                    <a:pt x="229" y="381"/>
                    <a:pt x="248" y="374"/>
                  </a:cubicBezTo>
                  <a:lnTo>
                    <a:pt x="469" y="582"/>
                  </a:lnTo>
                  <a:lnTo>
                    <a:pt x="469" y="1246"/>
                  </a:lnTo>
                  <a:lnTo>
                    <a:pt x="882" y="1640"/>
                  </a:lnTo>
                  <a:lnTo>
                    <a:pt x="892" y="1630"/>
                  </a:lnTo>
                  <a:cubicBezTo>
                    <a:pt x="851" y="1730"/>
                    <a:pt x="897" y="1842"/>
                    <a:pt x="996" y="1883"/>
                  </a:cubicBezTo>
                  <a:cubicBezTo>
                    <a:pt x="1096" y="1924"/>
                    <a:pt x="1208" y="1878"/>
                    <a:pt x="1249" y="1779"/>
                  </a:cubicBezTo>
                  <a:cubicBezTo>
                    <a:pt x="1290" y="1679"/>
                    <a:pt x="1244" y="1566"/>
                    <a:pt x="1145" y="1526"/>
                  </a:cubicBezTo>
                  <a:cubicBezTo>
                    <a:pt x="1096" y="1506"/>
                    <a:pt x="1040" y="1506"/>
                    <a:pt x="993" y="1527"/>
                  </a:cubicBezTo>
                  <a:lnTo>
                    <a:pt x="1003" y="1517"/>
                  </a:lnTo>
                  <a:lnTo>
                    <a:pt x="643" y="1171"/>
                  </a:lnTo>
                  <a:lnTo>
                    <a:pt x="643" y="508"/>
                  </a:lnTo>
                  <a:lnTo>
                    <a:pt x="374" y="255"/>
                  </a:lnTo>
                  <a:cubicBezTo>
                    <a:pt x="381" y="236"/>
                    <a:pt x="385" y="214"/>
                    <a:pt x="385" y="193"/>
                  </a:cubicBezTo>
                  <a:cubicBezTo>
                    <a:pt x="385" y="87"/>
                    <a:pt x="299" y="0"/>
                    <a:pt x="193" y="0"/>
                  </a:cubicBezTo>
                  <a:cubicBezTo>
                    <a:pt x="87" y="0"/>
                    <a:pt x="0" y="87"/>
                    <a:pt x="0" y="193"/>
                  </a:cubicBezTo>
                  <a:cubicBezTo>
                    <a:pt x="0" y="298"/>
                    <a:pt x="85" y="384"/>
                    <a:pt x="190" y="386"/>
                  </a:cubicBezTo>
                  <a:lnTo>
                    <a:pt x="190" y="384"/>
                  </a:lnTo>
                  <a:close/>
                  <a:moveTo>
                    <a:pt x="193" y="386"/>
                  </a:moveTo>
                  <a:lnTo>
                    <a:pt x="190" y="386"/>
                  </a:lnTo>
                  <a:lnTo>
                    <a:pt x="190" y="386"/>
                  </a:lnTo>
                  <a:cubicBezTo>
                    <a:pt x="191" y="386"/>
                    <a:pt x="192" y="386"/>
                    <a:pt x="193" y="386"/>
                  </a:cubicBezTo>
                  <a:close/>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09" name="Freeform 5"/>
            <p:cNvSpPr>
              <a:spLocks noChangeArrowheads="1"/>
            </p:cNvSpPr>
            <p:nvPr/>
          </p:nvSpPr>
          <p:spPr bwMode="auto">
            <a:xfrm>
              <a:off x="5118100" y="1322388"/>
              <a:ext cx="325438" cy="330200"/>
            </a:xfrm>
            <a:custGeom>
              <a:avLst/>
              <a:gdLst>
                <a:gd name="T0" fmla="*/ 218 w 904"/>
                <a:gd name="T1" fmla="*/ 412 h 916"/>
                <a:gd name="T2" fmla="*/ 266 w 904"/>
                <a:gd name="T3" fmla="*/ 405 h 916"/>
                <a:gd name="T4" fmla="*/ 494 w 904"/>
                <a:gd name="T5" fmla="*/ 619 h 916"/>
                <a:gd name="T6" fmla="*/ 605 w 904"/>
                <a:gd name="T7" fmla="*/ 875 h 916"/>
                <a:gd name="T8" fmla="*/ 862 w 904"/>
                <a:gd name="T9" fmla="*/ 764 h 916"/>
                <a:gd name="T10" fmla="*/ 751 w 904"/>
                <a:gd name="T11" fmla="*/ 508 h 916"/>
                <a:gd name="T12" fmla="*/ 623 w 904"/>
                <a:gd name="T13" fmla="*/ 501 h 916"/>
                <a:gd name="T14" fmla="*/ 398 w 904"/>
                <a:gd name="T15" fmla="*/ 291 h 916"/>
                <a:gd name="T16" fmla="*/ 290 w 904"/>
                <a:gd name="T17" fmla="*/ 39 h 916"/>
                <a:gd name="T18" fmla="*/ 39 w 904"/>
                <a:gd name="T19" fmla="*/ 147 h 916"/>
                <a:gd name="T20" fmla="*/ 147 w 904"/>
                <a:gd name="T21" fmla="*/ 399 h 916"/>
                <a:gd name="T22" fmla="*/ 218 w 904"/>
                <a:gd name="T23" fmla="*/ 41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916">
                  <a:moveTo>
                    <a:pt x="218" y="412"/>
                  </a:moveTo>
                  <a:cubicBezTo>
                    <a:pt x="235" y="412"/>
                    <a:pt x="251" y="408"/>
                    <a:pt x="266" y="405"/>
                  </a:cubicBezTo>
                  <a:lnTo>
                    <a:pt x="494" y="619"/>
                  </a:lnTo>
                  <a:cubicBezTo>
                    <a:pt x="454" y="720"/>
                    <a:pt x="504" y="834"/>
                    <a:pt x="605" y="875"/>
                  </a:cubicBezTo>
                  <a:cubicBezTo>
                    <a:pt x="707" y="915"/>
                    <a:pt x="821" y="866"/>
                    <a:pt x="862" y="764"/>
                  </a:cubicBezTo>
                  <a:cubicBezTo>
                    <a:pt x="903" y="663"/>
                    <a:pt x="852" y="549"/>
                    <a:pt x="751" y="508"/>
                  </a:cubicBezTo>
                  <a:cubicBezTo>
                    <a:pt x="710" y="492"/>
                    <a:pt x="664" y="490"/>
                    <a:pt x="623" y="501"/>
                  </a:cubicBezTo>
                  <a:lnTo>
                    <a:pt x="398" y="291"/>
                  </a:lnTo>
                  <a:cubicBezTo>
                    <a:pt x="437" y="191"/>
                    <a:pt x="390" y="80"/>
                    <a:pt x="290" y="39"/>
                  </a:cubicBezTo>
                  <a:cubicBezTo>
                    <a:pt x="191" y="0"/>
                    <a:pt x="80" y="48"/>
                    <a:pt x="39" y="147"/>
                  </a:cubicBezTo>
                  <a:cubicBezTo>
                    <a:pt x="0" y="247"/>
                    <a:pt x="47" y="358"/>
                    <a:pt x="147" y="399"/>
                  </a:cubicBezTo>
                  <a:cubicBezTo>
                    <a:pt x="169" y="407"/>
                    <a:pt x="194" y="412"/>
                    <a:pt x="218" y="412"/>
                  </a:cubicBezTo>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0" name="Freeform 6"/>
            <p:cNvSpPr>
              <a:spLocks noChangeArrowheads="1"/>
            </p:cNvSpPr>
            <p:nvPr/>
          </p:nvSpPr>
          <p:spPr bwMode="auto">
            <a:xfrm>
              <a:off x="5194300" y="1292225"/>
              <a:ext cx="577850" cy="565150"/>
            </a:xfrm>
            <a:custGeom>
              <a:avLst/>
              <a:gdLst>
                <a:gd name="T0" fmla="*/ 870 w 1603"/>
                <a:gd name="T1" fmla="*/ 404 h 1570"/>
                <a:gd name="T2" fmla="*/ 939 w 1603"/>
                <a:gd name="T3" fmla="*/ 391 h 1570"/>
                <a:gd name="T4" fmla="*/ 1344 w 1603"/>
                <a:gd name="T5" fmla="*/ 771 h 1570"/>
                <a:gd name="T6" fmla="*/ 797 w 1603"/>
                <a:gd name="T7" fmla="*/ 1262 h 1570"/>
                <a:gd name="T8" fmla="*/ 393 w 1603"/>
                <a:gd name="T9" fmla="*/ 1262 h 1570"/>
                <a:gd name="T10" fmla="*/ 134 w 1603"/>
                <a:gd name="T11" fmla="*/ 1176 h 1570"/>
                <a:gd name="T12" fmla="*/ 47 w 1603"/>
                <a:gd name="T13" fmla="*/ 1436 h 1570"/>
                <a:gd name="T14" fmla="*/ 307 w 1603"/>
                <a:gd name="T15" fmla="*/ 1522 h 1570"/>
                <a:gd name="T16" fmla="*/ 393 w 1603"/>
                <a:gd name="T17" fmla="*/ 1436 h 1570"/>
                <a:gd name="T18" fmla="*/ 865 w 1603"/>
                <a:gd name="T19" fmla="*/ 1436 h 1570"/>
                <a:gd name="T20" fmla="*/ 1602 w 1603"/>
                <a:gd name="T21" fmla="*/ 774 h 1570"/>
                <a:gd name="T22" fmla="*/ 1055 w 1603"/>
                <a:gd name="T23" fmla="*/ 263 h 1570"/>
                <a:gd name="T24" fmla="*/ 919 w 1603"/>
                <a:gd name="T25" fmla="*/ 28 h 1570"/>
                <a:gd name="T26" fmla="*/ 684 w 1603"/>
                <a:gd name="T27" fmla="*/ 164 h 1570"/>
                <a:gd name="T28" fmla="*/ 819 w 1603"/>
                <a:gd name="T29" fmla="*/ 399 h 1570"/>
                <a:gd name="T30" fmla="*/ 870 w 1603"/>
                <a:gd name="T31" fmla="*/ 40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3" h="1570">
                  <a:moveTo>
                    <a:pt x="870" y="404"/>
                  </a:moveTo>
                  <a:cubicBezTo>
                    <a:pt x="895" y="404"/>
                    <a:pt x="917" y="399"/>
                    <a:pt x="939" y="391"/>
                  </a:cubicBezTo>
                  <a:lnTo>
                    <a:pt x="1344" y="771"/>
                  </a:lnTo>
                  <a:lnTo>
                    <a:pt x="797" y="1262"/>
                  </a:lnTo>
                  <a:lnTo>
                    <a:pt x="393" y="1262"/>
                  </a:lnTo>
                  <a:cubicBezTo>
                    <a:pt x="346" y="1168"/>
                    <a:pt x="230" y="1129"/>
                    <a:pt x="134" y="1176"/>
                  </a:cubicBezTo>
                  <a:cubicBezTo>
                    <a:pt x="39" y="1223"/>
                    <a:pt x="0" y="1339"/>
                    <a:pt x="47" y="1436"/>
                  </a:cubicBezTo>
                  <a:cubicBezTo>
                    <a:pt x="94" y="1530"/>
                    <a:pt x="210" y="1569"/>
                    <a:pt x="307" y="1522"/>
                  </a:cubicBezTo>
                  <a:cubicBezTo>
                    <a:pt x="344" y="1504"/>
                    <a:pt x="374" y="1473"/>
                    <a:pt x="393" y="1436"/>
                  </a:cubicBezTo>
                  <a:lnTo>
                    <a:pt x="865" y="1436"/>
                  </a:lnTo>
                  <a:lnTo>
                    <a:pt x="1602" y="774"/>
                  </a:lnTo>
                  <a:lnTo>
                    <a:pt x="1055" y="263"/>
                  </a:lnTo>
                  <a:cubicBezTo>
                    <a:pt x="1082" y="160"/>
                    <a:pt x="1022" y="56"/>
                    <a:pt x="919" y="28"/>
                  </a:cubicBezTo>
                  <a:cubicBezTo>
                    <a:pt x="816" y="0"/>
                    <a:pt x="712" y="61"/>
                    <a:pt x="684" y="164"/>
                  </a:cubicBezTo>
                  <a:cubicBezTo>
                    <a:pt x="656" y="266"/>
                    <a:pt x="717" y="371"/>
                    <a:pt x="819" y="399"/>
                  </a:cubicBezTo>
                  <a:cubicBezTo>
                    <a:pt x="837" y="402"/>
                    <a:pt x="854" y="404"/>
                    <a:pt x="870" y="404"/>
                  </a:cubicBezTo>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1" name="Freeform 7"/>
            <p:cNvSpPr>
              <a:spLocks noChangeArrowheads="1"/>
            </p:cNvSpPr>
            <p:nvPr/>
          </p:nvSpPr>
          <p:spPr bwMode="auto">
            <a:xfrm>
              <a:off x="5251450" y="1489075"/>
              <a:ext cx="728663" cy="593725"/>
            </a:xfrm>
            <a:custGeom>
              <a:avLst/>
              <a:gdLst>
                <a:gd name="T0" fmla="*/ 1708 w 2025"/>
                <a:gd name="T1" fmla="*/ 392 h 1651"/>
                <a:gd name="T2" fmla="*/ 1708 w 2025"/>
                <a:gd name="T3" fmla="*/ 652 h 1651"/>
                <a:gd name="T4" fmla="*/ 974 w 2025"/>
                <a:gd name="T5" fmla="*/ 1329 h 1651"/>
                <a:gd name="T6" fmla="*/ 959 w 2025"/>
                <a:gd name="T7" fmla="*/ 1343 h 1651"/>
                <a:gd name="T8" fmla="*/ 394 w 2025"/>
                <a:gd name="T9" fmla="*/ 1343 h 1651"/>
                <a:gd name="T10" fmla="*/ 134 w 2025"/>
                <a:gd name="T11" fmla="*/ 1256 h 1651"/>
                <a:gd name="T12" fmla="*/ 48 w 2025"/>
                <a:gd name="T13" fmla="*/ 1516 h 1651"/>
                <a:gd name="T14" fmla="*/ 307 w 2025"/>
                <a:gd name="T15" fmla="*/ 1602 h 1651"/>
                <a:gd name="T16" fmla="*/ 394 w 2025"/>
                <a:gd name="T17" fmla="*/ 1516 h 1651"/>
                <a:gd name="T18" fmla="*/ 1029 w 2025"/>
                <a:gd name="T19" fmla="*/ 1516 h 1651"/>
                <a:gd name="T20" fmla="*/ 1882 w 2025"/>
                <a:gd name="T21" fmla="*/ 724 h 1651"/>
                <a:gd name="T22" fmla="*/ 1882 w 2025"/>
                <a:gd name="T23" fmla="*/ 399 h 1651"/>
                <a:gd name="T24" fmla="*/ 1981 w 2025"/>
                <a:gd name="T25" fmla="*/ 142 h 1651"/>
                <a:gd name="T26" fmla="*/ 1725 w 2025"/>
                <a:gd name="T27" fmla="*/ 43 h 1651"/>
                <a:gd name="T28" fmla="*/ 1625 w 2025"/>
                <a:gd name="T29" fmla="*/ 299 h 1651"/>
                <a:gd name="T30" fmla="*/ 1708 w 2025"/>
                <a:gd name="T31" fmla="*/ 392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5" h="1651">
                  <a:moveTo>
                    <a:pt x="1708" y="392"/>
                  </a:moveTo>
                  <a:lnTo>
                    <a:pt x="1708" y="652"/>
                  </a:lnTo>
                  <a:lnTo>
                    <a:pt x="974" y="1329"/>
                  </a:lnTo>
                  <a:lnTo>
                    <a:pt x="959" y="1343"/>
                  </a:lnTo>
                  <a:lnTo>
                    <a:pt x="394" y="1343"/>
                  </a:lnTo>
                  <a:cubicBezTo>
                    <a:pt x="346" y="1248"/>
                    <a:pt x="231" y="1209"/>
                    <a:pt x="134" y="1256"/>
                  </a:cubicBezTo>
                  <a:cubicBezTo>
                    <a:pt x="39" y="1303"/>
                    <a:pt x="0" y="1419"/>
                    <a:pt x="48" y="1516"/>
                  </a:cubicBezTo>
                  <a:cubicBezTo>
                    <a:pt x="95" y="1610"/>
                    <a:pt x="211" y="1650"/>
                    <a:pt x="307" y="1602"/>
                  </a:cubicBezTo>
                  <a:cubicBezTo>
                    <a:pt x="345" y="1584"/>
                    <a:pt x="374" y="1553"/>
                    <a:pt x="394" y="1516"/>
                  </a:cubicBezTo>
                  <a:lnTo>
                    <a:pt x="1029" y="1516"/>
                  </a:lnTo>
                  <a:lnTo>
                    <a:pt x="1882" y="724"/>
                  </a:lnTo>
                  <a:lnTo>
                    <a:pt x="1882" y="399"/>
                  </a:lnTo>
                  <a:cubicBezTo>
                    <a:pt x="1979" y="356"/>
                    <a:pt x="2024" y="242"/>
                    <a:pt x="1981" y="142"/>
                  </a:cubicBezTo>
                  <a:cubicBezTo>
                    <a:pt x="1939" y="44"/>
                    <a:pt x="1824" y="0"/>
                    <a:pt x="1725" y="43"/>
                  </a:cubicBezTo>
                  <a:cubicBezTo>
                    <a:pt x="1627" y="85"/>
                    <a:pt x="1583" y="199"/>
                    <a:pt x="1625" y="299"/>
                  </a:cubicBezTo>
                  <a:cubicBezTo>
                    <a:pt x="1643" y="340"/>
                    <a:pt x="1672" y="371"/>
                    <a:pt x="1708" y="392"/>
                  </a:cubicBezTo>
                </a:path>
              </a:pathLst>
            </a:custGeom>
            <a:solidFill>
              <a:schemeClr val="accent4"/>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2" name="Freeform 8"/>
            <p:cNvSpPr>
              <a:spLocks noChangeArrowheads="1"/>
            </p:cNvSpPr>
            <p:nvPr/>
          </p:nvSpPr>
          <p:spPr bwMode="auto">
            <a:xfrm>
              <a:off x="5748338" y="1885950"/>
              <a:ext cx="200025" cy="439738"/>
            </a:xfrm>
            <a:custGeom>
              <a:avLst/>
              <a:gdLst>
                <a:gd name="T0" fmla="*/ 268 w 556"/>
                <a:gd name="T1" fmla="*/ 406 h 1220"/>
                <a:gd name="T2" fmla="*/ 519 w 556"/>
                <a:gd name="T3" fmla="*/ 287 h 1220"/>
                <a:gd name="T4" fmla="*/ 400 w 556"/>
                <a:gd name="T5" fmla="*/ 35 h 1220"/>
                <a:gd name="T6" fmla="*/ 149 w 556"/>
                <a:gd name="T7" fmla="*/ 155 h 1220"/>
                <a:gd name="T8" fmla="*/ 147 w 556"/>
                <a:gd name="T9" fmla="*/ 282 h 1220"/>
                <a:gd name="T10" fmla="*/ 0 w 556"/>
                <a:gd name="T11" fmla="*/ 421 h 1220"/>
                <a:gd name="T12" fmla="*/ 0 w 556"/>
                <a:gd name="T13" fmla="*/ 854 h 1220"/>
                <a:gd name="T14" fmla="*/ 141 w 556"/>
                <a:gd name="T15" fmla="*/ 981 h 1220"/>
                <a:gd name="T16" fmla="*/ 299 w 556"/>
                <a:gd name="T17" fmla="*/ 1201 h 1220"/>
                <a:gd name="T18" fmla="*/ 519 w 556"/>
                <a:gd name="T19" fmla="*/ 1043 h 1220"/>
                <a:gd name="T20" fmla="*/ 361 w 556"/>
                <a:gd name="T21" fmla="*/ 822 h 1220"/>
                <a:gd name="T22" fmla="*/ 330 w 556"/>
                <a:gd name="T23" fmla="*/ 819 h 1220"/>
                <a:gd name="T24" fmla="*/ 243 w 556"/>
                <a:gd name="T25" fmla="*/ 840 h 1220"/>
                <a:gd name="T26" fmla="*/ 173 w 556"/>
                <a:gd name="T27" fmla="*/ 774 h 1220"/>
                <a:gd name="T28" fmla="*/ 173 w 556"/>
                <a:gd name="T29" fmla="*/ 494 h 1220"/>
                <a:gd name="T30" fmla="*/ 268 w 556"/>
                <a:gd name="T31" fmla="*/ 40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220">
                  <a:moveTo>
                    <a:pt x="268" y="406"/>
                  </a:moveTo>
                  <a:cubicBezTo>
                    <a:pt x="371" y="442"/>
                    <a:pt x="482" y="388"/>
                    <a:pt x="519" y="287"/>
                  </a:cubicBezTo>
                  <a:cubicBezTo>
                    <a:pt x="555" y="184"/>
                    <a:pt x="502" y="73"/>
                    <a:pt x="400" y="35"/>
                  </a:cubicBezTo>
                  <a:cubicBezTo>
                    <a:pt x="297" y="0"/>
                    <a:pt x="186" y="53"/>
                    <a:pt x="149" y="155"/>
                  </a:cubicBezTo>
                  <a:cubicBezTo>
                    <a:pt x="134" y="195"/>
                    <a:pt x="134" y="240"/>
                    <a:pt x="147" y="282"/>
                  </a:cubicBezTo>
                  <a:lnTo>
                    <a:pt x="0" y="421"/>
                  </a:lnTo>
                  <a:lnTo>
                    <a:pt x="0" y="854"/>
                  </a:lnTo>
                  <a:lnTo>
                    <a:pt x="141" y="981"/>
                  </a:lnTo>
                  <a:cubicBezTo>
                    <a:pt x="123" y="1085"/>
                    <a:pt x="195" y="1185"/>
                    <a:pt x="299" y="1201"/>
                  </a:cubicBezTo>
                  <a:cubicBezTo>
                    <a:pt x="404" y="1219"/>
                    <a:pt x="503" y="1147"/>
                    <a:pt x="519" y="1043"/>
                  </a:cubicBezTo>
                  <a:cubicBezTo>
                    <a:pt x="537" y="938"/>
                    <a:pt x="466" y="839"/>
                    <a:pt x="361" y="822"/>
                  </a:cubicBezTo>
                  <a:cubicBezTo>
                    <a:pt x="351" y="821"/>
                    <a:pt x="340" y="819"/>
                    <a:pt x="330" y="819"/>
                  </a:cubicBezTo>
                  <a:cubicBezTo>
                    <a:pt x="301" y="819"/>
                    <a:pt x="270" y="826"/>
                    <a:pt x="243" y="840"/>
                  </a:cubicBezTo>
                  <a:lnTo>
                    <a:pt x="173" y="774"/>
                  </a:lnTo>
                  <a:lnTo>
                    <a:pt x="173" y="494"/>
                  </a:lnTo>
                  <a:lnTo>
                    <a:pt x="268" y="406"/>
                  </a:lnTo>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3" name="Freeform 9"/>
            <p:cNvSpPr>
              <a:spLocks noChangeArrowheads="1"/>
            </p:cNvSpPr>
            <p:nvPr/>
          </p:nvSpPr>
          <p:spPr bwMode="auto">
            <a:xfrm>
              <a:off x="6275388" y="2271713"/>
              <a:ext cx="239712" cy="444500"/>
            </a:xfrm>
            <a:custGeom>
              <a:avLst/>
              <a:gdLst>
                <a:gd name="T0" fmla="*/ 454 w 664"/>
                <a:gd name="T1" fmla="*/ 0 h 1234"/>
                <a:gd name="T2" fmla="*/ 261 w 664"/>
                <a:gd name="T3" fmla="*/ 191 h 1234"/>
                <a:gd name="T4" fmla="*/ 276 w 664"/>
                <a:gd name="T5" fmla="*/ 265 h 1234"/>
                <a:gd name="T6" fmla="*/ 134 w 664"/>
                <a:gd name="T7" fmla="*/ 399 h 1234"/>
                <a:gd name="T8" fmla="*/ 134 w 664"/>
                <a:gd name="T9" fmla="*/ 839 h 1234"/>
                <a:gd name="T10" fmla="*/ 47 w 664"/>
                <a:gd name="T11" fmla="*/ 1099 h 1234"/>
                <a:gd name="T12" fmla="*/ 307 w 664"/>
                <a:gd name="T13" fmla="*/ 1186 h 1234"/>
                <a:gd name="T14" fmla="*/ 393 w 664"/>
                <a:gd name="T15" fmla="*/ 926 h 1234"/>
                <a:gd name="T16" fmla="*/ 307 w 664"/>
                <a:gd name="T17" fmla="*/ 839 h 1234"/>
                <a:gd name="T18" fmla="*/ 307 w 664"/>
                <a:gd name="T19" fmla="*/ 474 h 1234"/>
                <a:gd name="T20" fmla="*/ 406 w 664"/>
                <a:gd name="T21" fmla="*/ 381 h 1234"/>
                <a:gd name="T22" fmla="*/ 638 w 664"/>
                <a:gd name="T23" fmla="*/ 237 h 1234"/>
                <a:gd name="T24" fmla="*/ 495 w 664"/>
                <a:gd name="T25" fmla="*/ 5 h 1234"/>
                <a:gd name="T26" fmla="*/ 454 w 664"/>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4" h="1234">
                  <a:moveTo>
                    <a:pt x="454" y="0"/>
                  </a:moveTo>
                  <a:cubicBezTo>
                    <a:pt x="348" y="0"/>
                    <a:pt x="261" y="85"/>
                    <a:pt x="261" y="191"/>
                  </a:cubicBezTo>
                  <a:cubicBezTo>
                    <a:pt x="261" y="216"/>
                    <a:pt x="266" y="240"/>
                    <a:pt x="276" y="265"/>
                  </a:cubicBezTo>
                  <a:lnTo>
                    <a:pt x="134" y="399"/>
                  </a:lnTo>
                  <a:lnTo>
                    <a:pt x="134" y="839"/>
                  </a:lnTo>
                  <a:cubicBezTo>
                    <a:pt x="39" y="887"/>
                    <a:pt x="0" y="1003"/>
                    <a:pt x="47" y="1099"/>
                  </a:cubicBezTo>
                  <a:cubicBezTo>
                    <a:pt x="94" y="1194"/>
                    <a:pt x="210" y="1233"/>
                    <a:pt x="307" y="1186"/>
                  </a:cubicBezTo>
                  <a:cubicBezTo>
                    <a:pt x="401" y="1138"/>
                    <a:pt x="441" y="1022"/>
                    <a:pt x="393" y="926"/>
                  </a:cubicBezTo>
                  <a:cubicBezTo>
                    <a:pt x="375" y="888"/>
                    <a:pt x="344" y="859"/>
                    <a:pt x="307" y="839"/>
                  </a:cubicBezTo>
                  <a:lnTo>
                    <a:pt x="307" y="474"/>
                  </a:lnTo>
                  <a:lnTo>
                    <a:pt x="406" y="381"/>
                  </a:lnTo>
                  <a:cubicBezTo>
                    <a:pt x="509" y="405"/>
                    <a:pt x="614" y="341"/>
                    <a:pt x="638" y="237"/>
                  </a:cubicBezTo>
                  <a:cubicBezTo>
                    <a:pt x="663" y="132"/>
                    <a:pt x="599" y="29"/>
                    <a:pt x="495" y="5"/>
                  </a:cubicBezTo>
                  <a:cubicBezTo>
                    <a:pt x="480" y="2"/>
                    <a:pt x="467" y="0"/>
                    <a:pt x="454" y="0"/>
                  </a:cubicBezTo>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4" name="Freeform 10"/>
            <p:cNvSpPr>
              <a:spLocks noChangeArrowheads="1"/>
            </p:cNvSpPr>
            <p:nvPr/>
          </p:nvSpPr>
          <p:spPr bwMode="auto">
            <a:xfrm>
              <a:off x="4929188" y="1463675"/>
              <a:ext cx="998537" cy="1862138"/>
            </a:xfrm>
            <a:custGeom>
              <a:avLst/>
              <a:gdLst>
                <a:gd name="T0" fmla="*/ 2640 w 2773"/>
                <a:gd name="T1" fmla="*/ 2836 h 5172"/>
                <a:gd name="T2" fmla="*/ 1770 w 2773"/>
                <a:gd name="T3" fmla="*/ 2026 h 5172"/>
                <a:gd name="T4" fmla="*/ 997 w 2773"/>
                <a:gd name="T5" fmla="*/ 2026 h 5172"/>
                <a:gd name="T6" fmla="*/ 305 w 2773"/>
                <a:gd name="T7" fmla="*/ 1380 h 5172"/>
                <a:gd name="T8" fmla="*/ 305 w 2773"/>
                <a:gd name="T9" fmla="*/ 390 h 5172"/>
                <a:gd name="T10" fmla="*/ 390 w 2773"/>
                <a:gd name="T11" fmla="*/ 132 h 5172"/>
                <a:gd name="T12" fmla="*/ 132 w 2773"/>
                <a:gd name="T13" fmla="*/ 47 h 5172"/>
                <a:gd name="T14" fmla="*/ 47 w 2773"/>
                <a:gd name="T15" fmla="*/ 305 h 5172"/>
                <a:gd name="T16" fmla="*/ 132 w 2773"/>
                <a:gd name="T17" fmla="*/ 390 h 5172"/>
                <a:gd name="T18" fmla="*/ 132 w 2773"/>
                <a:gd name="T19" fmla="*/ 1453 h 5172"/>
                <a:gd name="T20" fmla="*/ 925 w 2773"/>
                <a:gd name="T21" fmla="*/ 2198 h 5172"/>
                <a:gd name="T22" fmla="*/ 1699 w 2773"/>
                <a:gd name="T23" fmla="*/ 2198 h 5172"/>
                <a:gd name="T24" fmla="*/ 2465 w 2773"/>
                <a:gd name="T25" fmla="*/ 2910 h 5172"/>
                <a:gd name="T26" fmla="*/ 2465 w 2773"/>
                <a:gd name="T27" fmla="*/ 4778 h 5172"/>
                <a:gd name="T28" fmla="*/ 2379 w 2773"/>
                <a:gd name="T29" fmla="*/ 5037 h 5172"/>
                <a:gd name="T30" fmla="*/ 2638 w 2773"/>
                <a:gd name="T31" fmla="*/ 5124 h 5172"/>
                <a:gd name="T32" fmla="*/ 2725 w 2773"/>
                <a:gd name="T33" fmla="*/ 4864 h 5172"/>
                <a:gd name="T34" fmla="*/ 2638 w 2773"/>
                <a:gd name="T35" fmla="*/ 4778 h 5172"/>
                <a:gd name="T36" fmla="*/ 2640 w 2773"/>
                <a:gd name="T37" fmla="*/ 4778 h 5172"/>
                <a:gd name="T38" fmla="*/ 2640 w 2773"/>
                <a:gd name="T39" fmla="*/ 2836 h 5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3" h="5172">
                  <a:moveTo>
                    <a:pt x="2640" y="2836"/>
                  </a:moveTo>
                  <a:lnTo>
                    <a:pt x="1770" y="2026"/>
                  </a:lnTo>
                  <a:lnTo>
                    <a:pt x="997" y="2026"/>
                  </a:lnTo>
                  <a:lnTo>
                    <a:pt x="305" y="1380"/>
                  </a:lnTo>
                  <a:lnTo>
                    <a:pt x="305" y="390"/>
                  </a:lnTo>
                  <a:cubicBezTo>
                    <a:pt x="400" y="343"/>
                    <a:pt x="437" y="227"/>
                    <a:pt x="390" y="132"/>
                  </a:cubicBezTo>
                  <a:cubicBezTo>
                    <a:pt x="342" y="37"/>
                    <a:pt x="227" y="0"/>
                    <a:pt x="132" y="47"/>
                  </a:cubicBezTo>
                  <a:cubicBezTo>
                    <a:pt x="38" y="94"/>
                    <a:pt x="0" y="210"/>
                    <a:pt x="47" y="305"/>
                  </a:cubicBezTo>
                  <a:cubicBezTo>
                    <a:pt x="65" y="341"/>
                    <a:pt x="96" y="372"/>
                    <a:pt x="132" y="390"/>
                  </a:cubicBezTo>
                  <a:lnTo>
                    <a:pt x="132" y="1453"/>
                  </a:lnTo>
                  <a:lnTo>
                    <a:pt x="925" y="2198"/>
                  </a:lnTo>
                  <a:lnTo>
                    <a:pt x="1699" y="2198"/>
                  </a:lnTo>
                  <a:lnTo>
                    <a:pt x="2465" y="2910"/>
                  </a:lnTo>
                  <a:lnTo>
                    <a:pt x="2465" y="4778"/>
                  </a:lnTo>
                  <a:cubicBezTo>
                    <a:pt x="2371" y="4825"/>
                    <a:pt x="2331" y="4941"/>
                    <a:pt x="2379" y="5037"/>
                  </a:cubicBezTo>
                  <a:cubicBezTo>
                    <a:pt x="2426" y="5132"/>
                    <a:pt x="2542" y="5171"/>
                    <a:pt x="2638" y="5124"/>
                  </a:cubicBezTo>
                  <a:cubicBezTo>
                    <a:pt x="2733" y="5077"/>
                    <a:pt x="2772" y="4961"/>
                    <a:pt x="2725" y="4864"/>
                  </a:cubicBezTo>
                  <a:cubicBezTo>
                    <a:pt x="2707" y="4827"/>
                    <a:pt x="2676" y="4797"/>
                    <a:pt x="2638" y="4778"/>
                  </a:cubicBezTo>
                  <a:lnTo>
                    <a:pt x="2640" y="4778"/>
                  </a:lnTo>
                  <a:lnTo>
                    <a:pt x="2640" y="2836"/>
                  </a:lnTo>
                </a:path>
              </a:pathLst>
            </a:custGeom>
            <a:solidFill>
              <a:schemeClr val="accent4"/>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5" name="Freeform 11"/>
            <p:cNvSpPr>
              <a:spLocks noChangeArrowheads="1"/>
            </p:cNvSpPr>
            <p:nvPr/>
          </p:nvSpPr>
          <p:spPr bwMode="auto">
            <a:xfrm>
              <a:off x="5930900" y="1577975"/>
              <a:ext cx="280988" cy="1128713"/>
            </a:xfrm>
            <a:custGeom>
              <a:avLst/>
              <a:gdLst>
                <a:gd name="T0" fmla="*/ 134 w 780"/>
                <a:gd name="T1" fmla="*/ 1308 h 3136"/>
                <a:gd name="T2" fmla="*/ 134 w 780"/>
                <a:gd name="T3" fmla="*/ 2742 h 3136"/>
                <a:gd name="T4" fmla="*/ 47 w 780"/>
                <a:gd name="T5" fmla="*/ 3002 h 3136"/>
                <a:gd name="T6" fmla="*/ 307 w 780"/>
                <a:gd name="T7" fmla="*/ 3088 h 3136"/>
                <a:gd name="T8" fmla="*/ 393 w 780"/>
                <a:gd name="T9" fmla="*/ 2828 h 3136"/>
                <a:gd name="T10" fmla="*/ 307 w 780"/>
                <a:gd name="T11" fmla="*/ 2742 h 3136"/>
                <a:gd name="T12" fmla="*/ 307 w 780"/>
                <a:gd name="T13" fmla="*/ 1385 h 3136"/>
                <a:gd name="T14" fmla="*/ 648 w 780"/>
                <a:gd name="T15" fmla="*/ 1062 h 3136"/>
                <a:gd name="T16" fmla="*/ 648 w 780"/>
                <a:gd name="T17" fmla="*/ 399 h 3136"/>
                <a:gd name="T18" fmla="*/ 627 w 780"/>
                <a:gd name="T19" fmla="*/ 399 h 3136"/>
                <a:gd name="T20" fmla="*/ 743 w 780"/>
                <a:gd name="T21" fmla="*/ 152 h 3136"/>
                <a:gd name="T22" fmla="*/ 496 w 780"/>
                <a:gd name="T23" fmla="*/ 36 h 3136"/>
                <a:gd name="T24" fmla="*/ 380 w 780"/>
                <a:gd name="T25" fmla="*/ 283 h 3136"/>
                <a:gd name="T26" fmla="*/ 496 w 780"/>
                <a:gd name="T27" fmla="*/ 399 h 3136"/>
                <a:gd name="T28" fmla="*/ 475 w 780"/>
                <a:gd name="T29" fmla="*/ 399 h 3136"/>
                <a:gd name="T30" fmla="*/ 475 w 780"/>
                <a:gd name="T31" fmla="*/ 988 h 3136"/>
                <a:gd name="T32" fmla="*/ 134 w 780"/>
                <a:gd name="T33" fmla="*/ 130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3136">
                  <a:moveTo>
                    <a:pt x="134" y="1308"/>
                  </a:moveTo>
                  <a:lnTo>
                    <a:pt x="134" y="2742"/>
                  </a:lnTo>
                  <a:cubicBezTo>
                    <a:pt x="39" y="2789"/>
                    <a:pt x="0" y="2905"/>
                    <a:pt x="47" y="3002"/>
                  </a:cubicBezTo>
                  <a:cubicBezTo>
                    <a:pt x="94" y="3096"/>
                    <a:pt x="210" y="3135"/>
                    <a:pt x="307" y="3088"/>
                  </a:cubicBezTo>
                  <a:cubicBezTo>
                    <a:pt x="401" y="3041"/>
                    <a:pt x="441" y="2925"/>
                    <a:pt x="393" y="2828"/>
                  </a:cubicBezTo>
                  <a:cubicBezTo>
                    <a:pt x="375" y="2791"/>
                    <a:pt x="344" y="2762"/>
                    <a:pt x="307" y="2742"/>
                  </a:cubicBezTo>
                  <a:lnTo>
                    <a:pt x="307" y="1385"/>
                  </a:lnTo>
                  <a:lnTo>
                    <a:pt x="648" y="1062"/>
                  </a:lnTo>
                  <a:lnTo>
                    <a:pt x="648" y="399"/>
                  </a:lnTo>
                  <a:lnTo>
                    <a:pt x="627" y="399"/>
                  </a:lnTo>
                  <a:cubicBezTo>
                    <a:pt x="726" y="363"/>
                    <a:pt x="779" y="252"/>
                    <a:pt x="743" y="152"/>
                  </a:cubicBezTo>
                  <a:cubicBezTo>
                    <a:pt x="707" y="52"/>
                    <a:pt x="596" y="0"/>
                    <a:pt x="496" y="36"/>
                  </a:cubicBezTo>
                  <a:cubicBezTo>
                    <a:pt x="397" y="72"/>
                    <a:pt x="344" y="183"/>
                    <a:pt x="380" y="283"/>
                  </a:cubicBezTo>
                  <a:cubicBezTo>
                    <a:pt x="400" y="337"/>
                    <a:pt x="442" y="379"/>
                    <a:pt x="496" y="399"/>
                  </a:cubicBezTo>
                  <a:lnTo>
                    <a:pt x="475" y="399"/>
                  </a:lnTo>
                  <a:lnTo>
                    <a:pt x="475" y="988"/>
                  </a:lnTo>
                  <a:lnTo>
                    <a:pt x="134" y="1308"/>
                  </a:lnTo>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6" name="Freeform 12"/>
            <p:cNvSpPr>
              <a:spLocks noChangeArrowheads="1"/>
            </p:cNvSpPr>
            <p:nvPr/>
          </p:nvSpPr>
          <p:spPr bwMode="auto">
            <a:xfrm>
              <a:off x="6515100" y="1920875"/>
              <a:ext cx="273050" cy="733425"/>
            </a:xfrm>
            <a:custGeom>
              <a:avLst/>
              <a:gdLst>
                <a:gd name="T0" fmla="*/ 754 w 757"/>
                <a:gd name="T1" fmla="*/ 193 h 2037"/>
                <a:gd name="T2" fmla="*/ 560 w 757"/>
                <a:gd name="T3" fmla="*/ 0 h 2037"/>
                <a:gd name="T4" fmla="*/ 367 w 757"/>
                <a:gd name="T5" fmla="*/ 194 h 2037"/>
                <a:gd name="T6" fmla="*/ 473 w 757"/>
                <a:gd name="T7" fmla="*/ 366 h 2037"/>
                <a:gd name="T8" fmla="*/ 473 w 757"/>
                <a:gd name="T9" fmla="*/ 1030 h 2037"/>
                <a:gd name="T10" fmla="*/ 132 w 757"/>
                <a:gd name="T11" fmla="*/ 1350 h 2037"/>
                <a:gd name="T12" fmla="*/ 132 w 757"/>
                <a:gd name="T13" fmla="*/ 1643 h 2037"/>
                <a:gd name="T14" fmla="*/ 137 w 757"/>
                <a:gd name="T15" fmla="*/ 1643 h 2037"/>
                <a:gd name="T16" fmla="*/ 44 w 757"/>
                <a:gd name="T17" fmla="*/ 1899 h 2037"/>
                <a:gd name="T18" fmla="*/ 300 w 757"/>
                <a:gd name="T19" fmla="*/ 1992 h 2037"/>
                <a:gd name="T20" fmla="*/ 393 w 757"/>
                <a:gd name="T21" fmla="*/ 1736 h 2037"/>
                <a:gd name="T22" fmla="*/ 300 w 757"/>
                <a:gd name="T23" fmla="*/ 1643 h 2037"/>
                <a:gd name="T24" fmla="*/ 305 w 757"/>
                <a:gd name="T25" fmla="*/ 1643 h 2037"/>
                <a:gd name="T26" fmla="*/ 305 w 757"/>
                <a:gd name="T27" fmla="*/ 1427 h 2037"/>
                <a:gd name="T28" fmla="*/ 646 w 757"/>
                <a:gd name="T29" fmla="*/ 1107 h 2037"/>
                <a:gd name="T30" fmla="*/ 646 w 757"/>
                <a:gd name="T31" fmla="*/ 366 h 2037"/>
                <a:gd name="T32" fmla="*/ 754 w 757"/>
                <a:gd name="T33" fmla="*/ 19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2037">
                  <a:moveTo>
                    <a:pt x="754" y="193"/>
                  </a:moveTo>
                  <a:cubicBezTo>
                    <a:pt x="754" y="86"/>
                    <a:pt x="668" y="0"/>
                    <a:pt x="560" y="0"/>
                  </a:cubicBezTo>
                  <a:cubicBezTo>
                    <a:pt x="454" y="0"/>
                    <a:pt x="367" y="86"/>
                    <a:pt x="367" y="194"/>
                  </a:cubicBezTo>
                  <a:cubicBezTo>
                    <a:pt x="367" y="268"/>
                    <a:pt x="408" y="333"/>
                    <a:pt x="473" y="366"/>
                  </a:cubicBezTo>
                  <a:lnTo>
                    <a:pt x="473" y="1030"/>
                  </a:lnTo>
                  <a:lnTo>
                    <a:pt x="132" y="1350"/>
                  </a:lnTo>
                  <a:lnTo>
                    <a:pt x="132" y="1643"/>
                  </a:lnTo>
                  <a:lnTo>
                    <a:pt x="137" y="1643"/>
                  </a:lnTo>
                  <a:cubicBezTo>
                    <a:pt x="40" y="1688"/>
                    <a:pt x="0" y="1803"/>
                    <a:pt x="44" y="1899"/>
                  </a:cubicBezTo>
                  <a:cubicBezTo>
                    <a:pt x="89" y="1995"/>
                    <a:pt x="204" y="2036"/>
                    <a:pt x="300" y="1992"/>
                  </a:cubicBezTo>
                  <a:cubicBezTo>
                    <a:pt x="396" y="1948"/>
                    <a:pt x="437" y="1832"/>
                    <a:pt x="393" y="1736"/>
                  </a:cubicBezTo>
                  <a:cubicBezTo>
                    <a:pt x="374" y="1695"/>
                    <a:pt x="341" y="1662"/>
                    <a:pt x="300" y="1643"/>
                  </a:cubicBezTo>
                  <a:lnTo>
                    <a:pt x="305" y="1643"/>
                  </a:lnTo>
                  <a:lnTo>
                    <a:pt x="305" y="1427"/>
                  </a:lnTo>
                  <a:lnTo>
                    <a:pt x="646" y="1107"/>
                  </a:lnTo>
                  <a:lnTo>
                    <a:pt x="646" y="366"/>
                  </a:lnTo>
                  <a:cubicBezTo>
                    <a:pt x="713" y="333"/>
                    <a:pt x="756" y="266"/>
                    <a:pt x="754" y="193"/>
                  </a:cubicBezTo>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7" name="Freeform 13"/>
            <p:cNvSpPr>
              <a:spLocks noChangeArrowheads="1"/>
            </p:cNvSpPr>
            <p:nvPr/>
          </p:nvSpPr>
          <p:spPr bwMode="auto">
            <a:xfrm>
              <a:off x="5921375" y="2038350"/>
              <a:ext cx="573088" cy="1593850"/>
            </a:xfrm>
            <a:custGeom>
              <a:avLst/>
              <a:gdLst>
                <a:gd name="T0" fmla="*/ 1399 w 1593"/>
                <a:gd name="T1" fmla="*/ 385 h 4427"/>
                <a:gd name="T2" fmla="*/ 1592 w 1593"/>
                <a:gd name="T3" fmla="*/ 193 h 4427"/>
                <a:gd name="T4" fmla="*/ 1399 w 1593"/>
                <a:gd name="T5" fmla="*/ 0 h 4427"/>
                <a:gd name="T6" fmla="*/ 1206 w 1593"/>
                <a:gd name="T7" fmla="*/ 193 h 4427"/>
                <a:gd name="T8" fmla="*/ 1216 w 1593"/>
                <a:gd name="T9" fmla="*/ 250 h 4427"/>
                <a:gd name="T10" fmla="*/ 668 w 1593"/>
                <a:gd name="T11" fmla="*/ 769 h 4427"/>
                <a:gd name="T12" fmla="*/ 661 w 1593"/>
                <a:gd name="T13" fmla="*/ 1772 h 4427"/>
                <a:gd name="T14" fmla="*/ 142 w 1593"/>
                <a:gd name="T15" fmla="*/ 2281 h 4427"/>
                <a:gd name="T16" fmla="*/ 142 w 1593"/>
                <a:gd name="T17" fmla="*/ 4028 h 4427"/>
                <a:gd name="T18" fmla="*/ 44 w 1593"/>
                <a:gd name="T19" fmla="*/ 4284 h 4427"/>
                <a:gd name="T20" fmla="*/ 300 w 1593"/>
                <a:gd name="T21" fmla="*/ 4382 h 4427"/>
                <a:gd name="T22" fmla="*/ 398 w 1593"/>
                <a:gd name="T23" fmla="*/ 4125 h 4427"/>
                <a:gd name="T24" fmla="*/ 315 w 1593"/>
                <a:gd name="T25" fmla="*/ 4034 h 4427"/>
                <a:gd name="T26" fmla="*/ 315 w 1593"/>
                <a:gd name="T27" fmla="*/ 2353 h 4427"/>
                <a:gd name="T28" fmla="*/ 834 w 1593"/>
                <a:gd name="T29" fmla="*/ 1845 h 4427"/>
                <a:gd name="T30" fmla="*/ 841 w 1593"/>
                <a:gd name="T31" fmla="*/ 841 h 4427"/>
                <a:gd name="T32" fmla="*/ 1337 w 1593"/>
                <a:gd name="T33" fmla="*/ 374 h 4427"/>
                <a:gd name="T34" fmla="*/ 1399 w 1593"/>
                <a:gd name="T35" fmla="*/ 385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3" h="4427">
                  <a:moveTo>
                    <a:pt x="1399" y="385"/>
                  </a:moveTo>
                  <a:cubicBezTo>
                    <a:pt x="1505" y="385"/>
                    <a:pt x="1592" y="299"/>
                    <a:pt x="1592" y="193"/>
                  </a:cubicBezTo>
                  <a:cubicBezTo>
                    <a:pt x="1592" y="87"/>
                    <a:pt x="1505" y="0"/>
                    <a:pt x="1399" y="0"/>
                  </a:cubicBezTo>
                  <a:cubicBezTo>
                    <a:pt x="1293" y="0"/>
                    <a:pt x="1206" y="87"/>
                    <a:pt x="1206" y="193"/>
                  </a:cubicBezTo>
                  <a:cubicBezTo>
                    <a:pt x="1206" y="212"/>
                    <a:pt x="1210" y="232"/>
                    <a:pt x="1216" y="250"/>
                  </a:cubicBezTo>
                  <a:lnTo>
                    <a:pt x="668" y="769"/>
                  </a:lnTo>
                  <a:lnTo>
                    <a:pt x="661" y="1772"/>
                  </a:lnTo>
                  <a:lnTo>
                    <a:pt x="142" y="2281"/>
                  </a:lnTo>
                  <a:lnTo>
                    <a:pt x="142" y="4028"/>
                  </a:lnTo>
                  <a:cubicBezTo>
                    <a:pt x="44" y="4072"/>
                    <a:pt x="0" y="4186"/>
                    <a:pt x="44" y="4284"/>
                  </a:cubicBezTo>
                  <a:cubicBezTo>
                    <a:pt x="88" y="4382"/>
                    <a:pt x="202" y="4426"/>
                    <a:pt x="300" y="4382"/>
                  </a:cubicBezTo>
                  <a:cubicBezTo>
                    <a:pt x="398" y="4338"/>
                    <a:pt x="442" y="4223"/>
                    <a:pt x="398" y="4125"/>
                  </a:cubicBezTo>
                  <a:cubicBezTo>
                    <a:pt x="382" y="4086"/>
                    <a:pt x="352" y="4055"/>
                    <a:pt x="315" y="4034"/>
                  </a:cubicBezTo>
                  <a:lnTo>
                    <a:pt x="315" y="2353"/>
                  </a:lnTo>
                  <a:lnTo>
                    <a:pt x="834" y="1845"/>
                  </a:lnTo>
                  <a:lnTo>
                    <a:pt x="841" y="841"/>
                  </a:lnTo>
                  <a:lnTo>
                    <a:pt x="1337" y="374"/>
                  </a:lnTo>
                  <a:cubicBezTo>
                    <a:pt x="1355" y="381"/>
                    <a:pt x="1376" y="385"/>
                    <a:pt x="1399" y="385"/>
                  </a:cubicBezTo>
                </a:path>
              </a:pathLst>
            </a:custGeom>
            <a:solidFill>
              <a:schemeClr val="accent4"/>
            </a:solid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18" name="Freeform 14"/>
            <p:cNvSpPr>
              <a:spLocks noChangeArrowheads="1"/>
            </p:cNvSpPr>
            <p:nvPr/>
          </p:nvSpPr>
          <p:spPr bwMode="auto">
            <a:xfrm>
              <a:off x="6142038" y="1693863"/>
              <a:ext cx="261937" cy="454025"/>
            </a:xfrm>
            <a:custGeom>
              <a:avLst/>
              <a:gdLst>
                <a:gd name="T0" fmla="*/ 727 w 728"/>
                <a:gd name="T1" fmla="*/ 192 h 1263"/>
                <a:gd name="T2" fmla="*/ 534 w 728"/>
                <a:gd name="T3" fmla="*/ 0 h 1263"/>
                <a:gd name="T4" fmla="*/ 342 w 728"/>
                <a:gd name="T5" fmla="*/ 192 h 1263"/>
                <a:gd name="T6" fmla="*/ 448 w 728"/>
                <a:gd name="T7" fmla="*/ 364 h 1263"/>
                <a:gd name="T8" fmla="*/ 448 w 728"/>
                <a:gd name="T9" fmla="*/ 754 h 1263"/>
                <a:gd name="T10" fmla="*/ 289 w 728"/>
                <a:gd name="T11" fmla="*/ 903 h 1263"/>
                <a:gd name="T12" fmla="*/ 193 w 728"/>
                <a:gd name="T13" fmla="*/ 876 h 1263"/>
                <a:gd name="T14" fmla="*/ 0 w 728"/>
                <a:gd name="T15" fmla="*/ 1069 h 1263"/>
                <a:gd name="T16" fmla="*/ 193 w 728"/>
                <a:gd name="T17" fmla="*/ 1262 h 1263"/>
                <a:gd name="T18" fmla="*/ 386 w 728"/>
                <a:gd name="T19" fmla="*/ 1069 h 1263"/>
                <a:gd name="T20" fmla="*/ 384 w 728"/>
                <a:gd name="T21" fmla="*/ 1051 h 1263"/>
                <a:gd name="T22" fmla="*/ 621 w 728"/>
                <a:gd name="T23" fmla="*/ 829 h 1263"/>
                <a:gd name="T24" fmla="*/ 621 w 728"/>
                <a:gd name="T25" fmla="*/ 364 h 1263"/>
                <a:gd name="T26" fmla="*/ 727 w 728"/>
                <a:gd name="T27" fmla="*/ 19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1263">
                  <a:moveTo>
                    <a:pt x="727" y="192"/>
                  </a:moveTo>
                  <a:cubicBezTo>
                    <a:pt x="727" y="86"/>
                    <a:pt x="640" y="0"/>
                    <a:pt x="534" y="0"/>
                  </a:cubicBezTo>
                  <a:cubicBezTo>
                    <a:pt x="428" y="0"/>
                    <a:pt x="342" y="86"/>
                    <a:pt x="342" y="192"/>
                  </a:cubicBezTo>
                  <a:cubicBezTo>
                    <a:pt x="342" y="267"/>
                    <a:pt x="386" y="333"/>
                    <a:pt x="448" y="364"/>
                  </a:cubicBezTo>
                  <a:lnTo>
                    <a:pt x="448" y="754"/>
                  </a:lnTo>
                  <a:lnTo>
                    <a:pt x="289" y="903"/>
                  </a:lnTo>
                  <a:cubicBezTo>
                    <a:pt x="262" y="886"/>
                    <a:pt x="229" y="876"/>
                    <a:pt x="193" y="876"/>
                  </a:cubicBezTo>
                  <a:cubicBezTo>
                    <a:pt x="87" y="876"/>
                    <a:pt x="0" y="963"/>
                    <a:pt x="0" y="1069"/>
                  </a:cubicBezTo>
                  <a:cubicBezTo>
                    <a:pt x="0" y="1175"/>
                    <a:pt x="87" y="1262"/>
                    <a:pt x="193" y="1262"/>
                  </a:cubicBezTo>
                  <a:cubicBezTo>
                    <a:pt x="299" y="1262"/>
                    <a:pt x="386" y="1175"/>
                    <a:pt x="386" y="1069"/>
                  </a:cubicBezTo>
                  <a:cubicBezTo>
                    <a:pt x="386" y="1063"/>
                    <a:pt x="384" y="1058"/>
                    <a:pt x="384" y="1051"/>
                  </a:cubicBezTo>
                  <a:lnTo>
                    <a:pt x="621" y="829"/>
                  </a:lnTo>
                  <a:lnTo>
                    <a:pt x="621" y="364"/>
                  </a:lnTo>
                  <a:cubicBezTo>
                    <a:pt x="683" y="333"/>
                    <a:pt x="727" y="267"/>
                    <a:pt x="727" y="192"/>
                  </a:cubicBezTo>
                </a:path>
              </a:pathLst>
            </a:custGeom>
            <a:grpFill/>
            <a:ln w="9525" cap="flat">
              <a:solidFill>
                <a:srgbClr val="80808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nvGrpSpPr>
          <p:cNvPr id="12" name="Group 11"/>
          <p:cNvGrpSpPr/>
          <p:nvPr/>
        </p:nvGrpSpPr>
        <p:grpSpPr>
          <a:xfrm>
            <a:off x="10805027" y="4139355"/>
            <a:ext cx="604869" cy="526387"/>
            <a:chOff x="8834092" y="4167766"/>
            <a:chExt cx="1712913" cy="1490662"/>
          </a:xfrm>
        </p:grpSpPr>
        <p:sp>
          <p:nvSpPr>
            <p:cNvPr id="722" name="Freeform 18"/>
            <p:cNvSpPr>
              <a:spLocks noChangeArrowheads="1"/>
            </p:cNvSpPr>
            <p:nvPr/>
          </p:nvSpPr>
          <p:spPr bwMode="auto">
            <a:xfrm>
              <a:off x="8834092" y="4167766"/>
              <a:ext cx="1712913" cy="133985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3" name="Line 19"/>
            <p:cNvSpPr>
              <a:spLocks noChangeShapeType="1"/>
            </p:cNvSpPr>
            <p:nvPr/>
          </p:nvSpPr>
          <p:spPr bwMode="auto">
            <a:xfrm>
              <a:off x="9169055" y="5656841"/>
              <a:ext cx="1042987"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4" name="Line 20"/>
            <p:cNvSpPr>
              <a:spLocks noChangeShapeType="1"/>
            </p:cNvSpPr>
            <p:nvPr/>
          </p:nvSpPr>
          <p:spPr bwMode="auto">
            <a:xfrm>
              <a:off x="9653242" y="5509203"/>
              <a:ext cx="1588" cy="149225"/>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5" name="Freeform 21"/>
            <p:cNvSpPr>
              <a:spLocks noChangeArrowheads="1"/>
            </p:cNvSpPr>
            <p:nvPr/>
          </p:nvSpPr>
          <p:spPr bwMode="auto">
            <a:xfrm>
              <a:off x="9653242" y="5321878"/>
              <a:ext cx="74613" cy="74613"/>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6" name="Line 22"/>
            <p:cNvSpPr>
              <a:spLocks noChangeShapeType="1"/>
            </p:cNvSpPr>
            <p:nvPr/>
          </p:nvSpPr>
          <p:spPr bwMode="auto">
            <a:xfrm>
              <a:off x="8834092" y="5210753"/>
              <a:ext cx="1712913"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7" name="Freeform 23"/>
            <p:cNvSpPr>
              <a:spLocks noChangeArrowheads="1"/>
            </p:cNvSpPr>
            <p:nvPr/>
          </p:nvSpPr>
          <p:spPr bwMode="auto">
            <a:xfrm>
              <a:off x="9019830" y="4316991"/>
              <a:ext cx="746125" cy="74612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8" name="Freeform 24"/>
            <p:cNvSpPr>
              <a:spLocks noChangeArrowheads="1"/>
            </p:cNvSpPr>
            <p:nvPr/>
          </p:nvSpPr>
          <p:spPr bwMode="auto">
            <a:xfrm>
              <a:off x="9392892" y="4382078"/>
              <a:ext cx="239713" cy="593725"/>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9" name="Line 25"/>
            <p:cNvSpPr>
              <a:spLocks noChangeShapeType="1"/>
            </p:cNvSpPr>
            <p:nvPr/>
          </p:nvSpPr>
          <p:spPr bwMode="auto">
            <a:xfrm flipH="1">
              <a:off x="9018242" y="4690053"/>
              <a:ext cx="37623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30" name="Line 26"/>
            <p:cNvSpPr>
              <a:spLocks noChangeShapeType="1"/>
            </p:cNvSpPr>
            <p:nvPr/>
          </p:nvSpPr>
          <p:spPr bwMode="auto">
            <a:xfrm>
              <a:off x="9913592" y="4391603"/>
              <a:ext cx="44608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31" name="Line 27"/>
            <p:cNvSpPr>
              <a:spLocks noChangeShapeType="1"/>
            </p:cNvSpPr>
            <p:nvPr/>
          </p:nvSpPr>
          <p:spPr bwMode="auto">
            <a:xfrm flipV="1">
              <a:off x="9913592" y="4612435"/>
              <a:ext cx="466787" cy="300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32" name="Line 28"/>
            <p:cNvSpPr>
              <a:spLocks noChangeShapeType="1"/>
            </p:cNvSpPr>
            <p:nvPr/>
          </p:nvSpPr>
          <p:spPr bwMode="auto">
            <a:xfrm>
              <a:off x="9913592" y="4837691"/>
              <a:ext cx="446088"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2" name="Rectangle 1">
            <a:extLst>
              <a:ext uri="{FF2B5EF4-FFF2-40B4-BE49-F238E27FC236}">
                <a16:creationId xmlns:a16="http://schemas.microsoft.com/office/drawing/2014/main" id="{98E8BCA7-2A46-4A58-9095-668169DA9494}"/>
              </a:ext>
            </a:extLst>
          </p:cNvPr>
          <p:cNvSpPr/>
          <p:nvPr/>
        </p:nvSpPr>
        <p:spPr>
          <a:xfrm>
            <a:off x="1050450" y="3168724"/>
            <a:ext cx="481279" cy="243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ource Sans Pro"/>
              <a:ea typeface="+mn-ea"/>
              <a:cs typeface="+mn-cs"/>
            </a:endParaRPr>
          </a:p>
        </p:txBody>
      </p:sp>
      <p:grpSp>
        <p:nvGrpSpPr>
          <p:cNvPr id="204" name="Group 203">
            <a:extLst>
              <a:ext uri="{FF2B5EF4-FFF2-40B4-BE49-F238E27FC236}">
                <a16:creationId xmlns:a16="http://schemas.microsoft.com/office/drawing/2014/main" id="{4EAEEADD-8CE1-443A-B935-7EE499FFAD45}"/>
              </a:ext>
            </a:extLst>
          </p:cNvPr>
          <p:cNvGrpSpPr/>
          <p:nvPr/>
        </p:nvGrpSpPr>
        <p:grpSpPr>
          <a:xfrm>
            <a:off x="1048282" y="4022507"/>
            <a:ext cx="485613" cy="476890"/>
            <a:chOff x="2549926" y="1227604"/>
            <a:chExt cx="5177116" cy="5084148"/>
          </a:xfrm>
        </p:grpSpPr>
        <p:sp>
          <p:nvSpPr>
            <p:cNvPr id="205" name="Freeform: Shape 583">
              <a:extLst>
                <a:ext uri="{FF2B5EF4-FFF2-40B4-BE49-F238E27FC236}">
                  <a16:creationId xmlns:a16="http://schemas.microsoft.com/office/drawing/2014/main" id="{F2B35AA8-8718-4590-A107-3CFFCFB74F8C}"/>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6" name="Rectangle 205">
              <a:extLst>
                <a:ext uri="{FF2B5EF4-FFF2-40B4-BE49-F238E27FC236}">
                  <a16:creationId xmlns:a16="http://schemas.microsoft.com/office/drawing/2014/main" id="{A3043977-89CB-4A95-A293-16F283986B94}"/>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7" name="Rectangle 206">
              <a:extLst>
                <a:ext uri="{FF2B5EF4-FFF2-40B4-BE49-F238E27FC236}">
                  <a16:creationId xmlns:a16="http://schemas.microsoft.com/office/drawing/2014/main" id="{7829CCA2-178D-4D6B-9FC5-2630A342B21D}"/>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8" name="Rectangle 207">
              <a:extLst>
                <a:ext uri="{FF2B5EF4-FFF2-40B4-BE49-F238E27FC236}">
                  <a16:creationId xmlns:a16="http://schemas.microsoft.com/office/drawing/2014/main" id="{22563FEF-DAD4-4A23-BB45-EAC541594376}"/>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9" name="Rectangle 208">
              <a:extLst>
                <a:ext uri="{FF2B5EF4-FFF2-40B4-BE49-F238E27FC236}">
                  <a16:creationId xmlns:a16="http://schemas.microsoft.com/office/drawing/2014/main" id="{BDED1F1B-F2B0-4F8B-BFAD-0BAD3388FE23}"/>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10" name="Rectangle 209">
              <a:extLst>
                <a:ext uri="{FF2B5EF4-FFF2-40B4-BE49-F238E27FC236}">
                  <a16:creationId xmlns:a16="http://schemas.microsoft.com/office/drawing/2014/main" id="{D936F1BB-B5F7-4834-A484-F4A349C3F6CA}"/>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11" name="Rectangle 210">
              <a:extLst>
                <a:ext uri="{FF2B5EF4-FFF2-40B4-BE49-F238E27FC236}">
                  <a16:creationId xmlns:a16="http://schemas.microsoft.com/office/drawing/2014/main" id="{68FB4239-4769-4815-B8FE-88E8D3A8B968}"/>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12" name="Cylinder 590">
              <a:extLst>
                <a:ext uri="{FF2B5EF4-FFF2-40B4-BE49-F238E27FC236}">
                  <a16:creationId xmlns:a16="http://schemas.microsoft.com/office/drawing/2014/main" id="{34C16495-DC70-480D-ADF0-7781670E2479}"/>
                </a:ext>
              </a:extLst>
            </p:cNvPr>
            <p:cNvSpPr/>
            <p:nvPr/>
          </p:nvSpPr>
          <p:spPr bwMode="auto">
            <a:xfrm>
              <a:off x="5335724" y="3170126"/>
              <a:ext cx="2391318" cy="3141626"/>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836" b="0" i="0" u="none" strike="noStrike" kern="1200" cap="none" spc="0" normalizeH="0" baseline="0" noProof="0" dirty="0">
                <a:ln>
                  <a:noFill/>
                </a:ln>
                <a:solidFill>
                  <a:srgbClr val="162F33"/>
                </a:solidFill>
                <a:effectLst/>
                <a:uLnTx/>
                <a:uFillTx/>
                <a:latin typeface="Calibri Light" panose="020F0302020204030204"/>
                <a:ea typeface="Segoe UI" pitchFamily="34" charset="0"/>
                <a:cs typeface="Segoe UI" pitchFamily="34" charset="0"/>
              </a:endParaRPr>
            </a:p>
          </p:txBody>
        </p:sp>
      </p:grpSp>
      <p:grpSp>
        <p:nvGrpSpPr>
          <p:cNvPr id="213" name="Group 212"/>
          <p:cNvGrpSpPr/>
          <p:nvPr/>
        </p:nvGrpSpPr>
        <p:grpSpPr>
          <a:xfrm>
            <a:off x="1079372" y="5142672"/>
            <a:ext cx="423433" cy="313881"/>
            <a:chOff x="-2575176" y="-1203590"/>
            <a:chExt cx="3082012" cy="2284628"/>
          </a:xfrm>
          <a:solidFill>
            <a:schemeClr val="accent1"/>
          </a:solidFill>
        </p:grpSpPr>
        <p:sp>
          <p:nvSpPr>
            <p:cNvPr id="214" name="Freeform 42"/>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sp>
          <p:nvSpPr>
            <p:cNvPr id="215" name="Freeform 43"/>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sp>
          <p:nvSpPr>
            <p:cNvPr id="216" name="Freeform 44"/>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sp>
          <p:nvSpPr>
            <p:cNvPr id="217" name="Freeform 45"/>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grpSp>
      <p:grpSp>
        <p:nvGrpSpPr>
          <p:cNvPr id="318" name="Group 317">
            <a:extLst>
              <a:ext uri="{FF2B5EF4-FFF2-40B4-BE49-F238E27FC236}">
                <a16:creationId xmlns:a16="http://schemas.microsoft.com/office/drawing/2014/main" id="{DE98A571-5A30-4C43-8EC9-BBE5278533B5}"/>
              </a:ext>
            </a:extLst>
          </p:cNvPr>
          <p:cNvGrpSpPr/>
          <p:nvPr/>
        </p:nvGrpSpPr>
        <p:grpSpPr>
          <a:xfrm>
            <a:off x="10864864" y="2991995"/>
            <a:ext cx="506508" cy="385588"/>
            <a:chOff x="2502877" y="2643553"/>
            <a:chExt cx="3651737" cy="2779942"/>
          </a:xfrm>
        </p:grpSpPr>
        <p:cxnSp>
          <p:nvCxnSpPr>
            <p:cNvPr id="319" name="Straight Connector 318">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sp>
        <p:nvSpPr>
          <p:cNvPr id="326" name="Freeform 2"/>
          <p:cNvSpPr>
            <a:spLocks noChangeArrowheads="1"/>
          </p:cNvSpPr>
          <p:nvPr/>
        </p:nvSpPr>
        <p:spPr bwMode="auto">
          <a:xfrm>
            <a:off x="2894765" y="1764811"/>
            <a:ext cx="6476412" cy="1285694"/>
          </a:xfrm>
          <a:prstGeom prst="rect">
            <a:avLst/>
          </a:prstGeom>
          <a:noFill/>
          <a:ln w="12700" cap="flat">
            <a:solidFill>
              <a:schemeClr val="accent4"/>
            </a:solidFill>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329" name="Group 328"/>
          <p:cNvGrpSpPr/>
          <p:nvPr/>
        </p:nvGrpSpPr>
        <p:grpSpPr>
          <a:xfrm rot="16200000">
            <a:off x="7973321" y="3685199"/>
            <a:ext cx="3979467" cy="476401"/>
            <a:chOff x="3487387" y="4548246"/>
            <a:chExt cx="5217226" cy="653146"/>
          </a:xfrm>
        </p:grpSpPr>
        <p:sp>
          <p:nvSpPr>
            <p:cNvPr id="330" name="Freeform 329"/>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sp>
          <p:nvSpPr>
            <p:cNvPr id="331" name="Freeform 330"/>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accent4"/>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grpSp>
      <p:grpSp>
        <p:nvGrpSpPr>
          <p:cNvPr id="333" name="Group 332">
            <a:extLst>
              <a:ext uri="{FF2B5EF4-FFF2-40B4-BE49-F238E27FC236}">
                <a16:creationId xmlns:a16="http://schemas.microsoft.com/office/drawing/2014/main" id="{157E86F5-3799-413F-865B-056B2239467C}"/>
              </a:ext>
            </a:extLst>
          </p:cNvPr>
          <p:cNvGrpSpPr/>
          <p:nvPr/>
        </p:nvGrpSpPr>
        <p:grpSpPr>
          <a:xfrm>
            <a:off x="8235589" y="5030461"/>
            <a:ext cx="622766" cy="494323"/>
            <a:chOff x="4223626" y="2353385"/>
            <a:chExt cx="1173971" cy="931848"/>
          </a:xfrm>
        </p:grpSpPr>
        <p:grpSp>
          <p:nvGrpSpPr>
            <p:cNvPr id="334" name="Group 333">
              <a:extLst>
                <a:ext uri="{FF2B5EF4-FFF2-40B4-BE49-F238E27FC236}">
                  <a16:creationId xmlns:a16="http://schemas.microsoft.com/office/drawing/2014/main" id="{A05C8CA7-5716-44F4-AA6C-F308105199AC}"/>
                </a:ext>
              </a:extLst>
            </p:cNvPr>
            <p:cNvGrpSpPr/>
            <p:nvPr/>
          </p:nvGrpSpPr>
          <p:grpSpPr>
            <a:xfrm>
              <a:off x="4273550" y="2402418"/>
              <a:ext cx="1079500" cy="840315"/>
              <a:chOff x="4273550" y="2402418"/>
              <a:chExt cx="1079500" cy="840315"/>
            </a:xfrm>
          </p:grpSpPr>
          <p:cxnSp>
            <p:nvCxnSpPr>
              <p:cNvPr id="343" name="Straight Connector 342">
                <a:extLst>
                  <a:ext uri="{FF2B5EF4-FFF2-40B4-BE49-F238E27FC236}">
                    <a16:creationId xmlns:a16="http://schemas.microsoft.com/office/drawing/2014/main" id="{5A851271-35B9-4567-8242-E3F912E0579A}"/>
                  </a:ext>
                </a:extLst>
              </p:cNvPr>
              <p:cNvCxnSpPr>
                <a:cxnSpLocks/>
              </p:cNvCxnSpPr>
              <p:nvPr/>
            </p:nvCxnSpPr>
            <p:spPr>
              <a:xfrm>
                <a:off x="4997450" y="2413000"/>
                <a:ext cx="355600" cy="23283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44" name="Straight Connector 343">
                <a:extLst>
                  <a:ext uri="{FF2B5EF4-FFF2-40B4-BE49-F238E27FC236}">
                    <a16:creationId xmlns:a16="http://schemas.microsoft.com/office/drawing/2014/main" id="{AB8BADB1-F06D-4556-BDB3-AC51BE1C0209}"/>
                  </a:ext>
                </a:extLst>
              </p:cNvPr>
              <p:cNvCxnSpPr>
                <a:cxnSpLocks/>
              </p:cNvCxnSpPr>
              <p:nvPr/>
            </p:nvCxnSpPr>
            <p:spPr>
              <a:xfrm>
                <a:off x="4997450" y="2413000"/>
                <a:ext cx="296333" cy="7217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45" name="Straight Connector 344">
                <a:extLst>
                  <a:ext uri="{FF2B5EF4-FFF2-40B4-BE49-F238E27FC236}">
                    <a16:creationId xmlns:a16="http://schemas.microsoft.com/office/drawing/2014/main" id="{FEDDF95B-3B64-4407-8297-89C1BA4C5D78}"/>
                  </a:ext>
                </a:extLst>
              </p:cNvPr>
              <p:cNvCxnSpPr>
                <a:cxnSpLocks/>
              </p:cNvCxnSpPr>
              <p:nvPr/>
            </p:nvCxnSpPr>
            <p:spPr>
              <a:xfrm flipV="1">
                <a:off x="4762500" y="3143250"/>
                <a:ext cx="520700" cy="867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46" name="Straight Connector 345">
                <a:extLst>
                  <a:ext uri="{FF2B5EF4-FFF2-40B4-BE49-F238E27FC236}">
                    <a16:creationId xmlns:a16="http://schemas.microsoft.com/office/drawing/2014/main" id="{0024F100-B6BA-4A71-A159-2082E41BB8E5}"/>
                  </a:ext>
                </a:extLst>
              </p:cNvPr>
              <p:cNvCxnSpPr>
                <a:cxnSpLocks/>
              </p:cNvCxnSpPr>
              <p:nvPr/>
            </p:nvCxnSpPr>
            <p:spPr>
              <a:xfrm flipV="1">
                <a:off x="5039783" y="2641600"/>
                <a:ext cx="300567" cy="24130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47" name="Straight Connector 346">
                <a:extLst>
                  <a:ext uri="{FF2B5EF4-FFF2-40B4-BE49-F238E27FC236}">
                    <a16:creationId xmlns:a16="http://schemas.microsoft.com/office/drawing/2014/main" id="{14772615-86BD-40A8-A00C-9CA1E8D8ADC2}"/>
                  </a:ext>
                </a:extLst>
              </p:cNvPr>
              <p:cNvCxnSpPr>
                <a:cxnSpLocks/>
              </p:cNvCxnSpPr>
              <p:nvPr/>
            </p:nvCxnSpPr>
            <p:spPr>
              <a:xfrm flipV="1">
                <a:off x="4413250" y="2413001"/>
                <a:ext cx="571500" cy="126999"/>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48" name="Straight Connector 347">
                <a:extLst>
                  <a:ext uri="{FF2B5EF4-FFF2-40B4-BE49-F238E27FC236}">
                    <a16:creationId xmlns:a16="http://schemas.microsoft.com/office/drawing/2014/main" id="{CE05E5C5-F516-4118-A018-0C2ABCE56079}"/>
                  </a:ext>
                </a:extLst>
              </p:cNvPr>
              <p:cNvCxnSpPr>
                <a:cxnSpLocks/>
              </p:cNvCxnSpPr>
              <p:nvPr/>
            </p:nvCxnSpPr>
            <p:spPr>
              <a:xfrm flipV="1">
                <a:off x="4703233" y="2450099"/>
                <a:ext cx="251425" cy="248651"/>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49" name="Straight Connector 348">
                <a:extLst>
                  <a:ext uri="{FF2B5EF4-FFF2-40B4-BE49-F238E27FC236}">
                    <a16:creationId xmlns:a16="http://schemas.microsoft.com/office/drawing/2014/main" id="{235FA8B6-0664-4D81-A0C3-041C91042D21}"/>
                  </a:ext>
                </a:extLst>
              </p:cNvPr>
              <p:cNvCxnSpPr>
                <a:cxnSpLocks/>
              </p:cNvCxnSpPr>
              <p:nvPr/>
            </p:nvCxnSpPr>
            <p:spPr>
              <a:xfrm flipV="1">
                <a:off x="4762500" y="2402418"/>
                <a:ext cx="232833" cy="821265"/>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50" name="Straight Connector 349">
                <a:extLst>
                  <a:ext uri="{FF2B5EF4-FFF2-40B4-BE49-F238E27FC236}">
                    <a16:creationId xmlns:a16="http://schemas.microsoft.com/office/drawing/2014/main" id="{293D7F10-2B40-4C3E-BC02-FB5F218DD717}"/>
                  </a:ext>
                </a:extLst>
              </p:cNvPr>
              <p:cNvCxnSpPr>
                <a:cxnSpLocks/>
              </p:cNvCxnSpPr>
              <p:nvPr/>
            </p:nvCxnSpPr>
            <p:spPr>
              <a:xfrm flipH="1" flipV="1">
                <a:off x="4273550" y="2984500"/>
                <a:ext cx="495300" cy="2518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51" name="Straight Connector 350">
                <a:extLst>
                  <a:ext uri="{FF2B5EF4-FFF2-40B4-BE49-F238E27FC236}">
                    <a16:creationId xmlns:a16="http://schemas.microsoft.com/office/drawing/2014/main" id="{6FAF40E5-CA9A-43A7-B678-5E15A8DC259F}"/>
                  </a:ext>
                </a:extLst>
              </p:cNvPr>
              <p:cNvCxnSpPr>
                <a:cxnSpLocks/>
              </p:cNvCxnSpPr>
              <p:nvPr/>
            </p:nvCxnSpPr>
            <p:spPr>
              <a:xfrm flipH="1" flipV="1">
                <a:off x="4417483" y="2537884"/>
                <a:ext cx="647700" cy="33866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52" name="Straight Connector 351">
                <a:extLst>
                  <a:ext uri="{FF2B5EF4-FFF2-40B4-BE49-F238E27FC236}">
                    <a16:creationId xmlns:a16="http://schemas.microsoft.com/office/drawing/2014/main" id="{BA50FD9A-5E22-4AA7-ACA5-624DAD5EC5B5}"/>
                  </a:ext>
                </a:extLst>
              </p:cNvPr>
              <p:cNvCxnSpPr>
                <a:cxnSpLocks/>
              </p:cNvCxnSpPr>
              <p:nvPr/>
            </p:nvCxnSpPr>
            <p:spPr>
              <a:xfrm flipV="1">
                <a:off x="4277783" y="2874433"/>
                <a:ext cx="770467" cy="10795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53" name="Straight Connector 352">
                <a:extLst>
                  <a:ext uri="{FF2B5EF4-FFF2-40B4-BE49-F238E27FC236}">
                    <a16:creationId xmlns:a16="http://schemas.microsoft.com/office/drawing/2014/main" id="{4C194713-8DF4-472A-95E2-3008956F3DCA}"/>
                  </a:ext>
                </a:extLst>
              </p:cNvPr>
              <p:cNvCxnSpPr>
                <a:cxnSpLocks/>
              </p:cNvCxnSpPr>
              <p:nvPr/>
            </p:nvCxnSpPr>
            <p:spPr>
              <a:xfrm flipH="1" flipV="1">
                <a:off x="4413250" y="2531533"/>
                <a:ext cx="353483" cy="69850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54" name="Straight Connector 353">
                <a:extLst>
                  <a:ext uri="{FF2B5EF4-FFF2-40B4-BE49-F238E27FC236}">
                    <a16:creationId xmlns:a16="http://schemas.microsoft.com/office/drawing/2014/main" id="{9D0988E2-D6D1-441A-984F-FCB82793B272}"/>
                  </a:ext>
                </a:extLst>
              </p:cNvPr>
              <p:cNvCxnSpPr>
                <a:cxnSpLocks/>
              </p:cNvCxnSpPr>
              <p:nvPr/>
            </p:nvCxnSpPr>
            <p:spPr>
              <a:xfrm flipH="1" flipV="1">
                <a:off x="4715933" y="2698750"/>
                <a:ext cx="50800" cy="5439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55" name="Straight Connector 354">
                <a:extLst>
                  <a:ext uri="{FF2B5EF4-FFF2-40B4-BE49-F238E27FC236}">
                    <a16:creationId xmlns:a16="http://schemas.microsoft.com/office/drawing/2014/main" id="{BFBF1C9C-0CC3-4886-AB32-C611A6480AB3}"/>
                  </a:ext>
                </a:extLst>
              </p:cNvPr>
              <p:cNvCxnSpPr>
                <a:cxnSpLocks/>
              </p:cNvCxnSpPr>
              <p:nvPr/>
            </p:nvCxnSpPr>
            <p:spPr>
              <a:xfrm flipH="1" flipV="1">
                <a:off x="5052483" y="2899834"/>
                <a:ext cx="234950" cy="21801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56" name="Straight Connector 355">
                <a:extLst>
                  <a:ext uri="{FF2B5EF4-FFF2-40B4-BE49-F238E27FC236}">
                    <a16:creationId xmlns:a16="http://schemas.microsoft.com/office/drawing/2014/main" id="{64E2F12D-BF5C-41F8-98EE-C153F2CDD22D}"/>
                  </a:ext>
                </a:extLst>
              </p:cNvPr>
              <p:cNvCxnSpPr>
                <a:cxnSpLocks/>
              </p:cNvCxnSpPr>
              <p:nvPr/>
            </p:nvCxnSpPr>
            <p:spPr>
              <a:xfrm flipV="1">
                <a:off x="4762500" y="2876550"/>
                <a:ext cx="292101" cy="3407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335" name="Oval 19">
              <a:extLst>
                <a:ext uri="{FF2B5EF4-FFF2-40B4-BE49-F238E27FC236}">
                  <a16:creationId xmlns:a16="http://schemas.microsoft.com/office/drawing/2014/main" id="{B69A7114-346D-4E1F-8316-C9F674D43BD2}"/>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sp useBgFill="1">
          <p:nvSpPr>
            <p:cNvPr id="336" name="Oval 19">
              <a:extLst>
                <a:ext uri="{FF2B5EF4-FFF2-40B4-BE49-F238E27FC236}">
                  <a16:creationId xmlns:a16="http://schemas.microsoft.com/office/drawing/2014/main" id="{829E95C8-0BE7-4934-BBA0-764CFC1335BC}"/>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sp useBgFill="1">
          <p:nvSpPr>
            <p:cNvPr id="337" name="Oval 19">
              <a:extLst>
                <a:ext uri="{FF2B5EF4-FFF2-40B4-BE49-F238E27FC236}">
                  <a16:creationId xmlns:a16="http://schemas.microsoft.com/office/drawing/2014/main" id="{018D398B-43FE-4715-8E00-9755FF081ED6}"/>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sp useBgFill="1">
          <p:nvSpPr>
            <p:cNvPr id="338" name="Oval 19">
              <a:extLst>
                <a:ext uri="{FF2B5EF4-FFF2-40B4-BE49-F238E27FC236}">
                  <a16:creationId xmlns:a16="http://schemas.microsoft.com/office/drawing/2014/main" id="{C3354846-2B08-490E-8CC7-713F631A2042}"/>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sp useBgFill="1">
          <p:nvSpPr>
            <p:cNvPr id="339" name="Oval 19">
              <a:extLst>
                <a:ext uri="{FF2B5EF4-FFF2-40B4-BE49-F238E27FC236}">
                  <a16:creationId xmlns:a16="http://schemas.microsoft.com/office/drawing/2014/main" id="{D1CBB913-D1AD-48D0-BE4A-7FBEA08A9A92}"/>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sp useBgFill="1">
          <p:nvSpPr>
            <p:cNvPr id="340" name="Oval 19">
              <a:extLst>
                <a:ext uri="{FF2B5EF4-FFF2-40B4-BE49-F238E27FC236}">
                  <a16:creationId xmlns:a16="http://schemas.microsoft.com/office/drawing/2014/main" id="{C1B58B5E-4C1F-4ADC-AA6C-FC2ABE032354}"/>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sp useBgFill="1">
          <p:nvSpPr>
            <p:cNvPr id="341" name="Oval 19">
              <a:extLst>
                <a:ext uri="{FF2B5EF4-FFF2-40B4-BE49-F238E27FC236}">
                  <a16:creationId xmlns:a16="http://schemas.microsoft.com/office/drawing/2014/main" id="{CFB2AEFE-8939-4180-9B35-944BDC81CF0E}"/>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sp useBgFill="1">
          <p:nvSpPr>
            <p:cNvPr id="342" name="Oval 19">
              <a:extLst>
                <a:ext uri="{FF2B5EF4-FFF2-40B4-BE49-F238E27FC236}">
                  <a16:creationId xmlns:a16="http://schemas.microsoft.com/office/drawing/2014/main" id="{09010101-87A4-4BE3-A0A0-3F72B3CAD0F3}"/>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Light" panose="020F0302020204030204"/>
                <a:ea typeface="+mn-ea"/>
                <a:cs typeface="+mn-cs"/>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8363" y="5044785"/>
            <a:ext cx="816028" cy="426825"/>
          </a:xfrm>
          <a:prstGeom prst="rect">
            <a:avLst/>
          </a:prstGeom>
        </p:spPr>
      </p:pic>
      <p:grpSp>
        <p:nvGrpSpPr>
          <p:cNvPr id="357" name="Group 356"/>
          <p:cNvGrpSpPr/>
          <p:nvPr/>
        </p:nvGrpSpPr>
        <p:grpSpPr>
          <a:xfrm rot="16200000">
            <a:off x="315635" y="3581816"/>
            <a:ext cx="4026406" cy="476401"/>
            <a:chOff x="3487387" y="4548246"/>
            <a:chExt cx="5217226" cy="653146"/>
          </a:xfrm>
        </p:grpSpPr>
        <p:sp>
          <p:nvSpPr>
            <p:cNvPr id="358" name="Freeform 357"/>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sp>
          <p:nvSpPr>
            <p:cNvPr id="359" name="Freeform 358"/>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accent4"/>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grpSp>
      <p:grpSp>
        <p:nvGrpSpPr>
          <p:cNvPr id="8" name="Group 7"/>
          <p:cNvGrpSpPr/>
          <p:nvPr/>
        </p:nvGrpSpPr>
        <p:grpSpPr>
          <a:xfrm>
            <a:off x="1102832" y="1911998"/>
            <a:ext cx="396638" cy="604960"/>
            <a:chOff x="952162" y="1304149"/>
            <a:chExt cx="630602" cy="961807"/>
          </a:xfrm>
          <a:noFill/>
        </p:grpSpPr>
        <p:grpSp>
          <p:nvGrpSpPr>
            <p:cNvPr id="170" name="Group 169">
              <a:extLst>
                <a:ext uri="{FF2B5EF4-FFF2-40B4-BE49-F238E27FC236}">
                  <a16:creationId xmlns:a16="http://schemas.microsoft.com/office/drawing/2014/main" id="{421523C8-5C73-4065-8241-E6B5788AE66D}"/>
                </a:ext>
              </a:extLst>
            </p:cNvPr>
            <p:cNvGrpSpPr/>
            <p:nvPr/>
          </p:nvGrpSpPr>
          <p:grpSpPr>
            <a:xfrm rot="18900000">
              <a:off x="952162" y="1304149"/>
              <a:ext cx="630602" cy="634379"/>
              <a:chOff x="7855882" y="2876917"/>
              <a:chExt cx="186983" cy="188103"/>
            </a:xfrm>
            <a:grpFill/>
          </p:grpSpPr>
          <p:sp>
            <p:nvSpPr>
              <p:cNvPr id="171" name="Freeform 99">
                <a:extLst>
                  <a:ext uri="{FF2B5EF4-FFF2-40B4-BE49-F238E27FC236}">
                    <a16:creationId xmlns:a16="http://schemas.microsoft.com/office/drawing/2014/main" id="{82403A1B-46A8-496D-97A1-D6CD697255D0}"/>
                  </a:ext>
                </a:extLst>
              </p:cNvPr>
              <p:cNvSpPr>
                <a:spLocks/>
              </p:cNvSpPr>
              <p:nvPr/>
            </p:nvSpPr>
            <p:spPr bwMode="auto">
              <a:xfrm>
                <a:off x="7855882" y="2951934"/>
                <a:ext cx="111966" cy="113086"/>
              </a:xfrm>
              <a:custGeom>
                <a:avLst/>
                <a:gdLst>
                  <a:gd name="T0" fmla="*/ 0 w 46"/>
                  <a:gd name="T1" fmla="*/ 0 h 47"/>
                  <a:gd name="T2" fmla="*/ 46 w 46"/>
                  <a:gd name="T3" fmla="*/ 47 h 47"/>
                </a:gdLst>
                <a:ahLst/>
                <a:cxnLst>
                  <a:cxn ang="0">
                    <a:pos x="T0" y="T1"/>
                  </a:cxn>
                  <a:cxn ang="0">
                    <a:pos x="T2" y="T3"/>
                  </a:cxn>
                </a:cxnLst>
                <a:rect l="0" t="0" r="r" b="b"/>
                <a:pathLst>
                  <a:path w="46" h="47">
                    <a:moveTo>
                      <a:pt x="0" y="0"/>
                    </a:moveTo>
                    <a:cubicBezTo>
                      <a:pt x="25" y="0"/>
                      <a:pt x="46" y="21"/>
                      <a:pt x="46" y="47"/>
                    </a:cubicBezTo>
                  </a:path>
                </a:pathLst>
              </a:cu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2" name="Freeform 100">
                <a:extLst>
                  <a:ext uri="{FF2B5EF4-FFF2-40B4-BE49-F238E27FC236}">
                    <a16:creationId xmlns:a16="http://schemas.microsoft.com/office/drawing/2014/main" id="{4955A11D-DC58-4772-9411-DE2AE3195549}"/>
                  </a:ext>
                </a:extLst>
              </p:cNvPr>
              <p:cNvSpPr>
                <a:spLocks/>
              </p:cNvSpPr>
              <p:nvPr/>
            </p:nvSpPr>
            <p:spPr bwMode="auto">
              <a:xfrm>
                <a:off x="7855882" y="2916105"/>
                <a:ext cx="150035" cy="148915"/>
              </a:xfrm>
              <a:custGeom>
                <a:avLst/>
                <a:gdLst>
                  <a:gd name="T0" fmla="*/ 0 w 62"/>
                  <a:gd name="T1" fmla="*/ 0 h 62"/>
                  <a:gd name="T2" fmla="*/ 62 w 62"/>
                  <a:gd name="T3" fmla="*/ 62 h 62"/>
                </a:gdLst>
                <a:ahLst/>
                <a:cxnLst>
                  <a:cxn ang="0">
                    <a:pos x="T0" y="T1"/>
                  </a:cxn>
                  <a:cxn ang="0">
                    <a:pos x="T2" y="T3"/>
                  </a:cxn>
                </a:cxnLst>
                <a:rect l="0" t="0" r="r" b="b"/>
                <a:pathLst>
                  <a:path w="62" h="62">
                    <a:moveTo>
                      <a:pt x="0" y="0"/>
                    </a:moveTo>
                    <a:cubicBezTo>
                      <a:pt x="34" y="0"/>
                      <a:pt x="62" y="27"/>
                      <a:pt x="62" y="62"/>
                    </a:cubicBezTo>
                  </a:path>
                </a:pathLst>
              </a:cu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3" name="Freeform 101">
                <a:extLst>
                  <a:ext uri="{FF2B5EF4-FFF2-40B4-BE49-F238E27FC236}">
                    <a16:creationId xmlns:a16="http://schemas.microsoft.com/office/drawing/2014/main" id="{DB0A5B1D-F31E-4BE1-9830-C9C3C44A294F}"/>
                  </a:ext>
                </a:extLst>
              </p:cNvPr>
              <p:cNvSpPr>
                <a:spLocks/>
              </p:cNvSpPr>
              <p:nvPr/>
            </p:nvSpPr>
            <p:spPr bwMode="auto">
              <a:xfrm>
                <a:off x="7855882" y="2876917"/>
                <a:ext cx="186983" cy="188103"/>
              </a:xfrm>
              <a:custGeom>
                <a:avLst/>
                <a:gdLst>
                  <a:gd name="T0" fmla="*/ 0 w 77"/>
                  <a:gd name="T1" fmla="*/ 0 h 78"/>
                  <a:gd name="T2" fmla="*/ 77 w 77"/>
                  <a:gd name="T3" fmla="*/ 78 h 78"/>
                </a:gdLst>
                <a:ahLst/>
                <a:cxnLst>
                  <a:cxn ang="0">
                    <a:pos x="T0" y="T1"/>
                  </a:cxn>
                  <a:cxn ang="0">
                    <a:pos x="T2" y="T3"/>
                  </a:cxn>
                </a:cxnLst>
                <a:rect l="0" t="0" r="r" b="b"/>
                <a:pathLst>
                  <a:path w="77" h="78">
                    <a:moveTo>
                      <a:pt x="0" y="0"/>
                    </a:moveTo>
                    <a:cubicBezTo>
                      <a:pt x="42" y="0"/>
                      <a:pt x="77" y="35"/>
                      <a:pt x="77" y="78"/>
                    </a:cubicBezTo>
                  </a:path>
                </a:pathLst>
              </a:cu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5" name="Oval 4"/>
            <p:cNvSpPr/>
            <p:nvPr/>
          </p:nvSpPr>
          <p:spPr>
            <a:xfrm flipV="1">
              <a:off x="1084304" y="1899638"/>
              <a:ext cx="366318" cy="36631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grpSp>
      <p:grpSp>
        <p:nvGrpSpPr>
          <p:cNvPr id="10" name="Group 9"/>
          <p:cNvGrpSpPr/>
          <p:nvPr/>
        </p:nvGrpSpPr>
        <p:grpSpPr>
          <a:xfrm>
            <a:off x="819633" y="3007482"/>
            <a:ext cx="846156" cy="468915"/>
            <a:chOff x="603432" y="2974623"/>
            <a:chExt cx="829640" cy="459762"/>
          </a:xfrm>
        </p:grpSpPr>
        <p:sp>
          <p:nvSpPr>
            <p:cNvPr id="176" name="Freeform 146">
              <a:extLst>
                <a:ext uri="{FF2B5EF4-FFF2-40B4-BE49-F238E27FC236}">
                  <a16:creationId xmlns:a16="http://schemas.microsoft.com/office/drawing/2014/main" id="{8584423E-DC4D-476D-A3D6-22901C3C02B4}"/>
                </a:ext>
              </a:extLst>
            </p:cNvPr>
            <p:cNvSpPr>
              <a:spLocks noChangeAspect="1"/>
            </p:cNvSpPr>
            <p:nvPr/>
          </p:nvSpPr>
          <p:spPr bwMode="auto">
            <a:xfrm>
              <a:off x="603432" y="2974623"/>
              <a:ext cx="485330" cy="3073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1836" b="1" i="0" u="none" strike="noStrike" kern="1200" cap="none" spc="0" normalizeH="0" baseline="0" noProof="0" dirty="0">
                <a:ln>
                  <a:noFill/>
                </a:ln>
                <a:solidFill>
                  <a:srgbClr val="505050"/>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203" name="Freeform 146">
              <a:extLst>
                <a:ext uri="{FF2B5EF4-FFF2-40B4-BE49-F238E27FC236}">
                  <a16:creationId xmlns:a16="http://schemas.microsoft.com/office/drawing/2014/main" id="{8584423E-DC4D-476D-A3D6-22901C3C02B4}"/>
                </a:ext>
              </a:extLst>
            </p:cNvPr>
            <p:cNvSpPr>
              <a:spLocks noChangeAspect="1"/>
            </p:cNvSpPr>
            <p:nvPr/>
          </p:nvSpPr>
          <p:spPr bwMode="auto">
            <a:xfrm>
              <a:off x="799900" y="3033391"/>
              <a:ext cx="633172" cy="40099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1836" b="1" i="0" u="none" strike="noStrike" kern="1200" cap="none" spc="0" normalizeH="0" baseline="0" noProof="0" dirty="0">
                <a:ln>
                  <a:noFill/>
                </a:ln>
                <a:solidFill>
                  <a:srgbClr val="505050"/>
                </a:solidFill>
                <a:effectLst/>
                <a:uLnTx/>
                <a:uFillTx/>
                <a:latin typeface="Segoe UI Semilight" panose="020B0402040204020203" pitchFamily="34" charset="0"/>
                <a:ea typeface="Segoe UI" pitchFamily="34" charset="0"/>
                <a:cs typeface="Segoe UI Semilight" panose="020B0402040204020203" pitchFamily="34" charset="0"/>
              </a:endParaRPr>
            </a:p>
          </p:txBody>
        </p:sp>
      </p:grpSp>
      <p:sp>
        <p:nvSpPr>
          <p:cNvPr id="165" name="TextBox 164">
            <a:extLst>
              <a:ext uri="{FF2B5EF4-FFF2-40B4-BE49-F238E27FC236}">
                <a16:creationId xmlns:a16="http://schemas.microsoft.com/office/drawing/2014/main" id="{0DC26B6F-BE7E-4BB0-B7F6-BD86F96475CE}"/>
              </a:ext>
            </a:extLst>
          </p:cNvPr>
          <p:cNvSpPr txBox="1"/>
          <p:nvPr/>
        </p:nvSpPr>
        <p:spPr>
          <a:xfrm>
            <a:off x="10189948" y="5783233"/>
            <a:ext cx="1815172" cy="254262"/>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1632"/>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warehouses</a:t>
            </a:r>
          </a:p>
        </p:txBody>
      </p:sp>
      <p:grpSp>
        <p:nvGrpSpPr>
          <p:cNvPr id="166" name="Group 165">
            <a:extLst>
              <a:ext uri="{FF2B5EF4-FFF2-40B4-BE49-F238E27FC236}">
                <a16:creationId xmlns:a16="http://schemas.microsoft.com/office/drawing/2014/main" id="{329D6182-2959-48F8-AEDB-BB4B108D1668}"/>
              </a:ext>
            </a:extLst>
          </p:cNvPr>
          <p:cNvGrpSpPr/>
          <p:nvPr/>
        </p:nvGrpSpPr>
        <p:grpSpPr>
          <a:xfrm>
            <a:off x="10854728" y="5307818"/>
            <a:ext cx="485613" cy="476890"/>
            <a:chOff x="2549926" y="1227604"/>
            <a:chExt cx="5177116" cy="5084148"/>
          </a:xfrm>
        </p:grpSpPr>
        <p:sp>
          <p:nvSpPr>
            <p:cNvPr id="167" name="Freeform: Shape 583">
              <a:extLst>
                <a:ext uri="{FF2B5EF4-FFF2-40B4-BE49-F238E27FC236}">
                  <a16:creationId xmlns:a16="http://schemas.microsoft.com/office/drawing/2014/main" id="{D41FA54A-BF28-42C1-BAB5-00F77F2BE36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68" name="Rectangle 167">
              <a:extLst>
                <a:ext uri="{FF2B5EF4-FFF2-40B4-BE49-F238E27FC236}">
                  <a16:creationId xmlns:a16="http://schemas.microsoft.com/office/drawing/2014/main" id="{EF12A1BF-A814-4491-97D6-31BAC827D32B}"/>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69" name="Rectangle 168">
              <a:extLst>
                <a:ext uri="{FF2B5EF4-FFF2-40B4-BE49-F238E27FC236}">
                  <a16:creationId xmlns:a16="http://schemas.microsoft.com/office/drawing/2014/main" id="{CE25C6EB-E7AE-47CE-AF01-64A9FFD04266}"/>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4" name="Rectangle 173">
              <a:extLst>
                <a:ext uri="{FF2B5EF4-FFF2-40B4-BE49-F238E27FC236}">
                  <a16:creationId xmlns:a16="http://schemas.microsoft.com/office/drawing/2014/main" id="{B0854FBD-403C-4B0D-B2BB-E9D2C2068322}"/>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5" name="Rectangle 174">
              <a:extLst>
                <a:ext uri="{FF2B5EF4-FFF2-40B4-BE49-F238E27FC236}">
                  <a16:creationId xmlns:a16="http://schemas.microsoft.com/office/drawing/2014/main" id="{4F75DB51-D6A0-4425-97A8-C6F1D00838E8}"/>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7" name="Rectangle 176">
              <a:extLst>
                <a:ext uri="{FF2B5EF4-FFF2-40B4-BE49-F238E27FC236}">
                  <a16:creationId xmlns:a16="http://schemas.microsoft.com/office/drawing/2014/main" id="{1ED2B57A-8299-4302-AC8F-62DC4E4925DE}"/>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9" name="Rectangle 178">
              <a:extLst>
                <a:ext uri="{FF2B5EF4-FFF2-40B4-BE49-F238E27FC236}">
                  <a16:creationId xmlns:a16="http://schemas.microsoft.com/office/drawing/2014/main" id="{453BE61B-3648-4CA6-ACC9-9F37A2D6D604}"/>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80" name="Cylinder 590">
              <a:extLst>
                <a:ext uri="{FF2B5EF4-FFF2-40B4-BE49-F238E27FC236}">
                  <a16:creationId xmlns:a16="http://schemas.microsoft.com/office/drawing/2014/main" id="{DA454E18-FC30-45FC-9B5D-2747C1D4681F}"/>
                </a:ext>
              </a:extLst>
            </p:cNvPr>
            <p:cNvSpPr/>
            <p:nvPr/>
          </p:nvSpPr>
          <p:spPr bwMode="auto">
            <a:xfrm>
              <a:off x="5335724" y="3170126"/>
              <a:ext cx="2391318" cy="3141626"/>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836" b="0" i="0" u="none" strike="noStrike" kern="1200" cap="none" spc="0" normalizeH="0" baseline="0" noProof="0" dirty="0">
                <a:ln>
                  <a:noFill/>
                </a:ln>
                <a:solidFill>
                  <a:srgbClr val="162F33"/>
                </a:solidFill>
                <a:effectLst/>
                <a:uLnTx/>
                <a:uFillTx/>
                <a:latin typeface="Calibri Light" panose="020F0302020204030204"/>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949023DE-2731-4F78-AC2E-0DDF7085F71C}"/>
              </a:ext>
            </a:extLst>
          </p:cNvPr>
          <p:cNvSpPr txBox="1"/>
          <p:nvPr/>
        </p:nvSpPr>
        <p:spPr>
          <a:xfrm>
            <a:off x="5056527" y="1394224"/>
            <a:ext cx="2385846" cy="37484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all" spc="200" normalizeH="0" noProof="0" dirty="0">
                <a:ln>
                  <a:noFill/>
                </a:ln>
                <a:solidFill>
                  <a:schemeClr val="accent3"/>
                </a:solidFill>
                <a:effectLst/>
                <a:uLnTx/>
                <a:uFillTx/>
                <a:latin typeface="Calibri Light" panose="020F0302020204030204"/>
                <a:ea typeface="+mn-ea"/>
                <a:cs typeface="+mn-cs"/>
              </a:rPr>
              <a:t>Azure Databricks</a:t>
            </a:r>
          </a:p>
        </p:txBody>
      </p:sp>
      <p:sp>
        <p:nvSpPr>
          <p:cNvPr id="185" name="Freeform 4">
            <a:extLst>
              <a:ext uri="{FF2B5EF4-FFF2-40B4-BE49-F238E27FC236}">
                <a16:creationId xmlns:a16="http://schemas.microsoft.com/office/drawing/2014/main" id="{555740EF-E494-4066-B033-B42E7DBE76E8}"/>
              </a:ext>
            </a:extLst>
          </p:cNvPr>
          <p:cNvSpPr>
            <a:spLocks noChangeArrowheads="1"/>
          </p:cNvSpPr>
          <p:nvPr/>
        </p:nvSpPr>
        <p:spPr bwMode="auto">
          <a:xfrm>
            <a:off x="404974" y="1083597"/>
            <a:ext cx="11636062" cy="5187050"/>
          </a:xfrm>
          <a:prstGeom prst="rect">
            <a:avLst/>
          </a:prstGeom>
          <a:noFill/>
          <a:ln w="12700" cap="flat">
            <a:solidFill>
              <a:schemeClr val="accent1"/>
            </a:solidFill>
            <a:prstDash val="sysDash"/>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3" name="TextBox 12">
            <a:extLst>
              <a:ext uri="{FF2B5EF4-FFF2-40B4-BE49-F238E27FC236}">
                <a16:creationId xmlns:a16="http://schemas.microsoft.com/office/drawing/2014/main" id="{1AB9D3D5-FE04-431D-B831-604D8382741D}"/>
              </a:ext>
            </a:extLst>
          </p:cNvPr>
          <p:cNvSpPr txBox="1"/>
          <p:nvPr/>
        </p:nvSpPr>
        <p:spPr>
          <a:xfrm>
            <a:off x="907462" y="6411177"/>
            <a:ext cx="2179145" cy="38230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505050"/>
                </a:solidFill>
                <a:effectLst/>
                <a:uLnTx/>
                <a:uFillTx/>
                <a:latin typeface="Calibri Light" panose="020F0302020204030204"/>
                <a:ea typeface="+mn-ea"/>
                <a:cs typeface="+mn-cs"/>
              </a:rPr>
              <a:t>Enhance Productivity</a:t>
            </a:r>
          </a:p>
        </p:txBody>
      </p:sp>
      <p:sp>
        <p:nvSpPr>
          <p:cNvPr id="181" name="Rectangle 180">
            <a:extLst>
              <a:ext uri="{FF2B5EF4-FFF2-40B4-BE49-F238E27FC236}">
                <a16:creationId xmlns:a16="http://schemas.microsoft.com/office/drawing/2014/main" id="{A26CDD1E-54A7-47B3-8CE8-9571A3F1FE4F}"/>
              </a:ext>
            </a:extLst>
          </p:cNvPr>
          <p:cNvSpPr/>
          <p:nvPr/>
        </p:nvSpPr>
        <p:spPr>
          <a:xfrm>
            <a:off x="2964335" y="3200573"/>
            <a:ext cx="3717032" cy="31828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Deploy Production Jobs &amp; Workflows </a:t>
            </a:r>
          </a:p>
        </p:txBody>
      </p:sp>
      <p:sp>
        <p:nvSpPr>
          <p:cNvPr id="182" name="Rectangle 181">
            <a:extLst>
              <a:ext uri="{FF2B5EF4-FFF2-40B4-BE49-F238E27FC236}">
                <a16:creationId xmlns:a16="http://schemas.microsoft.com/office/drawing/2014/main" id="{97B581DE-181E-4145-9FAF-9BB9503DD781}"/>
              </a:ext>
            </a:extLst>
          </p:cNvPr>
          <p:cNvSpPr/>
          <p:nvPr/>
        </p:nvSpPr>
        <p:spPr>
          <a:xfrm>
            <a:off x="4785549" y="5601462"/>
            <a:ext cx="1269795"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APACHE SPARK</a:t>
            </a:r>
          </a:p>
        </p:txBody>
      </p:sp>
      <p:sp>
        <p:nvSpPr>
          <p:cNvPr id="178" name="Rectangle 177">
            <a:extLst>
              <a:ext uri="{FF2B5EF4-FFF2-40B4-BE49-F238E27FC236}">
                <a16:creationId xmlns:a16="http://schemas.microsoft.com/office/drawing/2014/main" id="{783E5D5E-5D12-4CAC-AB79-D3B04C94F35C}"/>
              </a:ext>
            </a:extLst>
          </p:cNvPr>
          <p:cNvSpPr/>
          <p:nvPr/>
        </p:nvSpPr>
        <p:spPr>
          <a:xfrm>
            <a:off x="3021408" y="4245882"/>
            <a:ext cx="1641651" cy="249299"/>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MULTI-STAGE PIPELINES</a:t>
            </a:r>
          </a:p>
        </p:txBody>
      </p:sp>
      <p:sp>
        <p:nvSpPr>
          <p:cNvPr id="189" name="Rectangle 188">
            <a:extLst>
              <a:ext uri="{FF2B5EF4-FFF2-40B4-BE49-F238E27FC236}">
                <a16:creationId xmlns:a16="http://schemas.microsoft.com/office/drawing/2014/main" id="{483AD615-61FF-4EE1-804B-D9DEC8C23CF7}"/>
              </a:ext>
            </a:extLst>
          </p:cNvPr>
          <p:cNvSpPr/>
          <p:nvPr/>
        </p:nvSpPr>
        <p:spPr>
          <a:xfrm>
            <a:off x="3243622" y="2681894"/>
            <a:ext cx="1197349"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ENGINEER</a:t>
            </a:r>
          </a:p>
        </p:txBody>
      </p:sp>
      <p:grpSp>
        <p:nvGrpSpPr>
          <p:cNvPr id="190" name="Group 189">
            <a:extLst>
              <a:ext uri="{FF2B5EF4-FFF2-40B4-BE49-F238E27FC236}">
                <a16:creationId xmlns:a16="http://schemas.microsoft.com/office/drawing/2014/main" id="{F862E818-0B14-4D57-891F-E80EAB9EB6ED}"/>
              </a:ext>
            </a:extLst>
          </p:cNvPr>
          <p:cNvGrpSpPr/>
          <p:nvPr/>
        </p:nvGrpSpPr>
        <p:grpSpPr>
          <a:xfrm>
            <a:off x="3647791" y="2272554"/>
            <a:ext cx="519325" cy="407910"/>
            <a:chOff x="8339328" y="268334"/>
            <a:chExt cx="780544" cy="613088"/>
          </a:xfrm>
        </p:grpSpPr>
        <p:sp>
          <p:nvSpPr>
            <p:cNvPr id="191" name="Freeform 17">
              <a:extLst>
                <a:ext uri="{FF2B5EF4-FFF2-40B4-BE49-F238E27FC236}">
                  <a16:creationId xmlns:a16="http://schemas.microsoft.com/office/drawing/2014/main" id="{0A8BE349-F75B-4DA5-91B4-2A6FEDCC3717}"/>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92" name="Freeform 5">
              <a:extLst>
                <a:ext uri="{FF2B5EF4-FFF2-40B4-BE49-F238E27FC236}">
                  <a16:creationId xmlns:a16="http://schemas.microsoft.com/office/drawing/2014/main" id="{42708161-D58A-4D4C-A577-8696733DBA2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93" name="Group 192">
            <a:extLst>
              <a:ext uri="{FF2B5EF4-FFF2-40B4-BE49-F238E27FC236}">
                <a16:creationId xmlns:a16="http://schemas.microsoft.com/office/drawing/2014/main" id="{BFECA14A-8C14-4349-A313-1AE53C55353B}"/>
              </a:ext>
            </a:extLst>
          </p:cNvPr>
          <p:cNvGrpSpPr/>
          <p:nvPr/>
        </p:nvGrpSpPr>
        <p:grpSpPr>
          <a:xfrm>
            <a:off x="5822389" y="2329644"/>
            <a:ext cx="512932" cy="368552"/>
            <a:chOff x="10268712" y="1254226"/>
            <a:chExt cx="804672" cy="578172"/>
          </a:xfrm>
        </p:grpSpPr>
        <p:grpSp>
          <p:nvGrpSpPr>
            <p:cNvPr id="194" name="Group 11">
              <a:extLst>
                <a:ext uri="{FF2B5EF4-FFF2-40B4-BE49-F238E27FC236}">
                  <a16:creationId xmlns:a16="http://schemas.microsoft.com/office/drawing/2014/main" id="{9974C1ED-FF66-4DB2-8D24-60E91230381D}"/>
                </a:ext>
              </a:extLst>
            </p:cNvPr>
            <p:cNvGrpSpPr>
              <a:grpSpLocks noChangeAspect="1"/>
            </p:cNvGrpSpPr>
            <p:nvPr/>
          </p:nvGrpSpPr>
          <p:grpSpPr bwMode="auto">
            <a:xfrm>
              <a:off x="10607090" y="1257647"/>
              <a:ext cx="466294" cy="507929"/>
              <a:chOff x="3861" y="4291602"/>
              <a:chExt cx="112" cy="244433"/>
            </a:xfrm>
          </p:grpSpPr>
          <p:sp>
            <p:nvSpPr>
              <p:cNvPr id="196" name="Freeform 12">
                <a:extLst>
                  <a:ext uri="{FF2B5EF4-FFF2-40B4-BE49-F238E27FC236}">
                    <a16:creationId xmlns:a16="http://schemas.microsoft.com/office/drawing/2014/main" id="{14E7BF12-5327-408A-A695-4E11198D50D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7" name="Line 13">
                <a:extLst>
                  <a:ext uri="{FF2B5EF4-FFF2-40B4-BE49-F238E27FC236}">
                    <a16:creationId xmlns:a16="http://schemas.microsoft.com/office/drawing/2014/main" id="{BA83800C-8600-4A26-AC84-AB5E3F7559E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8" name="Line 14">
                <a:extLst>
                  <a:ext uri="{FF2B5EF4-FFF2-40B4-BE49-F238E27FC236}">
                    <a16:creationId xmlns:a16="http://schemas.microsoft.com/office/drawing/2014/main" id="{3B1A8ED1-DC16-4B90-B5E0-B5427DE1450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9" name="Line 15">
                <a:extLst>
                  <a:ext uri="{FF2B5EF4-FFF2-40B4-BE49-F238E27FC236}">
                    <a16:creationId xmlns:a16="http://schemas.microsoft.com/office/drawing/2014/main" id="{9C7CA43B-C9E6-40BA-B5B3-41644AEF268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0" name="Line 16">
                <a:extLst>
                  <a:ext uri="{FF2B5EF4-FFF2-40B4-BE49-F238E27FC236}">
                    <a16:creationId xmlns:a16="http://schemas.microsoft.com/office/drawing/2014/main" id="{9E45A68A-C242-4E6C-A2A0-335993C2628D}"/>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1" name="Line 17">
                <a:extLst>
                  <a:ext uri="{FF2B5EF4-FFF2-40B4-BE49-F238E27FC236}">
                    <a16:creationId xmlns:a16="http://schemas.microsoft.com/office/drawing/2014/main" id="{12261218-B93E-42BF-A6C4-7569B7707BDD}"/>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195" name="Freeform 5">
              <a:extLst>
                <a:ext uri="{FF2B5EF4-FFF2-40B4-BE49-F238E27FC236}">
                  <a16:creationId xmlns:a16="http://schemas.microsoft.com/office/drawing/2014/main" id="{56F84BC6-29A5-47B4-B63A-E67E8F47062A}"/>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202" name="Group 201">
            <a:extLst>
              <a:ext uri="{FF2B5EF4-FFF2-40B4-BE49-F238E27FC236}">
                <a16:creationId xmlns:a16="http://schemas.microsoft.com/office/drawing/2014/main" id="{88070708-B166-4833-A63F-B5E80BBF26D9}"/>
              </a:ext>
            </a:extLst>
          </p:cNvPr>
          <p:cNvGrpSpPr/>
          <p:nvPr/>
        </p:nvGrpSpPr>
        <p:grpSpPr>
          <a:xfrm>
            <a:off x="8137924" y="2278764"/>
            <a:ext cx="565710" cy="384679"/>
            <a:chOff x="9151662" y="1184065"/>
            <a:chExt cx="554668" cy="377171"/>
          </a:xfrm>
        </p:grpSpPr>
        <p:grpSp>
          <p:nvGrpSpPr>
            <p:cNvPr id="219" name="Group 4">
              <a:extLst>
                <a:ext uri="{FF2B5EF4-FFF2-40B4-BE49-F238E27FC236}">
                  <a16:creationId xmlns:a16="http://schemas.microsoft.com/office/drawing/2014/main" id="{C6D220A9-E158-4B4F-B262-1CFF925F7AF1}"/>
                </a:ext>
              </a:extLst>
            </p:cNvPr>
            <p:cNvGrpSpPr>
              <a:grpSpLocks noChangeAspect="1"/>
            </p:cNvGrpSpPr>
            <p:nvPr/>
          </p:nvGrpSpPr>
          <p:grpSpPr bwMode="auto">
            <a:xfrm>
              <a:off x="9396633" y="1190427"/>
              <a:ext cx="309697" cy="302323"/>
              <a:chOff x="1759" y="236"/>
              <a:chExt cx="252" cy="246"/>
            </a:xfrm>
            <a:noFill/>
          </p:grpSpPr>
          <p:sp>
            <p:nvSpPr>
              <p:cNvPr id="221" name="Freeform 5">
                <a:extLst>
                  <a:ext uri="{FF2B5EF4-FFF2-40B4-BE49-F238E27FC236}">
                    <a16:creationId xmlns:a16="http://schemas.microsoft.com/office/drawing/2014/main" id="{087426E8-22CB-4740-8EA2-7E79F76FED9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222" name="Rectangle 6">
                <a:extLst>
                  <a:ext uri="{FF2B5EF4-FFF2-40B4-BE49-F238E27FC236}">
                    <a16:creationId xmlns:a16="http://schemas.microsoft.com/office/drawing/2014/main" id="{C41AE70E-CCC5-4012-87EE-D78D46E468B8}"/>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223" name="Rectangle 7">
                <a:extLst>
                  <a:ext uri="{FF2B5EF4-FFF2-40B4-BE49-F238E27FC236}">
                    <a16:creationId xmlns:a16="http://schemas.microsoft.com/office/drawing/2014/main" id="{3BB82065-89DA-4276-83E9-345666DEC11A}"/>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224" name="Rectangle 8">
                <a:extLst>
                  <a:ext uri="{FF2B5EF4-FFF2-40B4-BE49-F238E27FC236}">
                    <a16:creationId xmlns:a16="http://schemas.microsoft.com/office/drawing/2014/main" id="{C81E81EE-105D-4A76-A964-A547F2F69C9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220" name="Freeform 5">
              <a:extLst>
                <a:ext uri="{FF2B5EF4-FFF2-40B4-BE49-F238E27FC236}">
                  <a16:creationId xmlns:a16="http://schemas.microsoft.com/office/drawing/2014/main" id="{DD5803B4-9800-4E61-A1AE-C7BC7EDE78F5}"/>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14" name="Straight Arrow Connector 13">
            <a:extLst>
              <a:ext uri="{FF2B5EF4-FFF2-40B4-BE49-F238E27FC236}">
                <a16:creationId xmlns:a16="http://schemas.microsoft.com/office/drawing/2014/main" id="{888E672A-5D82-40BB-B9DF-4DAC97A83188}"/>
              </a:ext>
            </a:extLst>
          </p:cNvPr>
          <p:cNvCxnSpPr/>
          <p:nvPr/>
        </p:nvCxnSpPr>
        <p:spPr>
          <a:xfrm>
            <a:off x="4503237" y="2776410"/>
            <a:ext cx="9095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ABC0979-C8F7-492A-B7B9-7B350C64251B}"/>
              </a:ext>
            </a:extLst>
          </p:cNvPr>
          <p:cNvCxnSpPr/>
          <p:nvPr/>
        </p:nvCxnSpPr>
        <p:spPr>
          <a:xfrm>
            <a:off x="6731122" y="2786251"/>
            <a:ext cx="9095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FE17A071-A113-4A99-AB11-8ADD8F1B3802}"/>
              </a:ext>
            </a:extLst>
          </p:cNvPr>
          <p:cNvSpPr/>
          <p:nvPr/>
        </p:nvSpPr>
        <p:spPr>
          <a:xfrm>
            <a:off x="5187436" y="4232671"/>
            <a:ext cx="1641651"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JOB SCHEDULER</a:t>
            </a:r>
          </a:p>
        </p:txBody>
      </p:sp>
      <p:sp>
        <p:nvSpPr>
          <p:cNvPr id="232" name="Rectangle 231">
            <a:extLst>
              <a:ext uri="{FF2B5EF4-FFF2-40B4-BE49-F238E27FC236}">
                <a16:creationId xmlns:a16="http://schemas.microsoft.com/office/drawing/2014/main" id="{81BBA7CE-5D2B-496C-B4FF-7FF4711BD31C}"/>
              </a:ext>
            </a:extLst>
          </p:cNvPr>
          <p:cNvSpPr/>
          <p:nvPr/>
        </p:nvSpPr>
        <p:spPr>
          <a:xfrm>
            <a:off x="7393305" y="4237540"/>
            <a:ext cx="1641651"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NOTIFICATION &amp; LOGS</a:t>
            </a:r>
          </a:p>
        </p:txBody>
      </p:sp>
      <p:sp>
        <p:nvSpPr>
          <p:cNvPr id="233" name="Rectangle 232">
            <a:extLst>
              <a:ext uri="{FF2B5EF4-FFF2-40B4-BE49-F238E27FC236}">
                <a16:creationId xmlns:a16="http://schemas.microsoft.com/office/drawing/2014/main" id="{E3C1D40C-21EC-43D2-AC3A-E663BB21D149}"/>
              </a:ext>
            </a:extLst>
          </p:cNvPr>
          <p:cNvSpPr/>
          <p:nvPr/>
        </p:nvSpPr>
        <p:spPr>
          <a:xfrm>
            <a:off x="5493213" y="2695120"/>
            <a:ext cx="1197349"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SCIENTIST</a:t>
            </a:r>
          </a:p>
        </p:txBody>
      </p:sp>
      <p:sp>
        <p:nvSpPr>
          <p:cNvPr id="234" name="Rectangle 233">
            <a:extLst>
              <a:ext uri="{FF2B5EF4-FFF2-40B4-BE49-F238E27FC236}">
                <a16:creationId xmlns:a16="http://schemas.microsoft.com/office/drawing/2014/main" id="{C09F5361-6499-4020-B354-731B57771C6B}"/>
              </a:ext>
            </a:extLst>
          </p:cNvPr>
          <p:cNvSpPr/>
          <p:nvPr/>
        </p:nvSpPr>
        <p:spPr>
          <a:xfrm>
            <a:off x="7806928" y="2681893"/>
            <a:ext cx="1441963"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BUSINESS ANALYST</a:t>
            </a:r>
          </a:p>
        </p:txBody>
      </p:sp>
      <p:sp>
        <p:nvSpPr>
          <p:cNvPr id="16" name="Oval 15">
            <a:extLst>
              <a:ext uri="{FF2B5EF4-FFF2-40B4-BE49-F238E27FC236}">
                <a16:creationId xmlns:a16="http://schemas.microsoft.com/office/drawing/2014/main" id="{26B716EB-A1B9-4E4F-BE0E-11CC2D2CAAA8}"/>
              </a:ext>
            </a:extLst>
          </p:cNvPr>
          <p:cNvSpPr/>
          <p:nvPr/>
        </p:nvSpPr>
        <p:spPr>
          <a:xfrm>
            <a:off x="3148157" y="3829005"/>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35" name="Oval 234">
            <a:extLst>
              <a:ext uri="{FF2B5EF4-FFF2-40B4-BE49-F238E27FC236}">
                <a16:creationId xmlns:a16="http://schemas.microsoft.com/office/drawing/2014/main" id="{DC2C3294-024E-46E3-8278-479FA625786C}"/>
              </a:ext>
            </a:extLst>
          </p:cNvPr>
          <p:cNvSpPr/>
          <p:nvPr/>
        </p:nvSpPr>
        <p:spPr>
          <a:xfrm>
            <a:off x="3684340" y="3825534"/>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36" name="Oval 235">
            <a:extLst>
              <a:ext uri="{FF2B5EF4-FFF2-40B4-BE49-F238E27FC236}">
                <a16:creationId xmlns:a16="http://schemas.microsoft.com/office/drawing/2014/main" id="{C10FE34B-412D-4255-97F5-594A012EF537}"/>
              </a:ext>
            </a:extLst>
          </p:cNvPr>
          <p:cNvSpPr/>
          <p:nvPr/>
        </p:nvSpPr>
        <p:spPr>
          <a:xfrm>
            <a:off x="4183002" y="3825533"/>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cxnSp>
        <p:nvCxnSpPr>
          <p:cNvPr id="18" name="Straight Arrow Connector 17">
            <a:extLst>
              <a:ext uri="{FF2B5EF4-FFF2-40B4-BE49-F238E27FC236}">
                <a16:creationId xmlns:a16="http://schemas.microsoft.com/office/drawing/2014/main" id="{0857B09A-3F9A-4431-BAD6-F42EE7CA39B9}"/>
              </a:ext>
            </a:extLst>
          </p:cNvPr>
          <p:cNvCxnSpPr>
            <a:cxnSpLocks/>
          </p:cNvCxnSpPr>
          <p:nvPr/>
        </p:nvCxnSpPr>
        <p:spPr>
          <a:xfrm>
            <a:off x="3428051" y="3965479"/>
            <a:ext cx="23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C96F85CD-F47F-4D7C-AE8A-699F856E0492}"/>
              </a:ext>
            </a:extLst>
          </p:cNvPr>
          <p:cNvCxnSpPr>
            <a:cxnSpLocks/>
          </p:cNvCxnSpPr>
          <p:nvPr/>
        </p:nvCxnSpPr>
        <p:spPr>
          <a:xfrm>
            <a:off x="3964234" y="3956693"/>
            <a:ext cx="23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Clock">
            <a:extLst>
              <a:ext uri="{FF2B5EF4-FFF2-40B4-BE49-F238E27FC236}">
                <a16:creationId xmlns:a16="http://schemas.microsoft.com/office/drawing/2014/main" id="{C56B9A26-1B83-4BC1-9C65-C2695913F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7758" y="3692610"/>
            <a:ext cx="557579" cy="557579"/>
          </a:xfrm>
          <a:prstGeom prst="rect">
            <a:avLst/>
          </a:prstGeom>
        </p:spPr>
      </p:pic>
      <p:pic>
        <p:nvPicPr>
          <p:cNvPr id="25" name="Graphic 24" descr="Warning">
            <a:extLst>
              <a:ext uri="{FF2B5EF4-FFF2-40B4-BE49-F238E27FC236}">
                <a16:creationId xmlns:a16="http://schemas.microsoft.com/office/drawing/2014/main" id="{5A565B5D-4600-438D-AA6F-3005969C3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5181" y="3731946"/>
            <a:ext cx="502837" cy="502837"/>
          </a:xfrm>
          <a:prstGeom prst="rect">
            <a:avLst/>
          </a:prstGeom>
        </p:spPr>
      </p:pic>
      <p:sp>
        <p:nvSpPr>
          <p:cNvPr id="238" name="TextBox 237">
            <a:extLst>
              <a:ext uri="{FF2B5EF4-FFF2-40B4-BE49-F238E27FC236}">
                <a16:creationId xmlns:a16="http://schemas.microsoft.com/office/drawing/2014/main" id="{10CEAE7D-7680-48CF-964E-5FB8BB311FF1}"/>
              </a:ext>
            </a:extLst>
          </p:cNvPr>
          <p:cNvSpPr txBox="1"/>
          <p:nvPr/>
        </p:nvSpPr>
        <p:spPr>
          <a:xfrm>
            <a:off x="4756294" y="6419305"/>
            <a:ext cx="3164869" cy="38230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505050"/>
                </a:solidFill>
                <a:effectLst/>
                <a:uLnTx/>
                <a:uFillTx/>
                <a:latin typeface="Calibri Light" panose="020F0302020204030204"/>
                <a:ea typeface="+mn-ea"/>
                <a:cs typeface="+mn-cs"/>
              </a:rPr>
              <a:t>Build on secure &amp; trusted cloud</a:t>
            </a:r>
          </a:p>
        </p:txBody>
      </p:sp>
      <p:sp>
        <p:nvSpPr>
          <p:cNvPr id="163" name="TextBox 162">
            <a:extLst>
              <a:ext uri="{FF2B5EF4-FFF2-40B4-BE49-F238E27FC236}">
                <a16:creationId xmlns:a16="http://schemas.microsoft.com/office/drawing/2014/main" id="{0DC95295-3153-41CE-A498-01DB75AD0167}"/>
              </a:ext>
            </a:extLst>
          </p:cNvPr>
          <p:cNvSpPr txBox="1"/>
          <p:nvPr/>
        </p:nvSpPr>
        <p:spPr>
          <a:xfrm>
            <a:off x="9316238" y="6421985"/>
            <a:ext cx="2030172" cy="38230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505050"/>
                </a:solidFill>
                <a:effectLst/>
                <a:uLnTx/>
                <a:uFillTx/>
                <a:latin typeface="Calibri Light" panose="020F0302020204030204"/>
                <a:ea typeface="+mn-ea"/>
                <a:cs typeface="+mn-cs"/>
              </a:rPr>
              <a:t>Scale without limits</a:t>
            </a:r>
          </a:p>
        </p:txBody>
      </p:sp>
      <p:sp>
        <p:nvSpPr>
          <p:cNvPr id="3" name="Rectangle 2">
            <a:extLst>
              <a:ext uri="{FF2B5EF4-FFF2-40B4-BE49-F238E27FC236}">
                <a16:creationId xmlns:a16="http://schemas.microsoft.com/office/drawing/2014/main" id="{E3E83755-E6EE-4BD9-8BCF-D815709AAA34}"/>
              </a:ext>
            </a:extLst>
          </p:cNvPr>
          <p:cNvSpPr/>
          <p:nvPr/>
        </p:nvSpPr>
        <p:spPr>
          <a:xfrm>
            <a:off x="235665" y="6076718"/>
            <a:ext cx="12018848" cy="219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 name="Right Brace 3">
            <a:extLst>
              <a:ext uri="{FF2B5EF4-FFF2-40B4-BE49-F238E27FC236}">
                <a16:creationId xmlns:a16="http://schemas.microsoft.com/office/drawing/2014/main" id="{4AD90AEC-EFA0-4579-BB2F-D5E445BD03C3}"/>
              </a:ext>
            </a:extLst>
          </p:cNvPr>
          <p:cNvSpPr/>
          <p:nvPr/>
        </p:nvSpPr>
        <p:spPr>
          <a:xfrm rot="5400000">
            <a:off x="6084481" y="406807"/>
            <a:ext cx="277048" cy="11636061"/>
          </a:xfrm>
          <a:prstGeom prst="rightBrace">
            <a:avLst>
              <a:gd name="adj1" fmla="val 48460"/>
              <a:gd name="adj2" fmla="val 49841"/>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Title 1">
            <a:extLst>
              <a:ext uri="{FF2B5EF4-FFF2-40B4-BE49-F238E27FC236}">
                <a16:creationId xmlns:a16="http://schemas.microsoft.com/office/drawing/2014/main" id="{FDC29A6A-C601-4AAB-BE1A-6C4E1D8C1116}"/>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Azure Databricks</a:t>
            </a:r>
          </a:p>
        </p:txBody>
      </p:sp>
    </p:spTree>
    <p:extLst>
      <p:ext uri="{BB962C8B-B14F-4D97-AF65-F5344CB8AC3E}">
        <p14:creationId xmlns:p14="http://schemas.microsoft.com/office/powerpoint/2010/main" val="76642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a16="http://schemas.microsoft.com/office/drawing/2014/main" xmlns:asvg="http://schemas.microsoft.com/office/drawing/2016/SVG/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64BF-33A4-4F3F-B072-7B3A9F1076EC}"/>
              </a:ext>
            </a:extLst>
          </p:cNvPr>
          <p:cNvSpPr>
            <a:spLocks noGrp="1"/>
          </p:cNvSpPr>
          <p:nvPr>
            <p:ph type="title"/>
          </p:nvPr>
        </p:nvSpPr>
        <p:spPr/>
        <p:txBody>
          <a:bodyPr/>
          <a:lstStyle/>
          <a:p>
            <a:r>
              <a:rPr lang="en-US" dirty="0"/>
              <a:t>Session objective</a:t>
            </a:r>
          </a:p>
        </p:txBody>
      </p:sp>
      <p:sp>
        <p:nvSpPr>
          <p:cNvPr id="3" name="Text Placeholder 2">
            <a:extLst>
              <a:ext uri="{FF2B5EF4-FFF2-40B4-BE49-F238E27FC236}">
                <a16:creationId xmlns:a16="http://schemas.microsoft.com/office/drawing/2014/main" id="{84D93599-9759-43FA-9CC0-56489A769F6D}"/>
              </a:ext>
            </a:extLst>
          </p:cNvPr>
          <p:cNvSpPr>
            <a:spLocks noGrp="1"/>
          </p:cNvSpPr>
          <p:nvPr>
            <p:ph type="body" sz="quarter" idx="10"/>
          </p:nvPr>
        </p:nvSpPr>
        <p:spPr>
          <a:xfrm>
            <a:off x="274638" y="1212850"/>
            <a:ext cx="11888787" cy="3508653"/>
          </a:xfrm>
        </p:spPr>
        <p:txBody>
          <a:bodyPr/>
          <a:lstStyle/>
          <a:p>
            <a:r>
              <a:rPr lang="en-US" dirty="0"/>
              <a:t>At the end of the this session, you should:</a:t>
            </a:r>
          </a:p>
          <a:p>
            <a:pPr marL="571500" indent="-571500">
              <a:buFont typeface="Arial" panose="020B0604020202020204" pitchFamily="34" charset="0"/>
              <a:buChar char="•"/>
            </a:pPr>
            <a:r>
              <a:rPr lang="en-US" b="1" dirty="0"/>
              <a:t>Know the key capabilities of the Azure Databricks platform and its integration with Azure services</a:t>
            </a:r>
          </a:p>
          <a:p>
            <a:pPr marL="571500" indent="-571500">
              <a:buFont typeface="Arial" panose="020B0604020202020204" pitchFamily="34" charset="0"/>
              <a:buChar char="•"/>
            </a:pPr>
            <a:r>
              <a:rPr lang="en-US" b="1" dirty="0"/>
              <a:t>Have a basic understanding of building advance analytics workloads with Spark on Azure Databricks</a:t>
            </a:r>
          </a:p>
          <a:p>
            <a:endParaRPr lang="en-US" dirty="0"/>
          </a:p>
        </p:txBody>
      </p:sp>
    </p:spTree>
    <p:extLst>
      <p:ext uri="{BB962C8B-B14F-4D97-AF65-F5344CB8AC3E}">
        <p14:creationId xmlns:p14="http://schemas.microsoft.com/office/powerpoint/2010/main" val="41782801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1C39-464D-4861-AA04-F504F0A2B102}"/>
              </a:ext>
            </a:extLst>
          </p:cNvPr>
          <p:cNvSpPr>
            <a:spLocks noGrp="1"/>
          </p:cNvSpPr>
          <p:nvPr>
            <p:ph type="title"/>
          </p:nvPr>
        </p:nvSpPr>
        <p:spPr/>
        <p:txBody>
          <a:bodyPr/>
          <a:lstStyle/>
          <a:p>
            <a:r>
              <a:rPr lang="en-US" dirty="0"/>
              <a:t>Azure Integration</a:t>
            </a:r>
          </a:p>
        </p:txBody>
      </p:sp>
      <p:pic>
        <p:nvPicPr>
          <p:cNvPr id="3" name="Picture 2" descr="Image result for azure databricks">
            <a:extLst>
              <a:ext uri="{FF2B5EF4-FFF2-40B4-BE49-F238E27FC236}">
                <a16:creationId xmlns:a16="http://schemas.microsoft.com/office/drawing/2014/main" id="{85D23171-F1AE-403F-9294-298E91783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364" y="3929310"/>
            <a:ext cx="2160625" cy="11343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3B4FE75-4C02-4085-87CA-3479052F7AE1}"/>
              </a:ext>
            </a:extLst>
          </p:cNvPr>
          <p:cNvPicPr>
            <a:picLocks noChangeAspect="1"/>
          </p:cNvPicPr>
          <p:nvPr/>
        </p:nvPicPr>
        <p:blipFill>
          <a:blip r:embed="rId4"/>
          <a:stretch>
            <a:fillRect/>
          </a:stretch>
        </p:blipFill>
        <p:spPr>
          <a:xfrm>
            <a:off x="1777854" y="4282881"/>
            <a:ext cx="1008111" cy="1002559"/>
          </a:xfrm>
          <a:prstGeom prst="rect">
            <a:avLst/>
          </a:prstGeom>
        </p:spPr>
      </p:pic>
      <p:sp>
        <p:nvSpPr>
          <p:cNvPr id="13" name="TextBox 12">
            <a:extLst>
              <a:ext uri="{FF2B5EF4-FFF2-40B4-BE49-F238E27FC236}">
                <a16:creationId xmlns:a16="http://schemas.microsoft.com/office/drawing/2014/main" id="{DCFAC561-02E8-4888-B566-31D3B6D2D48E}"/>
              </a:ext>
            </a:extLst>
          </p:cNvPr>
          <p:cNvSpPr txBox="1"/>
          <p:nvPr/>
        </p:nvSpPr>
        <p:spPr>
          <a:xfrm>
            <a:off x="1465709" y="2739304"/>
            <a:ext cx="163730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accent2"/>
                </a:solidFill>
              </a:rPr>
              <a:t>Kafka on HDInsight</a:t>
            </a:r>
          </a:p>
        </p:txBody>
      </p:sp>
      <p:pic>
        <p:nvPicPr>
          <p:cNvPr id="14" name="Picture 13">
            <a:extLst>
              <a:ext uri="{FF2B5EF4-FFF2-40B4-BE49-F238E27FC236}">
                <a16:creationId xmlns:a16="http://schemas.microsoft.com/office/drawing/2014/main" id="{09BD96AB-40C7-42B7-BAD9-AD5F438B85A3}"/>
              </a:ext>
            </a:extLst>
          </p:cNvPr>
          <p:cNvPicPr>
            <a:picLocks noChangeAspect="1"/>
          </p:cNvPicPr>
          <p:nvPr/>
        </p:nvPicPr>
        <p:blipFill>
          <a:blip r:embed="rId5"/>
          <a:stretch>
            <a:fillRect/>
          </a:stretch>
        </p:blipFill>
        <p:spPr>
          <a:xfrm>
            <a:off x="1804503" y="3285998"/>
            <a:ext cx="956413" cy="859336"/>
          </a:xfrm>
          <a:prstGeom prst="rect">
            <a:avLst/>
          </a:prstGeom>
        </p:spPr>
      </p:pic>
      <p:pic>
        <p:nvPicPr>
          <p:cNvPr id="12" name="Picture 11">
            <a:extLst>
              <a:ext uri="{FF2B5EF4-FFF2-40B4-BE49-F238E27FC236}">
                <a16:creationId xmlns:a16="http://schemas.microsoft.com/office/drawing/2014/main" id="{954C3D4D-0516-4257-88D2-14AA342D2AD8}"/>
              </a:ext>
            </a:extLst>
          </p:cNvPr>
          <p:cNvPicPr>
            <a:picLocks noChangeAspect="1"/>
          </p:cNvPicPr>
          <p:nvPr/>
        </p:nvPicPr>
        <p:blipFill>
          <a:blip r:embed="rId6"/>
          <a:stretch>
            <a:fillRect/>
          </a:stretch>
        </p:blipFill>
        <p:spPr>
          <a:xfrm>
            <a:off x="9599121" y="3605845"/>
            <a:ext cx="594527" cy="624971"/>
          </a:xfrm>
          <a:prstGeom prst="rect">
            <a:avLst/>
          </a:prstGeom>
        </p:spPr>
      </p:pic>
      <p:sp>
        <p:nvSpPr>
          <p:cNvPr id="17" name="TextBox 16">
            <a:extLst>
              <a:ext uri="{FF2B5EF4-FFF2-40B4-BE49-F238E27FC236}">
                <a16:creationId xmlns:a16="http://schemas.microsoft.com/office/drawing/2014/main" id="{2DD887DA-9ADC-42EF-970F-D4AFE425A63A}"/>
              </a:ext>
            </a:extLst>
          </p:cNvPr>
          <p:cNvSpPr txBox="1"/>
          <p:nvPr/>
        </p:nvSpPr>
        <p:spPr>
          <a:xfrm>
            <a:off x="9425614" y="4158113"/>
            <a:ext cx="94154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accent2"/>
                </a:solidFill>
              </a:rPr>
              <a:t>Power BI</a:t>
            </a:r>
          </a:p>
        </p:txBody>
      </p:sp>
      <p:pic>
        <p:nvPicPr>
          <p:cNvPr id="10" name="Picture 9">
            <a:extLst>
              <a:ext uri="{FF2B5EF4-FFF2-40B4-BE49-F238E27FC236}">
                <a16:creationId xmlns:a16="http://schemas.microsoft.com/office/drawing/2014/main" id="{5AA2A879-5367-4FC9-A12D-DDCD8BA47DCC}"/>
              </a:ext>
            </a:extLst>
          </p:cNvPr>
          <p:cNvPicPr>
            <a:picLocks noChangeAspect="1"/>
          </p:cNvPicPr>
          <p:nvPr/>
        </p:nvPicPr>
        <p:blipFill>
          <a:blip r:embed="rId7"/>
          <a:stretch>
            <a:fillRect/>
          </a:stretch>
        </p:blipFill>
        <p:spPr>
          <a:xfrm>
            <a:off x="1896727" y="5451002"/>
            <a:ext cx="864189" cy="844209"/>
          </a:xfrm>
          <a:prstGeom prst="rect">
            <a:avLst/>
          </a:prstGeom>
        </p:spPr>
      </p:pic>
      <p:sp>
        <p:nvSpPr>
          <p:cNvPr id="18" name="TextBox 17">
            <a:extLst>
              <a:ext uri="{FF2B5EF4-FFF2-40B4-BE49-F238E27FC236}">
                <a16:creationId xmlns:a16="http://schemas.microsoft.com/office/drawing/2014/main" id="{70C931F2-F242-4CD4-9C7B-9771605E89BA}"/>
              </a:ext>
            </a:extLst>
          </p:cNvPr>
          <p:cNvSpPr txBox="1"/>
          <p:nvPr/>
        </p:nvSpPr>
        <p:spPr>
          <a:xfrm>
            <a:off x="1804503" y="6140068"/>
            <a:ext cx="909281" cy="453538"/>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accent2"/>
                </a:solidFill>
              </a:rPr>
              <a:t>SQL DW</a:t>
            </a:r>
          </a:p>
        </p:txBody>
      </p:sp>
      <p:pic>
        <p:nvPicPr>
          <p:cNvPr id="11" name="Picture 10">
            <a:extLst>
              <a:ext uri="{FF2B5EF4-FFF2-40B4-BE49-F238E27FC236}">
                <a16:creationId xmlns:a16="http://schemas.microsoft.com/office/drawing/2014/main" id="{D9073770-4DF9-46CF-83F0-1C1BD69DB09E}"/>
              </a:ext>
            </a:extLst>
          </p:cNvPr>
          <p:cNvPicPr>
            <a:picLocks noChangeAspect="1"/>
          </p:cNvPicPr>
          <p:nvPr/>
        </p:nvPicPr>
        <p:blipFill>
          <a:blip r:embed="rId8"/>
          <a:stretch>
            <a:fillRect/>
          </a:stretch>
        </p:blipFill>
        <p:spPr>
          <a:xfrm>
            <a:off x="5569790" y="2097780"/>
            <a:ext cx="1046887" cy="872356"/>
          </a:xfrm>
          <a:prstGeom prst="rect">
            <a:avLst/>
          </a:prstGeom>
        </p:spPr>
      </p:pic>
      <p:sp>
        <p:nvSpPr>
          <p:cNvPr id="19" name="Rectangle 18">
            <a:extLst>
              <a:ext uri="{FF2B5EF4-FFF2-40B4-BE49-F238E27FC236}">
                <a16:creationId xmlns:a16="http://schemas.microsoft.com/office/drawing/2014/main" id="{4148A32F-C3E3-4DD1-B053-91AD67FE1913}"/>
              </a:ext>
            </a:extLst>
          </p:cNvPr>
          <p:cNvSpPr/>
          <p:nvPr/>
        </p:nvSpPr>
        <p:spPr bwMode="auto">
          <a:xfrm>
            <a:off x="3204160" y="1868813"/>
            <a:ext cx="5778149" cy="1081369"/>
          </a:xfrm>
          <a:prstGeom prst="rect">
            <a:avLst/>
          </a:prstGeom>
          <a:no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D92ECC83-FB61-4E7F-92D5-D3D1745A44B4}"/>
              </a:ext>
            </a:extLst>
          </p:cNvPr>
          <p:cNvSpPr txBox="1"/>
          <p:nvPr/>
        </p:nvSpPr>
        <p:spPr>
          <a:xfrm>
            <a:off x="3181838" y="1831406"/>
            <a:ext cx="2034468" cy="461665"/>
          </a:xfrm>
          <a:prstGeom prst="rect">
            <a:avLst/>
          </a:prstGeom>
          <a:noFill/>
        </p:spPr>
        <p:txBody>
          <a:bodyPr wrap="none" lIns="182880" tIns="146304" rIns="182880" bIns="146304" rtlCol="0">
            <a:spAutoFit/>
          </a:bodyPr>
          <a:lstStyle/>
          <a:p>
            <a:pPr>
              <a:lnSpc>
                <a:spcPct val="90000"/>
              </a:lnSpc>
              <a:spcAft>
                <a:spcPts val="600"/>
              </a:spcAft>
            </a:pPr>
            <a:r>
              <a:rPr lang="en-US" sz="1200" b="1" spc="300" dirty="0">
                <a:solidFill>
                  <a:schemeClr val="accent2"/>
                </a:solidFill>
              </a:rPr>
              <a:t>ORCHESTRATION</a:t>
            </a:r>
          </a:p>
        </p:txBody>
      </p:sp>
      <p:pic>
        <p:nvPicPr>
          <p:cNvPr id="6" name="Picture 5">
            <a:extLst>
              <a:ext uri="{FF2B5EF4-FFF2-40B4-BE49-F238E27FC236}">
                <a16:creationId xmlns:a16="http://schemas.microsoft.com/office/drawing/2014/main" id="{C8C9FF08-8699-489F-9811-90E8F50F445E}"/>
              </a:ext>
            </a:extLst>
          </p:cNvPr>
          <p:cNvPicPr>
            <a:picLocks noChangeAspect="1"/>
          </p:cNvPicPr>
          <p:nvPr/>
        </p:nvPicPr>
        <p:blipFill>
          <a:blip r:embed="rId9"/>
          <a:stretch>
            <a:fillRect/>
          </a:stretch>
        </p:blipFill>
        <p:spPr>
          <a:xfrm>
            <a:off x="4816834" y="5687229"/>
            <a:ext cx="1253677" cy="887980"/>
          </a:xfrm>
          <a:prstGeom prst="rect">
            <a:avLst/>
          </a:prstGeom>
        </p:spPr>
      </p:pic>
      <p:grpSp>
        <p:nvGrpSpPr>
          <p:cNvPr id="22" name="Group 21">
            <a:extLst>
              <a:ext uri="{FF2B5EF4-FFF2-40B4-BE49-F238E27FC236}">
                <a16:creationId xmlns:a16="http://schemas.microsoft.com/office/drawing/2014/main" id="{3B6538B7-E8BF-4E08-BE82-B7D0700F8AC0}"/>
              </a:ext>
            </a:extLst>
          </p:cNvPr>
          <p:cNvGrpSpPr/>
          <p:nvPr/>
        </p:nvGrpSpPr>
        <p:grpSpPr>
          <a:xfrm>
            <a:off x="6259026" y="5718375"/>
            <a:ext cx="1441420" cy="952867"/>
            <a:chOff x="5783986" y="5692431"/>
            <a:chExt cx="1441420" cy="866243"/>
          </a:xfrm>
        </p:grpSpPr>
        <p:pic>
          <p:nvPicPr>
            <p:cNvPr id="5" name="Picture 4">
              <a:extLst>
                <a:ext uri="{FF2B5EF4-FFF2-40B4-BE49-F238E27FC236}">
                  <a16:creationId xmlns:a16="http://schemas.microsoft.com/office/drawing/2014/main" id="{C96A36BD-C7ED-47F9-92F2-4F2E346B13A1}"/>
                </a:ext>
              </a:extLst>
            </p:cNvPr>
            <p:cNvPicPr>
              <a:picLocks noChangeAspect="1"/>
            </p:cNvPicPr>
            <p:nvPr/>
          </p:nvPicPr>
          <p:blipFill>
            <a:blip r:embed="rId10"/>
            <a:stretch>
              <a:fillRect/>
            </a:stretch>
          </p:blipFill>
          <p:spPr>
            <a:xfrm>
              <a:off x="6145286" y="5692431"/>
              <a:ext cx="628047" cy="502915"/>
            </a:xfrm>
            <a:prstGeom prst="rect">
              <a:avLst/>
            </a:prstGeom>
          </p:spPr>
        </p:pic>
        <p:sp>
          <p:nvSpPr>
            <p:cNvPr id="16" name="TextBox 15">
              <a:extLst>
                <a:ext uri="{FF2B5EF4-FFF2-40B4-BE49-F238E27FC236}">
                  <a16:creationId xmlns:a16="http://schemas.microsoft.com/office/drawing/2014/main" id="{7DB4DADB-6A97-4734-BD59-9E8D7CE88C94}"/>
                </a:ext>
              </a:extLst>
            </p:cNvPr>
            <p:cNvSpPr txBox="1"/>
            <p:nvPr/>
          </p:nvSpPr>
          <p:spPr>
            <a:xfrm>
              <a:off x="5783986" y="6097009"/>
              <a:ext cx="144142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accent2"/>
                  </a:solidFill>
                </a:rPr>
                <a:t>Azure Data Lake</a:t>
              </a:r>
            </a:p>
          </p:txBody>
        </p:sp>
      </p:grpSp>
      <p:sp>
        <p:nvSpPr>
          <p:cNvPr id="27" name="Rectangle 26">
            <a:extLst>
              <a:ext uri="{FF2B5EF4-FFF2-40B4-BE49-F238E27FC236}">
                <a16:creationId xmlns:a16="http://schemas.microsoft.com/office/drawing/2014/main" id="{32A02D90-CEE0-4B51-BF75-4D91E77C3AB4}"/>
              </a:ext>
            </a:extLst>
          </p:cNvPr>
          <p:cNvSpPr/>
          <p:nvPr/>
        </p:nvSpPr>
        <p:spPr bwMode="auto">
          <a:xfrm>
            <a:off x="3205392" y="5486414"/>
            <a:ext cx="5778149" cy="1081369"/>
          </a:xfrm>
          <a:prstGeom prst="rect">
            <a:avLst/>
          </a:prstGeom>
          <a:no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E846AA0D-5EF8-42F2-8C21-A854DA4F372D}"/>
              </a:ext>
            </a:extLst>
          </p:cNvPr>
          <p:cNvSpPr txBox="1"/>
          <p:nvPr/>
        </p:nvSpPr>
        <p:spPr>
          <a:xfrm>
            <a:off x="3183070" y="5445266"/>
            <a:ext cx="1272464" cy="507831"/>
          </a:xfrm>
          <a:prstGeom prst="rect">
            <a:avLst/>
          </a:prstGeom>
          <a:noFill/>
        </p:spPr>
        <p:txBody>
          <a:bodyPr wrap="none" lIns="182880" tIns="146304" rIns="182880" bIns="146304" rtlCol="0">
            <a:spAutoFit/>
          </a:bodyPr>
          <a:lstStyle/>
          <a:p>
            <a:pPr>
              <a:lnSpc>
                <a:spcPct val="90000"/>
              </a:lnSpc>
              <a:spcAft>
                <a:spcPts val="600"/>
              </a:spcAft>
            </a:pPr>
            <a:r>
              <a:rPr lang="en-US" sz="1200" b="1" spc="300" dirty="0">
                <a:solidFill>
                  <a:schemeClr val="accent2"/>
                </a:solidFill>
              </a:rPr>
              <a:t>STORAGE</a:t>
            </a:r>
          </a:p>
        </p:txBody>
      </p:sp>
      <p:sp>
        <p:nvSpPr>
          <p:cNvPr id="30" name="Rectangle 29">
            <a:extLst>
              <a:ext uri="{FF2B5EF4-FFF2-40B4-BE49-F238E27FC236}">
                <a16:creationId xmlns:a16="http://schemas.microsoft.com/office/drawing/2014/main" id="{E0953CE4-1F95-4D14-8283-E1E3E06FA943}"/>
              </a:ext>
            </a:extLst>
          </p:cNvPr>
          <p:cNvSpPr/>
          <p:nvPr/>
        </p:nvSpPr>
        <p:spPr bwMode="auto">
          <a:xfrm>
            <a:off x="1466970" y="1872080"/>
            <a:ext cx="1637308" cy="4703129"/>
          </a:xfrm>
          <a:prstGeom prst="rect">
            <a:avLst/>
          </a:prstGeom>
          <a:no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C4F701C8-C724-4F2E-8248-75EBAC03F8E8}"/>
              </a:ext>
            </a:extLst>
          </p:cNvPr>
          <p:cNvSpPr txBox="1"/>
          <p:nvPr/>
        </p:nvSpPr>
        <p:spPr>
          <a:xfrm>
            <a:off x="1399840" y="1832823"/>
            <a:ext cx="1637308" cy="461665"/>
          </a:xfrm>
          <a:prstGeom prst="rect">
            <a:avLst/>
          </a:prstGeom>
          <a:noFill/>
        </p:spPr>
        <p:txBody>
          <a:bodyPr wrap="square" lIns="182880" tIns="146304" rIns="182880" bIns="146304" rtlCol="0">
            <a:spAutoFit/>
          </a:bodyPr>
          <a:lstStyle/>
          <a:p>
            <a:pPr>
              <a:lnSpc>
                <a:spcPct val="90000"/>
              </a:lnSpc>
              <a:spcAft>
                <a:spcPts val="600"/>
              </a:spcAft>
            </a:pPr>
            <a:r>
              <a:rPr lang="en-US" sz="1200" b="1" spc="300" dirty="0">
                <a:solidFill>
                  <a:schemeClr val="accent2"/>
                </a:solidFill>
              </a:rPr>
              <a:t>INGEST </a:t>
            </a:r>
          </a:p>
        </p:txBody>
      </p:sp>
      <p:sp>
        <p:nvSpPr>
          <p:cNvPr id="33" name="Rectangle 32">
            <a:extLst>
              <a:ext uri="{FF2B5EF4-FFF2-40B4-BE49-F238E27FC236}">
                <a16:creationId xmlns:a16="http://schemas.microsoft.com/office/drawing/2014/main" id="{323202C6-F8F1-475D-9294-5CF777E00C7D}"/>
              </a:ext>
            </a:extLst>
          </p:cNvPr>
          <p:cNvSpPr/>
          <p:nvPr/>
        </p:nvSpPr>
        <p:spPr bwMode="auto">
          <a:xfrm>
            <a:off x="9077730" y="1873427"/>
            <a:ext cx="1637308" cy="4701782"/>
          </a:xfrm>
          <a:prstGeom prst="rect">
            <a:avLst/>
          </a:prstGeom>
          <a:no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C4F3415C-5235-4881-B88F-E15502C430A3}"/>
              </a:ext>
            </a:extLst>
          </p:cNvPr>
          <p:cNvSpPr txBox="1"/>
          <p:nvPr/>
        </p:nvSpPr>
        <p:spPr>
          <a:xfrm>
            <a:off x="9045993" y="1866947"/>
            <a:ext cx="1400192" cy="461665"/>
          </a:xfrm>
          <a:prstGeom prst="rect">
            <a:avLst/>
          </a:prstGeom>
          <a:noFill/>
        </p:spPr>
        <p:txBody>
          <a:bodyPr wrap="square" lIns="182880" tIns="146304" rIns="182880" bIns="146304" rtlCol="0">
            <a:spAutoFit/>
          </a:bodyPr>
          <a:lstStyle/>
          <a:p>
            <a:pPr>
              <a:lnSpc>
                <a:spcPct val="90000"/>
              </a:lnSpc>
              <a:spcAft>
                <a:spcPts val="600"/>
              </a:spcAft>
            </a:pPr>
            <a:r>
              <a:rPr lang="en-US" sz="1200" b="1" spc="300" dirty="0">
                <a:solidFill>
                  <a:schemeClr val="accent2"/>
                </a:solidFill>
              </a:rPr>
              <a:t>VISUALIZE</a:t>
            </a:r>
          </a:p>
        </p:txBody>
      </p:sp>
      <p:sp>
        <p:nvSpPr>
          <p:cNvPr id="38" name="Rectangle 37">
            <a:extLst>
              <a:ext uri="{FF2B5EF4-FFF2-40B4-BE49-F238E27FC236}">
                <a16:creationId xmlns:a16="http://schemas.microsoft.com/office/drawing/2014/main" id="{6EBA53D4-1EFB-4C24-8C77-48085BB377BD}"/>
              </a:ext>
            </a:extLst>
          </p:cNvPr>
          <p:cNvSpPr/>
          <p:nvPr/>
        </p:nvSpPr>
        <p:spPr bwMode="auto">
          <a:xfrm>
            <a:off x="1465709" y="1332927"/>
            <a:ext cx="9252108" cy="430172"/>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2C585B49-9403-4CA5-9560-EECF3A6BE9E7}"/>
              </a:ext>
            </a:extLst>
          </p:cNvPr>
          <p:cNvSpPr txBox="1"/>
          <p:nvPr/>
        </p:nvSpPr>
        <p:spPr>
          <a:xfrm>
            <a:off x="1449242" y="1335772"/>
            <a:ext cx="1119537" cy="461665"/>
          </a:xfrm>
          <a:prstGeom prst="rect">
            <a:avLst/>
          </a:prstGeom>
          <a:noFill/>
        </p:spPr>
        <p:txBody>
          <a:bodyPr wrap="square" lIns="182880" tIns="146304" rIns="182880" bIns="146304" rtlCol="0">
            <a:spAutoFit/>
          </a:bodyPr>
          <a:lstStyle/>
          <a:p>
            <a:pPr>
              <a:lnSpc>
                <a:spcPct val="90000"/>
              </a:lnSpc>
              <a:spcAft>
                <a:spcPts val="600"/>
              </a:spcAft>
            </a:pPr>
            <a:r>
              <a:rPr lang="en-US" sz="1200" b="1" spc="300" dirty="0">
                <a:solidFill>
                  <a:schemeClr val="bg1"/>
                </a:solidFill>
              </a:rPr>
              <a:t>SECURE</a:t>
            </a:r>
          </a:p>
        </p:txBody>
      </p:sp>
      <p:sp>
        <p:nvSpPr>
          <p:cNvPr id="40" name="TextBox 39">
            <a:extLst>
              <a:ext uri="{FF2B5EF4-FFF2-40B4-BE49-F238E27FC236}">
                <a16:creationId xmlns:a16="http://schemas.microsoft.com/office/drawing/2014/main" id="{17F7FEA0-120B-46EB-97B1-31765F22574A}"/>
              </a:ext>
            </a:extLst>
          </p:cNvPr>
          <p:cNvSpPr txBox="1"/>
          <p:nvPr/>
        </p:nvSpPr>
        <p:spPr>
          <a:xfrm>
            <a:off x="5358009" y="1328761"/>
            <a:ext cx="188250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Active Directory </a:t>
            </a:r>
          </a:p>
        </p:txBody>
      </p:sp>
      <p:pic>
        <p:nvPicPr>
          <p:cNvPr id="41" name="Picture 40">
            <a:extLst>
              <a:ext uri="{FF2B5EF4-FFF2-40B4-BE49-F238E27FC236}">
                <a16:creationId xmlns:a16="http://schemas.microsoft.com/office/drawing/2014/main" id="{4A015396-37C5-4296-989E-97330DF47CB4}"/>
              </a:ext>
            </a:extLst>
          </p:cNvPr>
          <p:cNvPicPr>
            <a:picLocks noChangeAspect="1"/>
          </p:cNvPicPr>
          <p:nvPr/>
        </p:nvPicPr>
        <p:blipFill>
          <a:blip r:embed="rId11"/>
          <a:stretch>
            <a:fillRect/>
          </a:stretch>
        </p:blipFill>
        <p:spPr>
          <a:xfrm>
            <a:off x="5142990" y="1396946"/>
            <a:ext cx="312245" cy="314558"/>
          </a:xfrm>
          <a:prstGeom prst="rect">
            <a:avLst/>
          </a:prstGeom>
        </p:spPr>
      </p:pic>
      <p:sp>
        <p:nvSpPr>
          <p:cNvPr id="59" name="Rectangle 58">
            <a:extLst>
              <a:ext uri="{FF2B5EF4-FFF2-40B4-BE49-F238E27FC236}">
                <a16:creationId xmlns:a16="http://schemas.microsoft.com/office/drawing/2014/main" id="{C9594BA9-1781-4079-9E3F-D0023DFD8821}"/>
              </a:ext>
            </a:extLst>
          </p:cNvPr>
          <p:cNvSpPr/>
          <p:nvPr/>
        </p:nvSpPr>
        <p:spPr bwMode="auto">
          <a:xfrm>
            <a:off x="3204160" y="3028569"/>
            <a:ext cx="5778149" cy="2374047"/>
          </a:xfrm>
          <a:prstGeom prst="rect">
            <a:avLst/>
          </a:prstGeom>
          <a:no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a:extLst>
              <a:ext uri="{FF2B5EF4-FFF2-40B4-BE49-F238E27FC236}">
                <a16:creationId xmlns:a16="http://schemas.microsoft.com/office/drawing/2014/main" id="{2A535E76-BCB7-44F1-ADC6-E48266D77B24}"/>
              </a:ext>
            </a:extLst>
          </p:cNvPr>
          <p:cNvSpPr txBox="1"/>
          <p:nvPr/>
        </p:nvSpPr>
        <p:spPr>
          <a:xfrm>
            <a:off x="4484341" y="3253699"/>
            <a:ext cx="3202672" cy="587985"/>
          </a:xfrm>
          <a:prstGeom prst="rect">
            <a:avLst/>
          </a:prstGeom>
          <a:noFill/>
        </p:spPr>
        <p:txBody>
          <a:bodyPr wrap="none" lIns="182880" tIns="146304" rIns="182880" bIns="146304" rtlCol="0">
            <a:spAutoFit/>
          </a:bodyPr>
          <a:lstStyle/>
          <a:p>
            <a:pPr>
              <a:lnSpc>
                <a:spcPct val="90000"/>
              </a:lnSpc>
              <a:spcAft>
                <a:spcPts val="600"/>
              </a:spcAft>
            </a:pPr>
            <a:r>
              <a:rPr lang="en-US" sz="2000" b="1" spc="300" dirty="0">
                <a:solidFill>
                  <a:schemeClr val="accent2"/>
                </a:solidFill>
              </a:rPr>
              <a:t>AZURE DATABRICKS</a:t>
            </a:r>
          </a:p>
        </p:txBody>
      </p:sp>
      <p:pic>
        <p:nvPicPr>
          <p:cNvPr id="62" name="Picture 61">
            <a:extLst>
              <a:ext uri="{FF2B5EF4-FFF2-40B4-BE49-F238E27FC236}">
                <a16:creationId xmlns:a16="http://schemas.microsoft.com/office/drawing/2014/main" id="{7EECE0C2-C2EB-44CB-900B-991BBC65F989}"/>
              </a:ext>
            </a:extLst>
          </p:cNvPr>
          <p:cNvPicPr>
            <a:picLocks noChangeAspect="1"/>
          </p:cNvPicPr>
          <p:nvPr/>
        </p:nvPicPr>
        <p:blipFill>
          <a:blip r:embed="rId12"/>
          <a:stretch>
            <a:fillRect/>
          </a:stretch>
        </p:blipFill>
        <p:spPr>
          <a:xfrm>
            <a:off x="2035997" y="2360911"/>
            <a:ext cx="630000" cy="510000"/>
          </a:xfrm>
          <a:prstGeom prst="rect">
            <a:avLst/>
          </a:prstGeom>
        </p:spPr>
      </p:pic>
    </p:spTree>
    <p:extLst>
      <p:ext uri="{BB962C8B-B14F-4D97-AF65-F5344CB8AC3E}">
        <p14:creationId xmlns:p14="http://schemas.microsoft.com/office/powerpoint/2010/main" val="41422953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1A7F-4D77-4415-A1DD-7DA466310795}"/>
              </a:ext>
            </a:extLst>
          </p:cNvPr>
          <p:cNvSpPr>
            <a:spLocks noGrp="1"/>
          </p:cNvSpPr>
          <p:nvPr>
            <p:ph type="title"/>
          </p:nvPr>
        </p:nvSpPr>
        <p:spPr/>
        <p:txBody>
          <a:bodyPr/>
          <a:lstStyle/>
          <a:p>
            <a:r>
              <a:rPr lang="en-US" dirty="0"/>
              <a:t>Databricks Core Concepts</a:t>
            </a:r>
          </a:p>
        </p:txBody>
      </p:sp>
      <p:grpSp>
        <p:nvGrpSpPr>
          <p:cNvPr id="38" name="Group 37">
            <a:extLst>
              <a:ext uri="{FF2B5EF4-FFF2-40B4-BE49-F238E27FC236}">
                <a16:creationId xmlns:a16="http://schemas.microsoft.com/office/drawing/2014/main" id="{0E402469-3F7E-41A8-BDB3-B264B71EEE39}"/>
              </a:ext>
            </a:extLst>
          </p:cNvPr>
          <p:cNvGrpSpPr/>
          <p:nvPr/>
        </p:nvGrpSpPr>
        <p:grpSpPr>
          <a:xfrm>
            <a:off x="1393701" y="1377225"/>
            <a:ext cx="9074536" cy="5322026"/>
            <a:chOff x="1536189" y="1360873"/>
            <a:chExt cx="9074536" cy="5322026"/>
          </a:xfrm>
        </p:grpSpPr>
        <p:pic>
          <p:nvPicPr>
            <p:cNvPr id="4" name="Picture 3" descr="Image result for azure databricks">
              <a:extLst>
                <a:ext uri="{FF2B5EF4-FFF2-40B4-BE49-F238E27FC236}">
                  <a16:creationId xmlns:a16="http://schemas.microsoft.com/office/drawing/2014/main" id="{16BC4200-C5B3-4296-BA49-000ABA74E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756" y="3263104"/>
              <a:ext cx="2463960" cy="129357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80F3598B-1EDD-4735-BA59-CD689BFD9440}"/>
                </a:ext>
              </a:extLst>
            </p:cNvPr>
            <p:cNvGrpSpPr/>
            <p:nvPr/>
          </p:nvGrpSpPr>
          <p:grpSpPr>
            <a:xfrm>
              <a:off x="5112455" y="5446242"/>
              <a:ext cx="1728561" cy="1236657"/>
              <a:chOff x="5059590" y="5350291"/>
              <a:chExt cx="1728561" cy="1236657"/>
            </a:xfrm>
          </p:grpSpPr>
          <p:sp>
            <p:nvSpPr>
              <p:cNvPr id="10" name="TextBox 9">
                <a:extLst>
                  <a:ext uri="{FF2B5EF4-FFF2-40B4-BE49-F238E27FC236}">
                    <a16:creationId xmlns:a16="http://schemas.microsoft.com/office/drawing/2014/main" id="{2D123656-3031-43B8-92AE-8165A03BBCEA}"/>
                  </a:ext>
                </a:extLst>
              </p:cNvPr>
              <p:cNvSpPr txBox="1"/>
              <p:nvPr/>
            </p:nvSpPr>
            <p:spPr>
              <a:xfrm>
                <a:off x="5059590" y="5848284"/>
                <a:ext cx="1728561"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Tables</a:t>
                </a:r>
              </a:p>
            </p:txBody>
          </p:sp>
          <p:pic>
            <p:nvPicPr>
              <p:cNvPr id="25" name="Picture 24">
                <a:extLst>
                  <a:ext uri="{FF2B5EF4-FFF2-40B4-BE49-F238E27FC236}">
                    <a16:creationId xmlns:a16="http://schemas.microsoft.com/office/drawing/2014/main" id="{D2EFA565-F693-4D88-BBE3-AC91E04C65E5}"/>
                  </a:ext>
                </a:extLst>
              </p:cNvPr>
              <p:cNvPicPr>
                <a:picLocks noChangeAspect="1"/>
              </p:cNvPicPr>
              <p:nvPr/>
            </p:nvPicPr>
            <p:blipFill>
              <a:blip r:embed="rId4"/>
              <a:stretch>
                <a:fillRect/>
              </a:stretch>
            </p:blipFill>
            <p:spPr>
              <a:xfrm>
                <a:off x="5599467" y="5350291"/>
                <a:ext cx="648808" cy="497993"/>
              </a:xfrm>
              <a:prstGeom prst="rect">
                <a:avLst/>
              </a:prstGeom>
            </p:spPr>
          </p:pic>
        </p:grpSp>
        <p:grpSp>
          <p:nvGrpSpPr>
            <p:cNvPr id="36" name="Group 35">
              <a:extLst>
                <a:ext uri="{FF2B5EF4-FFF2-40B4-BE49-F238E27FC236}">
                  <a16:creationId xmlns:a16="http://schemas.microsoft.com/office/drawing/2014/main" id="{339FFAC2-46BB-4BC5-A66E-BF3B95BDCDB6}"/>
                </a:ext>
              </a:extLst>
            </p:cNvPr>
            <p:cNvGrpSpPr/>
            <p:nvPr/>
          </p:nvGrpSpPr>
          <p:grpSpPr>
            <a:xfrm>
              <a:off x="7802413" y="2076255"/>
              <a:ext cx="2808312" cy="1421007"/>
              <a:chOff x="7833446" y="2076255"/>
              <a:chExt cx="2808312" cy="1421007"/>
            </a:xfrm>
          </p:grpSpPr>
          <p:sp>
            <p:nvSpPr>
              <p:cNvPr id="8" name="TextBox 7">
                <a:extLst>
                  <a:ext uri="{FF2B5EF4-FFF2-40B4-BE49-F238E27FC236}">
                    <a16:creationId xmlns:a16="http://schemas.microsoft.com/office/drawing/2014/main" id="{9118FAC8-0B49-4F9D-AFFA-B6153026AA37}"/>
                  </a:ext>
                </a:extLst>
              </p:cNvPr>
              <p:cNvSpPr txBox="1"/>
              <p:nvPr/>
            </p:nvSpPr>
            <p:spPr>
              <a:xfrm>
                <a:off x="7833446" y="2758598"/>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Notebooks</a:t>
                </a:r>
              </a:p>
            </p:txBody>
          </p:sp>
          <p:pic>
            <p:nvPicPr>
              <p:cNvPr id="26" name="Picture 25">
                <a:extLst>
                  <a:ext uri="{FF2B5EF4-FFF2-40B4-BE49-F238E27FC236}">
                    <a16:creationId xmlns:a16="http://schemas.microsoft.com/office/drawing/2014/main" id="{6FE22100-1B49-479D-ADD0-3C92BF3B3BB6}"/>
                  </a:ext>
                </a:extLst>
              </p:cNvPr>
              <p:cNvPicPr>
                <a:picLocks noChangeAspect="1"/>
              </p:cNvPicPr>
              <p:nvPr/>
            </p:nvPicPr>
            <p:blipFill>
              <a:blip r:embed="rId5"/>
              <a:stretch>
                <a:fillRect/>
              </a:stretch>
            </p:blipFill>
            <p:spPr>
              <a:xfrm>
                <a:off x="8954541" y="2076255"/>
                <a:ext cx="566123" cy="682343"/>
              </a:xfrm>
              <a:prstGeom prst="rect">
                <a:avLst/>
              </a:prstGeom>
            </p:spPr>
          </p:pic>
        </p:grpSp>
        <p:grpSp>
          <p:nvGrpSpPr>
            <p:cNvPr id="34" name="Group 33">
              <a:extLst>
                <a:ext uri="{FF2B5EF4-FFF2-40B4-BE49-F238E27FC236}">
                  <a16:creationId xmlns:a16="http://schemas.microsoft.com/office/drawing/2014/main" id="{7A4A36BE-C2F6-4EBD-922F-9B8681EC53E8}"/>
                </a:ext>
              </a:extLst>
            </p:cNvPr>
            <p:cNvGrpSpPr/>
            <p:nvPr/>
          </p:nvGrpSpPr>
          <p:grpSpPr>
            <a:xfrm>
              <a:off x="1542688" y="4143937"/>
              <a:ext cx="2808312" cy="1340650"/>
              <a:chOff x="1753740" y="3645950"/>
              <a:chExt cx="2808312" cy="1340650"/>
            </a:xfrm>
          </p:grpSpPr>
          <p:sp>
            <p:nvSpPr>
              <p:cNvPr id="11" name="TextBox 10">
                <a:extLst>
                  <a:ext uri="{FF2B5EF4-FFF2-40B4-BE49-F238E27FC236}">
                    <a16:creationId xmlns:a16="http://schemas.microsoft.com/office/drawing/2014/main" id="{65819682-BFF9-4B01-B0EE-22BBDD8D2635}"/>
                  </a:ext>
                </a:extLst>
              </p:cNvPr>
              <p:cNvSpPr txBox="1"/>
              <p:nvPr/>
            </p:nvSpPr>
            <p:spPr>
              <a:xfrm>
                <a:off x="1753740" y="4247936"/>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Jobs</a:t>
                </a:r>
              </a:p>
            </p:txBody>
          </p:sp>
          <p:pic>
            <p:nvPicPr>
              <p:cNvPr id="28" name="Picture 27">
                <a:extLst>
                  <a:ext uri="{FF2B5EF4-FFF2-40B4-BE49-F238E27FC236}">
                    <a16:creationId xmlns:a16="http://schemas.microsoft.com/office/drawing/2014/main" id="{ECFF8F85-E52C-4FAD-9AC4-23A149B9789F}"/>
                  </a:ext>
                </a:extLst>
              </p:cNvPr>
              <p:cNvPicPr>
                <a:picLocks noChangeAspect="1"/>
              </p:cNvPicPr>
              <p:nvPr/>
            </p:nvPicPr>
            <p:blipFill>
              <a:blip r:embed="rId6"/>
              <a:stretch>
                <a:fillRect/>
              </a:stretch>
            </p:blipFill>
            <p:spPr>
              <a:xfrm>
                <a:off x="2897836" y="3645950"/>
                <a:ext cx="597559" cy="601985"/>
              </a:xfrm>
              <a:prstGeom prst="rect">
                <a:avLst/>
              </a:prstGeom>
            </p:spPr>
          </p:pic>
        </p:grpSp>
        <p:grpSp>
          <p:nvGrpSpPr>
            <p:cNvPr id="35" name="Group 34">
              <a:extLst>
                <a:ext uri="{FF2B5EF4-FFF2-40B4-BE49-F238E27FC236}">
                  <a16:creationId xmlns:a16="http://schemas.microsoft.com/office/drawing/2014/main" id="{5075C28E-4C09-4567-A931-6237B5277BB9}"/>
                </a:ext>
              </a:extLst>
            </p:cNvPr>
            <p:cNvGrpSpPr/>
            <p:nvPr/>
          </p:nvGrpSpPr>
          <p:grpSpPr>
            <a:xfrm>
              <a:off x="8275435" y="4106911"/>
              <a:ext cx="1862268" cy="1339331"/>
              <a:chOff x="8141036" y="4047891"/>
              <a:chExt cx="1862268" cy="1339331"/>
            </a:xfrm>
          </p:grpSpPr>
          <p:sp>
            <p:nvSpPr>
              <p:cNvPr id="9" name="TextBox 8">
                <a:extLst>
                  <a:ext uri="{FF2B5EF4-FFF2-40B4-BE49-F238E27FC236}">
                    <a16:creationId xmlns:a16="http://schemas.microsoft.com/office/drawing/2014/main" id="{1D278599-3DB6-4438-B7C8-5A63FB0E5CD3}"/>
                  </a:ext>
                </a:extLst>
              </p:cNvPr>
              <p:cNvSpPr txBox="1"/>
              <p:nvPr/>
            </p:nvSpPr>
            <p:spPr>
              <a:xfrm>
                <a:off x="8141036" y="4648558"/>
                <a:ext cx="1862268"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Libraries</a:t>
                </a:r>
              </a:p>
            </p:txBody>
          </p:sp>
          <p:pic>
            <p:nvPicPr>
              <p:cNvPr id="30" name="Picture 29">
                <a:extLst>
                  <a:ext uri="{FF2B5EF4-FFF2-40B4-BE49-F238E27FC236}">
                    <a16:creationId xmlns:a16="http://schemas.microsoft.com/office/drawing/2014/main" id="{79914935-BD72-4E15-93BF-668E10AAD1A3}"/>
                  </a:ext>
                </a:extLst>
              </p:cNvPr>
              <p:cNvPicPr>
                <a:picLocks noChangeAspect="1"/>
              </p:cNvPicPr>
              <p:nvPr/>
            </p:nvPicPr>
            <p:blipFill>
              <a:blip r:embed="rId7"/>
              <a:stretch>
                <a:fillRect/>
              </a:stretch>
            </p:blipFill>
            <p:spPr>
              <a:xfrm>
                <a:off x="8751545" y="4047891"/>
                <a:ext cx="641250" cy="600667"/>
              </a:xfrm>
              <a:prstGeom prst="rect">
                <a:avLst/>
              </a:prstGeom>
            </p:spPr>
          </p:pic>
        </p:grpSp>
        <p:grpSp>
          <p:nvGrpSpPr>
            <p:cNvPr id="37" name="Group 36">
              <a:extLst>
                <a:ext uri="{FF2B5EF4-FFF2-40B4-BE49-F238E27FC236}">
                  <a16:creationId xmlns:a16="http://schemas.microsoft.com/office/drawing/2014/main" id="{35BEB623-4FC9-4EF1-A52F-6CE28C7AB79E}"/>
                </a:ext>
              </a:extLst>
            </p:cNvPr>
            <p:cNvGrpSpPr/>
            <p:nvPr/>
          </p:nvGrpSpPr>
          <p:grpSpPr>
            <a:xfrm>
              <a:off x="4572579" y="1360873"/>
              <a:ext cx="2808312" cy="1293185"/>
              <a:chOff x="4448436" y="1360061"/>
              <a:chExt cx="2808312" cy="1293185"/>
            </a:xfrm>
          </p:grpSpPr>
          <p:sp>
            <p:nvSpPr>
              <p:cNvPr id="6" name="TextBox 5">
                <a:extLst>
                  <a:ext uri="{FF2B5EF4-FFF2-40B4-BE49-F238E27FC236}">
                    <a16:creationId xmlns:a16="http://schemas.microsoft.com/office/drawing/2014/main" id="{F67E27F0-D33E-44C9-8CE4-7741E96685BE}"/>
                  </a:ext>
                </a:extLst>
              </p:cNvPr>
              <p:cNvSpPr txBox="1"/>
              <p:nvPr/>
            </p:nvSpPr>
            <p:spPr>
              <a:xfrm>
                <a:off x="4448436" y="1914582"/>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Workspaces</a:t>
                </a:r>
              </a:p>
            </p:txBody>
          </p:sp>
          <p:pic>
            <p:nvPicPr>
              <p:cNvPr id="31" name="Picture 30">
                <a:extLst>
                  <a:ext uri="{FF2B5EF4-FFF2-40B4-BE49-F238E27FC236}">
                    <a16:creationId xmlns:a16="http://schemas.microsoft.com/office/drawing/2014/main" id="{9DA1B269-EA5A-4341-9615-D55E21E63D9E}"/>
                  </a:ext>
                </a:extLst>
              </p:cNvPr>
              <p:cNvPicPr>
                <a:picLocks noChangeAspect="1"/>
              </p:cNvPicPr>
              <p:nvPr/>
            </p:nvPicPr>
            <p:blipFill>
              <a:blip r:embed="rId8"/>
              <a:stretch>
                <a:fillRect/>
              </a:stretch>
            </p:blipFill>
            <p:spPr>
              <a:xfrm>
                <a:off x="5543237" y="1360061"/>
                <a:ext cx="675000" cy="544000"/>
              </a:xfrm>
              <a:prstGeom prst="rect">
                <a:avLst/>
              </a:prstGeom>
            </p:spPr>
          </p:pic>
        </p:grpSp>
        <p:grpSp>
          <p:nvGrpSpPr>
            <p:cNvPr id="33" name="Group 32">
              <a:extLst>
                <a:ext uri="{FF2B5EF4-FFF2-40B4-BE49-F238E27FC236}">
                  <a16:creationId xmlns:a16="http://schemas.microsoft.com/office/drawing/2014/main" id="{11AA444B-FFA5-4766-9B53-43A01E6C4B34}"/>
                </a:ext>
              </a:extLst>
            </p:cNvPr>
            <p:cNvGrpSpPr/>
            <p:nvPr/>
          </p:nvGrpSpPr>
          <p:grpSpPr>
            <a:xfrm>
              <a:off x="1536189" y="2050613"/>
              <a:ext cx="2808312" cy="1415994"/>
              <a:chOff x="1753740" y="1932580"/>
              <a:chExt cx="2808312" cy="1415994"/>
            </a:xfrm>
          </p:grpSpPr>
          <p:sp>
            <p:nvSpPr>
              <p:cNvPr id="12" name="TextBox 11">
                <a:extLst>
                  <a:ext uri="{FF2B5EF4-FFF2-40B4-BE49-F238E27FC236}">
                    <a16:creationId xmlns:a16="http://schemas.microsoft.com/office/drawing/2014/main" id="{A366DDC1-6310-4991-8043-4344E87D7445}"/>
                  </a:ext>
                </a:extLst>
              </p:cNvPr>
              <p:cNvSpPr txBox="1"/>
              <p:nvPr/>
            </p:nvSpPr>
            <p:spPr>
              <a:xfrm>
                <a:off x="1753740" y="2609910"/>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Clusters</a:t>
                </a:r>
              </a:p>
            </p:txBody>
          </p:sp>
          <p:pic>
            <p:nvPicPr>
              <p:cNvPr id="32" name="Picture 31">
                <a:extLst>
                  <a:ext uri="{FF2B5EF4-FFF2-40B4-BE49-F238E27FC236}">
                    <a16:creationId xmlns:a16="http://schemas.microsoft.com/office/drawing/2014/main" id="{6EB67BA4-F0DC-4413-84F5-5F09A7FBDEB1}"/>
                  </a:ext>
                </a:extLst>
              </p:cNvPr>
              <p:cNvPicPr>
                <a:picLocks noChangeAspect="1"/>
              </p:cNvPicPr>
              <p:nvPr/>
            </p:nvPicPr>
            <p:blipFill>
              <a:blip r:embed="rId9"/>
              <a:stretch>
                <a:fillRect/>
              </a:stretch>
            </p:blipFill>
            <p:spPr>
              <a:xfrm>
                <a:off x="2774740" y="1932580"/>
                <a:ext cx="843750" cy="702667"/>
              </a:xfrm>
              <a:prstGeom prst="rect">
                <a:avLst/>
              </a:prstGeom>
            </p:spPr>
          </p:pic>
        </p:grpSp>
      </p:grpSp>
    </p:spTree>
    <p:extLst>
      <p:ext uri="{BB962C8B-B14F-4D97-AF65-F5344CB8AC3E}">
        <p14:creationId xmlns:p14="http://schemas.microsoft.com/office/powerpoint/2010/main" val="42761817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1A7F-4D77-4415-A1DD-7DA466310795}"/>
              </a:ext>
            </a:extLst>
          </p:cNvPr>
          <p:cNvSpPr>
            <a:spLocks noGrp="1"/>
          </p:cNvSpPr>
          <p:nvPr>
            <p:ph type="title"/>
          </p:nvPr>
        </p:nvSpPr>
        <p:spPr/>
        <p:txBody>
          <a:bodyPr/>
          <a:lstStyle/>
          <a:p>
            <a:r>
              <a:rPr lang="en-US" dirty="0"/>
              <a:t>Databricks Core Concepts</a:t>
            </a:r>
          </a:p>
        </p:txBody>
      </p:sp>
      <p:pic>
        <p:nvPicPr>
          <p:cNvPr id="4" name="Picture 3" descr="Image result for azure databricks">
            <a:extLst>
              <a:ext uri="{FF2B5EF4-FFF2-40B4-BE49-F238E27FC236}">
                <a16:creationId xmlns:a16="http://schemas.microsoft.com/office/drawing/2014/main" id="{16BC4200-C5B3-4296-BA49-000ABA74E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412" y="3246341"/>
            <a:ext cx="2463960" cy="129357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80F3598B-1EDD-4735-BA59-CD689BFD9440}"/>
              </a:ext>
            </a:extLst>
          </p:cNvPr>
          <p:cNvGrpSpPr/>
          <p:nvPr/>
        </p:nvGrpSpPr>
        <p:grpSpPr>
          <a:xfrm>
            <a:off x="3766131" y="5260279"/>
            <a:ext cx="1728561" cy="1236657"/>
            <a:chOff x="5059590" y="5350291"/>
            <a:chExt cx="1728561" cy="1236657"/>
          </a:xfrm>
        </p:grpSpPr>
        <p:sp>
          <p:nvSpPr>
            <p:cNvPr id="10" name="TextBox 9">
              <a:extLst>
                <a:ext uri="{FF2B5EF4-FFF2-40B4-BE49-F238E27FC236}">
                  <a16:creationId xmlns:a16="http://schemas.microsoft.com/office/drawing/2014/main" id="{2D123656-3031-43B8-92AE-8165A03BBCEA}"/>
                </a:ext>
              </a:extLst>
            </p:cNvPr>
            <p:cNvSpPr txBox="1"/>
            <p:nvPr/>
          </p:nvSpPr>
          <p:spPr>
            <a:xfrm>
              <a:off x="5059590" y="5848284"/>
              <a:ext cx="1728561"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Tables</a:t>
              </a:r>
            </a:p>
          </p:txBody>
        </p:sp>
        <p:pic>
          <p:nvPicPr>
            <p:cNvPr id="25" name="Picture 24">
              <a:extLst>
                <a:ext uri="{FF2B5EF4-FFF2-40B4-BE49-F238E27FC236}">
                  <a16:creationId xmlns:a16="http://schemas.microsoft.com/office/drawing/2014/main" id="{D2EFA565-F693-4D88-BBE3-AC91E04C65E5}"/>
                </a:ext>
              </a:extLst>
            </p:cNvPr>
            <p:cNvPicPr>
              <a:picLocks noChangeAspect="1"/>
            </p:cNvPicPr>
            <p:nvPr/>
          </p:nvPicPr>
          <p:blipFill>
            <a:blip r:embed="rId4"/>
            <a:stretch>
              <a:fillRect/>
            </a:stretch>
          </p:blipFill>
          <p:spPr>
            <a:xfrm>
              <a:off x="5599467" y="5350291"/>
              <a:ext cx="648808" cy="497993"/>
            </a:xfrm>
            <a:prstGeom prst="rect">
              <a:avLst/>
            </a:prstGeom>
          </p:spPr>
        </p:pic>
      </p:grpSp>
      <p:grpSp>
        <p:nvGrpSpPr>
          <p:cNvPr id="36" name="Group 35">
            <a:extLst>
              <a:ext uri="{FF2B5EF4-FFF2-40B4-BE49-F238E27FC236}">
                <a16:creationId xmlns:a16="http://schemas.microsoft.com/office/drawing/2014/main" id="{339FFAC2-46BB-4BC5-A66E-BF3B95BDCDB6}"/>
              </a:ext>
            </a:extLst>
          </p:cNvPr>
          <p:cNvGrpSpPr/>
          <p:nvPr/>
        </p:nvGrpSpPr>
        <p:grpSpPr>
          <a:xfrm>
            <a:off x="7390244" y="1879557"/>
            <a:ext cx="2808312" cy="1421007"/>
            <a:chOff x="7833446" y="2076255"/>
            <a:chExt cx="2808312" cy="1421007"/>
          </a:xfrm>
        </p:grpSpPr>
        <p:sp>
          <p:nvSpPr>
            <p:cNvPr id="8" name="TextBox 7">
              <a:extLst>
                <a:ext uri="{FF2B5EF4-FFF2-40B4-BE49-F238E27FC236}">
                  <a16:creationId xmlns:a16="http://schemas.microsoft.com/office/drawing/2014/main" id="{9118FAC8-0B49-4F9D-AFFA-B6153026AA37}"/>
                </a:ext>
              </a:extLst>
            </p:cNvPr>
            <p:cNvSpPr txBox="1"/>
            <p:nvPr/>
          </p:nvSpPr>
          <p:spPr>
            <a:xfrm>
              <a:off x="7833446" y="2758598"/>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Notebooks</a:t>
              </a:r>
            </a:p>
          </p:txBody>
        </p:sp>
        <p:pic>
          <p:nvPicPr>
            <p:cNvPr id="26" name="Picture 25">
              <a:extLst>
                <a:ext uri="{FF2B5EF4-FFF2-40B4-BE49-F238E27FC236}">
                  <a16:creationId xmlns:a16="http://schemas.microsoft.com/office/drawing/2014/main" id="{6FE22100-1B49-479D-ADD0-3C92BF3B3BB6}"/>
                </a:ext>
              </a:extLst>
            </p:cNvPr>
            <p:cNvPicPr>
              <a:picLocks noChangeAspect="1"/>
            </p:cNvPicPr>
            <p:nvPr/>
          </p:nvPicPr>
          <p:blipFill>
            <a:blip r:embed="rId5"/>
            <a:stretch>
              <a:fillRect/>
            </a:stretch>
          </p:blipFill>
          <p:spPr>
            <a:xfrm>
              <a:off x="8954541" y="2076255"/>
              <a:ext cx="566123" cy="682343"/>
            </a:xfrm>
            <a:prstGeom prst="rect">
              <a:avLst/>
            </a:prstGeom>
          </p:spPr>
        </p:pic>
      </p:grpSp>
      <p:grpSp>
        <p:nvGrpSpPr>
          <p:cNvPr id="34" name="Group 33">
            <a:extLst>
              <a:ext uri="{FF2B5EF4-FFF2-40B4-BE49-F238E27FC236}">
                <a16:creationId xmlns:a16="http://schemas.microsoft.com/office/drawing/2014/main" id="{7A4A36BE-C2F6-4EBD-922F-9B8681EC53E8}"/>
              </a:ext>
            </a:extLst>
          </p:cNvPr>
          <p:cNvGrpSpPr/>
          <p:nvPr/>
        </p:nvGrpSpPr>
        <p:grpSpPr>
          <a:xfrm>
            <a:off x="1482556" y="3724101"/>
            <a:ext cx="2808312" cy="1340650"/>
            <a:chOff x="1753740" y="3645950"/>
            <a:chExt cx="2808312" cy="1340650"/>
          </a:xfrm>
        </p:grpSpPr>
        <p:sp>
          <p:nvSpPr>
            <p:cNvPr id="11" name="TextBox 10">
              <a:extLst>
                <a:ext uri="{FF2B5EF4-FFF2-40B4-BE49-F238E27FC236}">
                  <a16:creationId xmlns:a16="http://schemas.microsoft.com/office/drawing/2014/main" id="{65819682-BFF9-4B01-B0EE-22BBDD8D2635}"/>
                </a:ext>
              </a:extLst>
            </p:cNvPr>
            <p:cNvSpPr txBox="1"/>
            <p:nvPr/>
          </p:nvSpPr>
          <p:spPr>
            <a:xfrm>
              <a:off x="1753740" y="4247936"/>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Jobs</a:t>
              </a:r>
            </a:p>
          </p:txBody>
        </p:sp>
        <p:pic>
          <p:nvPicPr>
            <p:cNvPr id="28" name="Picture 27">
              <a:extLst>
                <a:ext uri="{FF2B5EF4-FFF2-40B4-BE49-F238E27FC236}">
                  <a16:creationId xmlns:a16="http://schemas.microsoft.com/office/drawing/2014/main" id="{ECFF8F85-E52C-4FAD-9AC4-23A149B9789F}"/>
                </a:ext>
              </a:extLst>
            </p:cNvPr>
            <p:cNvPicPr>
              <a:picLocks noChangeAspect="1"/>
            </p:cNvPicPr>
            <p:nvPr/>
          </p:nvPicPr>
          <p:blipFill>
            <a:blip r:embed="rId6"/>
            <a:stretch>
              <a:fillRect/>
            </a:stretch>
          </p:blipFill>
          <p:spPr>
            <a:xfrm>
              <a:off x="2897836" y="3645950"/>
              <a:ext cx="597559" cy="601985"/>
            </a:xfrm>
            <a:prstGeom prst="rect">
              <a:avLst/>
            </a:prstGeom>
          </p:spPr>
        </p:pic>
      </p:grpSp>
      <p:grpSp>
        <p:nvGrpSpPr>
          <p:cNvPr id="35" name="Group 34">
            <a:extLst>
              <a:ext uri="{FF2B5EF4-FFF2-40B4-BE49-F238E27FC236}">
                <a16:creationId xmlns:a16="http://schemas.microsoft.com/office/drawing/2014/main" id="{5075C28E-4C09-4567-A931-6237B5277BB9}"/>
              </a:ext>
            </a:extLst>
          </p:cNvPr>
          <p:cNvGrpSpPr/>
          <p:nvPr/>
        </p:nvGrpSpPr>
        <p:grpSpPr>
          <a:xfrm>
            <a:off x="8143698" y="3672658"/>
            <a:ext cx="1862268" cy="1339331"/>
            <a:chOff x="8141036" y="4047891"/>
            <a:chExt cx="1862268" cy="1339331"/>
          </a:xfrm>
        </p:grpSpPr>
        <p:sp>
          <p:nvSpPr>
            <p:cNvPr id="9" name="TextBox 8">
              <a:extLst>
                <a:ext uri="{FF2B5EF4-FFF2-40B4-BE49-F238E27FC236}">
                  <a16:creationId xmlns:a16="http://schemas.microsoft.com/office/drawing/2014/main" id="{1D278599-3DB6-4438-B7C8-5A63FB0E5CD3}"/>
                </a:ext>
              </a:extLst>
            </p:cNvPr>
            <p:cNvSpPr txBox="1"/>
            <p:nvPr/>
          </p:nvSpPr>
          <p:spPr>
            <a:xfrm>
              <a:off x="8141036" y="4648558"/>
              <a:ext cx="1862268"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Libraries</a:t>
              </a:r>
            </a:p>
          </p:txBody>
        </p:sp>
        <p:pic>
          <p:nvPicPr>
            <p:cNvPr id="30" name="Picture 29">
              <a:extLst>
                <a:ext uri="{FF2B5EF4-FFF2-40B4-BE49-F238E27FC236}">
                  <a16:creationId xmlns:a16="http://schemas.microsoft.com/office/drawing/2014/main" id="{79914935-BD72-4E15-93BF-668E10AAD1A3}"/>
                </a:ext>
              </a:extLst>
            </p:cNvPr>
            <p:cNvPicPr>
              <a:picLocks noChangeAspect="1"/>
            </p:cNvPicPr>
            <p:nvPr/>
          </p:nvPicPr>
          <p:blipFill>
            <a:blip r:embed="rId7"/>
            <a:stretch>
              <a:fillRect/>
            </a:stretch>
          </p:blipFill>
          <p:spPr>
            <a:xfrm>
              <a:off x="8751545" y="4047891"/>
              <a:ext cx="641250" cy="600667"/>
            </a:xfrm>
            <a:prstGeom prst="rect">
              <a:avLst/>
            </a:prstGeom>
          </p:spPr>
        </p:pic>
      </p:grpSp>
      <p:grpSp>
        <p:nvGrpSpPr>
          <p:cNvPr id="37" name="Group 36">
            <a:extLst>
              <a:ext uri="{FF2B5EF4-FFF2-40B4-BE49-F238E27FC236}">
                <a16:creationId xmlns:a16="http://schemas.microsoft.com/office/drawing/2014/main" id="{35BEB623-4FC9-4EF1-A52F-6CE28C7AB79E}"/>
              </a:ext>
            </a:extLst>
          </p:cNvPr>
          <p:cNvGrpSpPr/>
          <p:nvPr/>
        </p:nvGrpSpPr>
        <p:grpSpPr>
          <a:xfrm>
            <a:off x="4491710" y="1335557"/>
            <a:ext cx="2808312" cy="1293185"/>
            <a:chOff x="4448436" y="1360061"/>
            <a:chExt cx="2808312" cy="1293185"/>
          </a:xfrm>
        </p:grpSpPr>
        <p:sp>
          <p:nvSpPr>
            <p:cNvPr id="6" name="TextBox 5">
              <a:extLst>
                <a:ext uri="{FF2B5EF4-FFF2-40B4-BE49-F238E27FC236}">
                  <a16:creationId xmlns:a16="http://schemas.microsoft.com/office/drawing/2014/main" id="{F67E27F0-D33E-44C9-8CE4-7741E96685BE}"/>
                </a:ext>
              </a:extLst>
            </p:cNvPr>
            <p:cNvSpPr txBox="1"/>
            <p:nvPr/>
          </p:nvSpPr>
          <p:spPr>
            <a:xfrm>
              <a:off x="4448436" y="1914582"/>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Workspaces</a:t>
              </a:r>
            </a:p>
          </p:txBody>
        </p:sp>
        <p:pic>
          <p:nvPicPr>
            <p:cNvPr id="31" name="Picture 30">
              <a:extLst>
                <a:ext uri="{FF2B5EF4-FFF2-40B4-BE49-F238E27FC236}">
                  <a16:creationId xmlns:a16="http://schemas.microsoft.com/office/drawing/2014/main" id="{9DA1B269-EA5A-4341-9615-D55E21E63D9E}"/>
                </a:ext>
              </a:extLst>
            </p:cNvPr>
            <p:cNvPicPr>
              <a:picLocks noChangeAspect="1"/>
            </p:cNvPicPr>
            <p:nvPr/>
          </p:nvPicPr>
          <p:blipFill>
            <a:blip r:embed="rId8"/>
            <a:stretch>
              <a:fillRect/>
            </a:stretch>
          </p:blipFill>
          <p:spPr>
            <a:xfrm>
              <a:off x="5543237" y="1360061"/>
              <a:ext cx="675000" cy="544000"/>
            </a:xfrm>
            <a:prstGeom prst="rect">
              <a:avLst/>
            </a:prstGeom>
          </p:spPr>
        </p:pic>
      </p:grpSp>
      <p:grpSp>
        <p:nvGrpSpPr>
          <p:cNvPr id="33" name="Group 32">
            <a:extLst>
              <a:ext uri="{FF2B5EF4-FFF2-40B4-BE49-F238E27FC236}">
                <a16:creationId xmlns:a16="http://schemas.microsoft.com/office/drawing/2014/main" id="{11AA444B-FFA5-4766-9B53-43A01E6C4B34}"/>
              </a:ext>
            </a:extLst>
          </p:cNvPr>
          <p:cNvGrpSpPr/>
          <p:nvPr/>
        </p:nvGrpSpPr>
        <p:grpSpPr>
          <a:xfrm>
            <a:off x="1793956" y="1888335"/>
            <a:ext cx="2808312" cy="1415994"/>
            <a:chOff x="1753740" y="1932580"/>
            <a:chExt cx="2808312" cy="1415994"/>
          </a:xfrm>
        </p:grpSpPr>
        <p:sp>
          <p:nvSpPr>
            <p:cNvPr id="12" name="TextBox 11">
              <a:extLst>
                <a:ext uri="{FF2B5EF4-FFF2-40B4-BE49-F238E27FC236}">
                  <a16:creationId xmlns:a16="http://schemas.microsoft.com/office/drawing/2014/main" id="{A366DDC1-6310-4991-8043-4344E87D7445}"/>
                </a:ext>
              </a:extLst>
            </p:cNvPr>
            <p:cNvSpPr txBox="1"/>
            <p:nvPr/>
          </p:nvSpPr>
          <p:spPr>
            <a:xfrm>
              <a:off x="1753740" y="2609910"/>
              <a:ext cx="2808312"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Clusters</a:t>
              </a:r>
            </a:p>
          </p:txBody>
        </p:sp>
        <p:pic>
          <p:nvPicPr>
            <p:cNvPr id="32" name="Picture 31">
              <a:extLst>
                <a:ext uri="{FF2B5EF4-FFF2-40B4-BE49-F238E27FC236}">
                  <a16:creationId xmlns:a16="http://schemas.microsoft.com/office/drawing/2014/main" id="{6EB67BA4-F0DC-4413-84F5-5F09A7FBDEB1}"/>
                </a:ext>
              </a:extLst>
            </p:cNvPr>
            <p:cNvPicPr>
              <a:picLocks noChangeAspect="1"/>
            </p:cNvPicPr>
            <p:nvPr/>
          </p:nvPicPr>
          <p:blipFill>
            <a:blip r:embed="rId9"/>
            <a:stretch>
              <a:fillRect/>
            </a:stretch>
          </p:blipFill>
          <p:spPr>
            <a:xfrm>
              <a:off x="2774740" y="1932580"/>
              <a:ext cx="843750" cy="702667"/>
            </a:xfrm>
            <a:prstGeom prst="rect">
              <a:avLst/>
            </a:prstGeom>
          </p:spPr>
        </p:pic>
      </p:grpSp>
      <p:grpSp>
        <p:nvGrpSpPr>
          <p:cNvPr id="5" name="Group 4">
            <a:extLst>
              <a:ext uri="{FF2B5EF4-FFF2-40B4-BE49-F238E27FC236}">
                <a16:creationId xmlns:a16="http://schemas.microsoft.com/office/drawing/2014/main" id="{0EC661CD-0BA3-4158-ACAB-D70DBAC9E908}"/>
              </a:ext>
            </a:extLst>
          </p:cNvPr>
          <p:cNvGrpSpPr/>
          <p:nvPr/>
        </p:nvGrpSpPr>
        <p:grpSpPr>
          <a:xfrm>
            <a:off x="6031132" y="5167589"/>
            <a:ext cx="2414542" cy="1726682"/>
            <a:chOff x="10049252" y="1319888"/>
            <a:chExt cx="2414542" cy="1726682"/>
          </a:xfrm>
        </p:grpSpPr>
        <p:pic>
          <p:nvPicPr>
            <p:cNvPr id="3" name="Picture 2">
              <a:extLst>
                <a:ext uri="{FF2B5EF4-FFF2-40B4-BE49-F238E27FC236}">
                  <a16:creationId xmlns:a16="http://schemas.microsoft.com/office/drawing/2014/main" id="{3CA0BC5C-00C8-48E9-8014-3E204C331F69}"/>
                </a:ext>
              </a:extLst>
            </p:cNvPr>
            <p:cNvPicPr>
              <a:picLocks noChangeAspect="1"/>
            </p:cNvPicPr>
            <p:nvPr/>
          </p:nvPicPr>
          <p:blipFill>
            <a:blip r:embed="rId10"/>
            <a:stretch>
              <a:fillRect/>
            </a:stretch>
          </p:blipFill>
          <p:spPr>
            <a:xfrm>
              <a:off x="11042773" y="1319888"/>
              <a:ext cx="427500" cy="782000"/>
            </a:xfrm>
            <a:prstGeom prst="rect">
              <a:avLst/>
            </a:prstGeom>
          </p:spPr>
        </p:pic>
        <p:sp>
          <p:nvSpPr>
            <p:cNvPr id="24" name="TextBox 23">
              <a:extLst>
                <a:ext uri="{FF2B5EF4-FFF2-40B4-BE49-F238E27FC236}">
                  <a16:creationId xmlns:a16="http://schemas.microsoft.com/office/drawing/2014/main" id="{F15E2242-4186-45A6-BE51-139D3F87B3F3}"/>
                </a:ext>
              </a:extLst>
            </p:cNvPr>
            <p:cNvSpPr txBox="1"/>
            <p:nvPr/>
          </p:nvSpPr>
          <p:spPr>
            <a:xfrm>
              <a:off x="10049252" y="2030907"/>
              <a:ext cx="2414542" cy="1015663"/>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gradFill>
                    <a:gsLst>
                      <a:gs pos="2917">
                        <a:schemeClr val="tx1"/>
                      </a:gs>
                      <a:gs pos="30000">
                        <a:schemeClr val="tx1"/>
                      </a:gs>
                    </a:gsLst>
                    <a:lin ang="5400000" scaled="0"/>
                  </a:gradFill>
                </a:rPr>
                <a:t>Secrets </a:t>
              </a:r>
              <a:r>
                <a:rPr lang="en-US" sz="2000" dirty="0">
                  <a:gradFill>
                    <a:gsLst>
                      <a:gs pos="2917">
                        <a:schemeClr val="tx1"/>
                      </a:gs>
                      <a:gs pos="30000">
                        <a:schemeClr val="tx1"/>
                      </a:gs>
                    </a:gsLst>
                    <a:lin ang="5400000" scaled="0"/>
                  </a:gradFill>
                </a:rPr>
                <a:t>(Preview)</a:t>
              </a:r>
              <a:endParaRPr lang="en-US" sz="32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12981588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110E-4A73-4CCD-86ED-DB351987F501}"/>
              </a:ext>
            </a:extLst>
          </p:cNvPr>
          <p:cNvSpPr>
            <a:spLocks noGrp="1"/>
          </p:cNvSpPr>
          <p:nvPr>
            <p:ph type="title"/>
          </p:nvPr>
        </p:nvSpPr>
        <p:spPr/>
        <p:txBody>
          <a:bodyPr/>
          <a:lstStyle/>
          <a:p>
            <a:r>
              <a:rPr lang="en-US" dirty="0"/>
              <a:t>Databricks File System (DBFS)</a:t>
            </a:r>
          </a:p>
        </p:txBody>
      </p:sp>
      <p:sp>
        <p:nvSpPr>
          <p:cNvPr id="3" name="Text Placeholder 2">
            <a:extLst>
              <a:ext uri="{FF2B5EF4-FFF2-40B4-BE49-F238E27FC236}">
                <a16:creationId xmlns:a16="http://schemas.microsoft.com/office/drawing/2014/main" id="{BA888198-DAD5-45DB-8536-E351B8A3689D}"/>
              </a:ext>
            </a:extLst>
          </p:cNvPr>
          <p:cNvSpPr>
            <a:spLocks noGrp="1"/>
          </p:cNvSpPr>
          <p:nvPr>
            <p:ph type="body" sz="quarter" idx="10"/>
          </p:nvPr>
        </p:nvSpPr>
        <p:spPr>
          <a:xfrm>
            <a:off x="274702" y="1211287"/>
            <a:ext cx="6447591" cy="5724644"/>
          </a:xfrm>
        </p:spPr>
        <p:txBody>
          <a:bodyPr/>
          <a:lstStyle/>
          <a:p>
            <a:r>
              <a:rPr lang="en-US" dirty="0"/>
              <a:t>Distributed file system that is a layer over Azure Blob Storage</a:t>
            </a:r>
          </a:p>
          <a:p>
            <a:r>
              <a:rPr lang="en-US" dirty="0"/>
              <a:t>Data is persisted even after cluster termination</a:t>
            </a:r>
          </a:p>
          <a:p>
            <a:r>
              <a:rPr lang="en-US" dirty="0"/>
              <a:t>Data can be cached locally on the SSD of the worker nodes</a:t>
            </a:r>
          </a:p>
          <a:p>
            <a:r>
              <a:rPr lang="en-US" dirty="0"/>
              <a:t>Available in Python and Scala and accessible via DBFS CLI</a:t>
            </a:r>
          </a:p>
          <a:p>
            <a:endParaRPr lang="en-US" dirty="0"/>
          </a:p>
          <a:p>
            <a:endParaRPr lang="en-US" dirty="0"/>
          </a:p>
        </p:txBody>
      </p:sp>
      <p:sp>
        <p:nvSpPr>
          <p:cNvPr id="7" name="TextBox 6">
            <a:extLst>
              <a:ext uri="{FF2B5EF4-FFF2-40B4-BE49-F238E27FC236}">
                <a16:creationId xmlns:a16="http://schemas.microsoft.com/office/drawing/2014/main" id="{CC5A9510-B0F8-4236-BE88-D73621E923DA}"/>
              </a:ext>
            </a:extLst>
          </p:cNvPr>
          <p:cNvSpPr txBox="1"/>
          <p:nvPr/>
        </p:nvSpPr>
        <p:spPr>
          <a:xfrm>
            <a:off x="7442373" y="2869398"/>
            <a:ext cx="4320480" cy="627864"/>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spAutoFit/>
          </a:bodyPr>
          <a:lstStyle/>
          <a:p>
            <a:pPr algn="ctr">
              <a:lnSpc>
                <a:spcPct val="90000"/>
              </a:lnSpc>
              <a:spcAft>
                <a:spcPts val="600"/>
              </a:spcAft>
            </a:pPr>
            <a:r>
              <a:rPr lang="en-US" sz="2400" b="1" dirty="0">
                <a:solidFill>
                  <a:schemeClr val="bg1"/>
                </a:solidFill>
              </a:rPr>
              <a:t>DBFS</a:t>
            </a:r>
          </a:p>
        </p:txBody>
      </p:sp>
      <p:pic>
        <p:nvPicPr>
          <p:cNvPr id="9" name="Picture 8">
            <a:extLst>
              <a:ext uri="{FF2B5EF4-FFF2-40B4-BE49-F238E27FC236}">
                <a16:creationId xmlns:a16="http://schemas.microsoft.com/office/drawing/2014/main" id="{CDA029A3-EF8F-4DBE-8DDB-466689A19230}"/>
              </a:ext>
            </a:extLst>
          </p:cNvPr>
          <p:cNvPicPr>
            <a:picLocks noChangeAspect="1"/>
          </p:cNvPicPr>
          <p:nvPr/>
        </p:nvPicPr>
        <p:blipFill>
          <a:blip r:embed="rId3"/>
          <a:stretch>
            <a:fillRect/>
          </a:stretch>
        </p:blipFill>
        <p:spPr>
          <a:xfrm>
            <a:off x="9061795" y="4581777"/>
            <a:ext cx="1099962" cy="787693"/>
          </a:xfrm>
          <a:prstGeom prst="rect">
            <a:avLst/>
          </a:prstGeom>
        </p:spPr>
      </p:pic>
      <p:sp>
        <p:nvSpPr>
          <p:cNvPr id="10" name="Rectangle 9">
            <a:extLst>
              <a:ext uri="{FF2B5EF4-FFF2-40B4-BE49-F238E27FC236}">
                <a16:creationId xmlns:a16="http://schemas.microsoft.com/office/drawing/2014/main" id="{37D2E301-25C8-47A3-9FB7-65B7ADAD2F22}"/>
              </a:ext>
            </a:extLst>
          </p:cNvPr>
          <p:cNvSpPr/>
          <p:nvPr/>
        </p:nvSpPr>
        <p:spPr bwMode="auto">
          <a:xfrm>
            <a:off x="7428977" y="4356953"/>
            <a:ext cx="4333875" cy="108136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Up-Down 10">
            <a:extLst>
              <a:ext uri="{FF2B5EF4-FFF2-40B4-BE49-F238E27FC236}">
                <a16:creationId xmlns:a16="http://schemas.microsoft.com/office/drawing/2014/main" id="{8A179403-2F4F-412E-ADAB-1020428C489F}"/>
              </a:ext>
            </a:extLst>
          </p:cNvPr>
          <p:cNvSpPr/>
          <p:nvPr/>
        </p:nvSpPr>
        <p:spPr bwMode="auto">
          <a:xfrm>
            <a:off x="9415894" y="3625914"/>
            <a:ext cx="360040" cy="627864"/>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6" descr="Image result for scala logo">
            <a:extLst>
              <a:ext uri="{FF2B5EF4-FFF2-40B4-BE49-F238E27FC236}">
                <a16:creationId xmlns:a16="http://schemas.microsoft.com/office/drawing/2014/main" id="{F360AAF7-B454-49AD-90E4-953E9F407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765" y="1752402"/>
            <a:ext cx="917576" cy="9175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6058ACC-9B9F-4401-A727-93AB13512295}"/>
              </a:ext>
            </a:extLst>
          </p:cNvPr>
          <p:cNvSpPr txBox="1"/>
          <p:nvPr/>
        </p:nvSpPr>
        <p:spPr>
          <a:xfrm>
            <a:off x="10499199" y="2009707"/>
            <a:ext cx="1446550" cy="580159"/>
          </a:xfrm>
          <a:prstGeom prst="rect">
            <a:avLst/>
          </a:prstGeom>
          <a:noFill/>
        </p:spPr>
        <p:txBody>
          <a:bodyPr wrap="none" lIns="182880" tIns="146304" rIns="182880" bIns="146304" rtlCol="0">
            <a:spAutoFit/>
          </a:bodyPr>
          <a:lstStyle/>
          <a:p>
            <a:pPr>
              <a:lnSpc>
                <a:spcPct val="90000"/>
              </a:lnSpc>
              <a:spcAft>
                <a:spcPts val="600"/>
              </a:spcAft>
            </a:pPr>
            <a:r>
              <a:rPr lang="en-US" sz="20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dbutils</a:t>
            </a:r>
            <a:endParaRPr lang="en-US" sz="20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pic>
        <p:nvPicPr>
          <p:cNvPr id="15" name="Picture 4" descr="Image result for python logo">
            <a:extLst>
              <a:ext uri="{FF2B5EF4-FFF2-40B4-BE49-F238E27FC236}">
                <a16:creationId xmlns:a16="http://schemas.microsoft.com/office/drawing/2014/main" id="{0994C3C2-F46B-4526-83F2-BC4E6BB38A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8696" y="1762047"/>
            <a:ext cx="947522" cy="94752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92834123-D5F4-49B9-BE7F-465B5C463331}"/>
              </a:ext>
            </a:extLst>
          </p:cNvPr>
          <p:cNvGrpSpPr/>
          <p:nvPr/>
        </p:nvGrpSpPr>
        <p:grpSpPr>
          <a:xfrm>
            <a:off x="9602613" y="1948841"/>
            <a:ext cx="774605" cy="668865"/>
            <a:chOff x="10076502" y="1492380"/>
            <a:chExt cx="774605" cy="668865"/>
          </a:xfrm>
        </p:grpSpPr>
        <p:pic>
          <p:nvPicPr>
            <p:cNvPr id="18" name="Picture 17">
              <a:extLst>
                <a:ext uri="{FF2B5EF4-FFF2-40B4-BE49-F238E27FC236}">
                  <a16:creationId xmlns:a16="http://schemas.microsoft.com/office/drawing/2014/main" id="{B35D824E-D918-4BE0-9516-4E1BA57DB470}"/>
                </a:ext>
              </a:extLst>
            </p:cNvPr>
            <p:cNvPicPr>
              <a:picLocks noChangeAspect="1"/>
            </p:cNvPicPr>
            <p:nvPr/>
          </p:nvPicPr>
          <p:blipFill>
            <a:blip r:embed="rId6"/>
            <a:stretch>
              <a:fillRect/>
            </a:stretch>
          </p:blipFill>
          <p:spPr>
            <a:xfrm>
              <a:off x="10076502" y="1492380"/>
              <a:ext cx="774605" cy="668865"/>
            </a:xfrm>
            <a:prstGeom prst="rect">
              <a:avLst/>
            </a:prstGeom>
          </p:spPr>
        </p:pic>
        <p:sp>
          <p:nvSpPr>
            <p:cNvPr id="16" name="TextBox 15">
              <a:extLst>
                <a:ext uri="{FF2B5EF4-FFF2-40B4-BE49-F238E27FC236}">
                  <a16:creationId xmlns:a16="http://schemas.microsoft.com/office/drawing/2014/main" id="{242412EB-F079-4E3E-A1C6-930DFFC9C4BC}"/>
                </a:ext>
              </a:extLst>
            </p:cNvPr>
            <p:cNvSpPr txBox="1"/>
            <p:nvPr/>
          </p:nvSpPr>
          <p:spPr>
            <a:xfrm>
              <a:off x="10085665" y="1500076"/>
              <a:ext cx="704360"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solidFill>
                    <a:schemeClr val="bg1"/>
                  </a:solidFill>
                  <a:latin typeface="+mj-lt"/>
                  <a:cs typeface="Courier New" panose="02070309020205020404" pitchFamily="49" charset="0"/>
                </a:rPr>
                <a:t>CLI</a:t>
              </a:r>
            </a:p>
          </p:txBody>
        </p:sp>
      </p:grpSp>
      <p:sp>
        <p:nvSpPr>
          <p:cNvPr id="20" name="TextBox 19">
            <a:extLst>
              <a:ext uri="{FF2B5EF4-FFF2-40B4-BE49-F238E27FC236}">
                <a16:creationId xmlns:a16="http://schemas.microsoft.com/office/drawing/2014/main" id="{B2FA9EC8-0AF3-4D8A-9D7A-D538CDBA4202}"/>
              </a:ext>
            </a:extLst>
          </p:cNvPr>
          <p:cNvSpPr txBox="1"/>
          <p:nvPr/>
        </p:nvSpPr>
        <p:spPr>
          <a:xfrm>
            <a:off x="9775934" y="3609222"/>
            <a:ext cx="21262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db.fs.mount</a:t>
            </a:r>
            <a:r>
              <a:rPr lang="en-US" sz="2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7441688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C43-FB5F-4738-ACD1-15F4A895D7F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7FFB026-E224-4BE1-A937-2F5134739DF2}"/>
              </a:ext>
            </a:extLst>
          </p:cNvPr>
          <p:cNvSpPr>
            <a:spLocks noGrp="1"/>
          </p:cNvSpPr>
          <p:nvPr>
            <p:ph type="body" sz="quarter" idx="12"/>
          </p:nvPr>
        </p:nvSpPr>
        <p:spPr>
          <a:xfrm>
            <a:off x="274638" y="3954463"/>
            <a:ext cx="10058401" cy="738664"/>
          </a:xfrm>
        </p:spPr>
        <p:txBody>
          <a:bodyPr/>
          <a:lstStyle/>
          <a:p>
            <a:r>
              <a:rPr lang="en-US" dirty="0"/>
              <a:t>Mount Blob Storage in DBFS</a:t>
            </a:r>
          </a:p>
        </p:txBody>
      </p:sp>
    </p:spTree>
    <p:extLst>
      <p:ext uri="{BB962C8B-B14F-4D97-AF65-F5344CB8AC3E}">
        <p14:creationId xmlns:p14="http://schemas.microsoft.com/office/powerpoint/2010/main" val="465762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79D8-E21E-4353-B9ED-A6D18B330F2E}"/>
              </a:ext>
            </a:extLst>
          </p:cNvPr>
          <p:cNvSpPr>
            <a:spLocks noGrp="1"/>
          </p:cNvSpPr>
          <p:nvPr>
            <p:ph type="title"/>
          </p:nvPr>
        </p:nvSpPr>
        <p:spPr/>
        <p:txBody>
          <a:bodyPr/>
          <a:lstStyle/>
          <a:p>
            <a:r>
              <a:rPr lang="en-US" dirty="0"/>
              <a:t>Movie Recommendation System</a:t>
            </a:r>
          </a:p>
        </p:txBody>
      </p:sp>
      <p:sp>
        <p:nvSpPr>
          <p:cNvPr id="3" name="Text Placeholder 2">
            <a:extLst>
              <a:ext uri="{FF2B5EF4-FFF2-40B4-BE49-F238E27FC236}">
                <a16:creationId xmlns:a16="http://schemas.microsoft.com/office/drawing/2014/main" id="{BBC62792-B162-4FC7-BC6A-C2E1CD3E9C3D}"/>
              </a:ext>
            </a:extLst>
          </p:cNvPr>
          <p:cNvSpPr>
            <a:spLocks noGrp="1"/>
          </p:cNvSpPr>
          <p:nvPr>
            <p:ph type="body" sz="quarter" idx="10"/>
          </p:nvPr>
        </p:nvSpPr>
        <p:spPr>
          <a:xfrm>
            <a:off x="274638" y="1212850"/>
            <a:ext cx="5799583" cy="3490186"/>
          </a:xfrm>
        </p:spPr>
        <p:txBody>
          <a:bodyPr/>
          <a:lstStyle/>
          <a:p>
            <a:r>
              <a:rPr lang="en-US" b="1" dirty="0" err="1"/>
              <a:t>MovieLens</a:t>
            </a:r>
            <a:r>
              <a:rPr lang="en-US" b="1" dirty="0"/>
              <a:t> Dataset</a:t>
            </a:r>
          </a:p>
          <a:p>
            <a:r>
              <a:rPr lang="en-US" sz="2800" dirty="0"/>
              <a:t>26M ratings and 750K tag applications applied to 45K movies by 270K users</a:t>
            </a:r>
          </a:p>
          <a:p>
            <a:r>
              <a:rPr lang="en-US" sz="2800" dirty="0">
                <a:hlinkClick r:id="rId3"/>
              </a:rPr>
              <a:t>https://movielens.org/</a:t>
            </a:r>
            <a:endParaRPr lang="en-US" sz="2800" dirty="0"/>
          </a:p>
          <a:p>
            <a:endParaRPr lang="en-US" sz="2800" dirty="0"/>
          </a:p>
          <a:p>
            <a:endParaRPr lang="en-US" dirty="0"/>
          </a:p>
        </p:txBody>
      </p:sp>
      <p:sp>
        <p:nvSpPr>
          <p:cNvPr id="4" name="TextBox 3">
            <a:extLst>
              <a:ext uri="{FF2B5EF4-FFF2-40B4-BE49-F238E27FC236}">
                <a16:creationId xmlns:a16="http://schemas.microsoft.com/office/drawing/2014/main" id="{F85DCE78-31FF-4533-86F8-53C701635B6A}"/>
              </a:ext>
            </a:extLst>
          </p:cNvPr>
          <p:cNvSpPr txBox="1"/>
          <p:nvPr/>
        </p:nvSpPr>
        <p:spPr>
          <a:xfrm>
            <a:off x="274638" y="4811897"/>
            <a:ext cx="5295527" cy="1868204"/>
          </a:xfrm>
          <a:prstGeom prst="rect">
            <a:avLst/>
          </a:prstGeom>
          <a:noFill/>
        </p:spPr>
        <p:txBody>
          <a:bodyPr wrap="square" lIns="182880" tIns="146304" rIns="182880" bIns="146304" rtlCol="0">
            <a:spAutoFit/>
          </a:bodyPr>
          <a:lstStyle/>
          <a:p>
            <a:pPr>
              <a:lnSpc>
                <a:spcPct val="90000"/>
              </a:lnSpc>
              <a:spcAft>
                <a:spcPts val="600"/>
              </a:spcAft>
            </a:pPr>
            <a:r>
              <a:rPr lang="en-US" dirty="0"/>
              <a:t>F. Maxwell Harper and Joseph A. </a:t>
            </a:r>
            <a:r>
              <a:rPr lang="en-US" dirty="0" err="1"/>
              <a:t>Konstan</a:t>
            </a:r>
            <a:r>
              <a:rPr lang="en-US" dirty="0"/>
              <a:t>. 2015. The </a:t>
            </a:r>
            <a:r>
              <a:rPr lang="en-US" dirty="0" err="1"/>
              <a:t>MovieLens</a:t>
            </a:r>
            <a:r>
              <a:rPr lang="en-US" dirty="0"/>
              <a:t> Datasets: History and Context. ACM Transactions on Interactive Intelligent Systems (</a:t>
            </a:r>
            <a:r>
              <a:rPr lang="en-US" dirty="0" err="1"/>
              <a:t>TiiS</a:t>
            </a:r>
            <a:r>
              <a:rPr lang="en-US" dirty="0"/>
              <a:t>) 5, 4, Article 19 (December 2015), 19 pages. DOI=</a:t>
            </a:r>
            <a:r>
              <a:rPr lang="en-US" dirty="0">
                <a:hlinkClick r:id="rId4"/>
              </a:rPr>
              <a:t>http://dx.doi.org/10.1145/2827872</a:t>
            </a:r>
            <a:endParaRPr lang="en-US" dirty="0"/>
          </a:p>
          <a:p>
            <a:pPr>
              <a:lnSpc>
                <a:spcPct val="90000"/>
              </a:lnSpc>
              <a:spcAft>
                <a:spcPts val="600"/>
              </a:spcAft>
            </a:pPr>
            <a:endParaRPr lang="en-US" dirty="0" err="1">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D6D6BF96-DA16-4B62-B03C-CEE75D884BA4}"/>
              </a:ext>
            </a:extLst>
          </p:cNvPr>
          <p:cNvPicPr>
            <a:picLocks noChangeAspect="1"/>
          </p:cNvPicPr>
          <p:nvPr/>
        </p:nvPicPr>
        <p:blipFill>
          <a:blip r:embed="rId5"/>
          <a:stretch>
            <a:fillRect/>
          </a:stretch>
        </p:blipFill>
        <p:spPr>
          <a:xfrm>
            <a:off x="6339691" y="1697062"/>
            <a:ext cx="5527092" cy="3870573"/>
          </a:xfrm>
          <a:prstGeom prst="rect">
            <a:avLst/>
          </a:prstGeom>
        </p:spPr>
      </p:pic>
    </p:spTree>
    <p:extLst>
      <p:ext uri="{BB962C8B-B14F-4D97-AF65-F5344CB8AC3E}">
        <p14:creationId xmlns:p14="http://schemas.microsoft.com/office/powerpoint/2010/main" val="2816060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B958-FB9B-46F0-A681-32731DE8697B}"/>
              </a:ext>
            </a:extLst>
          </p:cNvPr>
          <p:cNvSpPr>
            <a:spLocks noGrp="1"/>
          </p:cNvSpPr>
          <p:nvPr>
            <p:ph type="title"/>
          </p:nvPr>
        </p:nvSpPr>
        <p:spPr/>
        <p:txBody>
          <a:bodyPr/>
          <a:lstStyle/>
          <a:p>
            <a:r>
              <a:rPr lang="en-US" dirty="0"/>
              <a:t>Demo Architecture</a:t>
            </a:r>
          </a:p>
        </p:txBody>
      </p:sp>
      <p:pic>
        <p:nvPicPr>
          <p:cNvPr id="4" name="Picture 3">
            <a:extLst>
              <a:ext uri="{FF2B5EF4-FFF2-40B4-BE49-F238E27FC236}">
                <a16:creationId xmlns:a16="http://schemas.microsoft.com/office/drawing/2014/main" id="{A90030C5-D9D0-4D87-832C-9A753DB47E48}"/>
              </a:ext>
            </a:extLst>
          </p:cNvPr>
          <p:cNvPicPr>
            <a:picLocks noChangeAspect="1"/>
          </p:cNvPicPr>
          <p:nvPr/>
        </p:nvPicPr>
        <p:blipFill>
          <a:blip r:embed="rId3"/>
          <a:stretch>
            <a:fillRect/>
          </a:stretch>
        </p:blipFill>
        <p:spPr>
          <a:xfrm>
            <a:off x="888439" y="1481038"/>
            <a:ext cx="11258797" cy="4639344"/>
          </a:xfrm>
          <a:prstGeom prst="rect">
            <a:avLst/>
          </a:prstGeom>
        </p:spPr>
      </p:pic>
    </p:spTree>
    <p:extLst>
      <p:ext uri="{BB962C8B-B14F-4D97-AF65-F5344CB8AC3E}">
        <p14:creationId xmlns:p14="http://schemas.microsoft.com/office/powerpoint/2010/main" val="15864740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D9F1-E882-4052-9179-80B9DED8BB2D}"/>
              </a:ext>
            </a:extLst>
          </p:cNvPr>
          <p:cNvSpPr>
            <a:spLocks noGrp="1"/>
          </p:cNvSpPr>
          <p:nvPr>
            <p:ph type="title"/>
          </p:nvPr>
        </p:nvSpPr>
        <p:spPr/>
        <p:txBody>
          <a:bodyPr/>
          <a:lstStyle/>
          <a:p>
            <a:r>
              <a:rPr lang="en-US" dirty="0"/>
              <a:t>Spark SQL</a:t>
            </a:r>
          </a:p>
        </p:txBody>
      </p:sp>
      <p:sp>
        <p:nvSpPr>
          <p:cNvPr id="3" name="Text Placeholder 2">
            <a:extLst>
              <a:ext uri="{FF2B5EF4-FFF2-40B4-BE49-F238E27FC236}">
                <a16:creationId xmlns:a16="http://schemas.microsoft.com/office/drawing/2014/main" id="{BE392698-00FB-4417-9BF4-A50565FABE2C}"/>
              </a:ext>
            </a:extLst>
          </p:cNvPr>
          <p:cNvSpPr>
            <a:spLocks noGrp="1"/>
          </p:cNvSpPr>
          <p:nvPr>
            <p:ph type="body" sz="quarter" idx="10"/>
          </p:nvPr>
        </p:nvSpPr>
        <p:spPr>
          <a:xfrm>
            <a:off x="274639" y="1211287"/>
            <a:ext cx="5486399" cy="3554819"/>
          </a:xfrm>
        </p:spPr>
        <p:txBody>
          <a:bodyPr/>
          <a:lstStyle/>
          <a:p>
            <a:pPr marL="0" indent="0">
              <a:buNone/>
            </a:pPr>
            <a:r>
              <a:rPr lang="en-US" b="1" dirty="0"/>
              <a:t>Spark's interface for working with structured and semi-structured data</a:t>
            </a:r>
          </a:p>
          <a:p>
            <a:pPr marL="0" indent="0">
              <a:buNone/>
            </a:pPr>
            <a:r>
              <a:rPr lang="en-US" dirty="0"/>
              <a:t>Built on the </a:t>
            </a:r>
            <a:r>
              <a:rPr lang="en-US" dirty="0" err="1"/>
              <a:t>DataFrame</a:t>
            </a:r>
            <a:r>
              <a:rPr lang="en-US" dirty="0"/>
              <a:t> &amp; Datasets API</a:t>
            </a:r>
          </a:p>
          <a:p>
            <a:pPr marL="0" indent="0">
              <a:buNone/>
            </a:pPr>
            <a:r>
              <a:rPr lang="en-US" dirty="0"/>
              <a:t>Hive Integration</a:t>
            </a:r>
          </a:p>
          <a:p>
            <a:pPr marL="0" indent="0">
              <a:buNone/>
            </a:pPr>
            <a:r>
              <a:rPr lang="en-US" dirty="0"/>
              <a:t>Provides JDBC/ODBC access</a:t>
            </a:r>
          </a:p>
        </p:txBody>
      </p:sp>
      <p:sp>
        <p:nvSpPr>
          <p:cNvPr id="15" name="Rectangle 14">
            <a:extLst>
              <a:ext uri="{FF2B5EF4-FFF2-40B4-BE49-F238E27FC236}">
                <a16:creationId xmlns:a16="http://schemas.microsoft.com/office/drawing/2014/main" id="{348566B3-C82F-4259-9C9A-C74225BF8FAC}"/>
              </a:ext>
            </a:extLst>
          </p:cNvPr>
          <p:cNvSpPr/>
          <p:nvPr/>
        </p:nvSpPr>
        <p:spPr>
          <a:xfrm>
            <a:off x="5798265" y="4016615"/>
            <a:ext cx="6318409" cy="94559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U" sz="2400" b="1" dirty="0"/>
              <a:t>Apache Spark Core APIs</a:t>
            </a:r>
          </a:p>
          <a:p>
            <a:pPr algn="ctr"/>
            <a:r>
              <a:rPr lang="en-AU" sz="1200" dirty="0"/>
              <a:t>RDDs, DataFrame, Datasets</a:t>
            </a:r>
            <a:endParaRPr lang="en-AU" sz="2800" dirty="0"/>
          </a:p>
        </p:txBody>
      </p:sp>
      <p:sp>
        <p:nvSpPr>
          <p:cNvPr id="16" name="Rectangle 15">
            <a:extLst>
              <a:ext uri="{FF2B5EF4-FFF2-40B4-BE49-F238E27FC236}">
                <a16:creationId xmlns:a16="http://schemas.microsoft.com/office/drawing/2014/main" id="{B9176874-4649-4D17-AA9C-2E79A3010F88}"/>
              </a:ext>
            </a:extLst>
          </p:cNvPr>
          <p:cNvSpPr/>
          <p:nvPr/>
        </p:nvSpPr>
        <p:spPr>
          <a:xfrm>
            <a:off x="5798266" y="2379487"/>
            <a:ext cx="1501213" cy="151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Spark SQL</a:t>
            </a:r>
          </a:p>
        </p:txBody>
      </p:sp>
      <p:sp>
        <p:nvSpPr>
          <p:cNvPr id="17" name="Rectangle 16">
            <a:extLst>
              <a:ext uri="{FF2B5EF4-FFF2-40B4-BE49-F238E27FC236}">
                <a16:creationId xmlns:a16="http://schemas.microsoft.com/office/drawing/2014/main" id="{A9E0954F-3160-4C25-A234-AA234EDA9A93}"/>
              </a:ext>
            </a:extLst>
          </p:cNvPr>
          <p:cNvSpPr/>
          <p:nvPr/>
        </p:nvSpPr>
        <p:spPr>
          <a:xfrm>
            <a:off x="10624000" y="2379488"/>
            <a:ext cx="1492675"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GraphX</a:t>
            </a:r>
            <a:endParaRPr lang="en-AU" dirty="0"/>
          </a:p>
          <a:p>
            <a:pPr algn="ctr"/>
            <a:r>
              <a:rPr lang="en-AU" dirty="0"/>
              <a:t>(graph)</a:t>
            </a:r>
          </a:p>
        </p:txBody>
      </p:sp>
      <p:sp>
        <p:nvSpPr>
          <p:cNvPr id="18" name="Rectangle 17">
            <a:extLst>
              <a:ext uri="{FF2B5EF4-FFF2-40B4-BE49-F238E27FC236}">
                <a16:creationId xmlns:a16="http://schemas.microsoft.com/office/drawing/2014/main" id="{1780B6E7-83E4-415B-A381-C5EBFA088B3E}"/>
              </a:ext>
            </a:extLst>
          </p:cNvPr>
          <p:cNvSpPr/>
          <p:nvPr/>
        </p:nvSpPr>
        <p:spPr>
          <a:xfrm>
            <a:off x="7412536" y="2379488"/>
            <a:ext cx="1492675"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Structured Streaming</a:t>
            </a:r>
          </a:p>
        </p:txBody>
      </p:sp>
      <p:sp>
        <p:nvSpPr>
          <p:cNvPr id="19" name="Rectangle 18">
            <a:extLst>
              <a:ext uri="{FF2B5EF4-FFF2-40B4-BE49-F238E27FC236}">
                <a16:creationId xmlns:a16="http://schemas.microsoft.com/office/drawing/2014/main" id="{F620C675-5038-42DB-A7AC-DB5FBCC8FA1F}"/>
              </a:ext>
            </a:extLst>
          </p:cNvPr>
          <p:cNvSpPr/>
          <p:nvPr/>
        </p:nvSpPr>
        <p:spPr>
          <a:xfrm>
            <a:off x="9018268" y="2387669"/>
            <a:ext cx="1492675"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Mllib</a:t>
            </a:r>
            <a:endParaRPr lang="en-AU" dirty="0"/>
          </a:p>
          <a:p>
            <a:pPr algn="ctr"/>
            <a:r>
              <a:rPr lang="en-AU" dirty="0"/>
              <a:t>(machine learning)</a:t>
            </a:r>
          </a:p>
        </p:txBody>
      </p:sp>
    </p:spTree>
    <p:extLst>
      <p:ext uri="{BB962C8B-B14F-4D97-AF65-F5344CB8AC3E}">
        <p14:creationId xmlns:p14="http://schemas.microsoft.com/office/powerpoint/2010/main" val="33995439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C43-FB5F-4738-ACD1-15F4A895D7F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7FFB026-E224-4BE1-A937-2F5134739DF2}"/>
              </a:ext>
            </a:extLst>
          </p:cNvPr>
          <p:cNvSpPr>
            <a:spLocks noGrp="1"/>
          </p:cNvSpPr>
          <p:nvPr>
            <p:ph type="body" sz="quarter" idx="12"/>
          </p:nvPr>
        </p:nvSpPr>
        <p:spPr>
          <a:xfrm>
            <a:off x="274638" y="3954463"/>
            <a:ext cx="10058401" cy="738664"/>
          </a:xfrm>
        </p:spPr>
        <p:txBody>
          <a:bodyPr/>
          <a:lstStyle/>
          <a:p>
            <a:r>
              <a:rPr lang="en-US" dirty="0"/>
              <a:t>Create and query Tables with Spark SQL</a:t>
            </a:r>
          </a:p>
        </p:txBody>
      </p:sp>
    </p:spTree>
    <p:extLst>
      <p:ext uri="{BB962C8B-B14F-4D97-AF65-F5344CB8AC3E}">
        <p14:creationId xmlns:p14="http://schemas.microsoft.com/office/powerpoint/2010/main" val="421203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8B79-11C9-4068-BF9E-3C4D006846D6}"/>
              </a:ext>
            </a:extLst>
          </p:cNvPr>
          <p:cNvSpPr>
            <a:spLocks noGrp="1"/>
          </p:cNvSpPr>
          <p:nvPr>
            <p:ph type="title"/>
          </p:nvPr>
        </p:nvSpPr>
        <p:spPr/>
        <p:txBody>
          <a:bodyPr/>
          <a:lstStyle/>
          <a:p>
            <a:r>
              <a:rPr lang="en-US" dirty="0"/>
              <a:t>Spark Structured Streaming</a:t>
            </a:r>
          </a:p>
        </p:txBody>
      </p:sp>
      <p:sp>
        <p:nvSpPr>
          <p:cNvPr id="3" name="Text Placeholder 2">
            <a:extLst>
              <a:ext uri="{FF2B5EF4-FFF2-40B4-BE49-F238E27FC236}">
                <a16:creationId xmlns:a16="http://schemas.microsoft.com/office/drawing/2014/main" id="{492B86C6-8150-4A73-B4A2-8567F7810330}"/>
              </a:ext>
            </a:extLst>
          </p:cNvPr>
          <p:cNvSpPr>
            <a:spLocks noGrp="1"/>
          </p:cNvSpPr>
          <p:nvPr>
            <p:ph type="body" sz="quarter" idx="10"/>
          </p:nvPr>
        </p:nvSpPr>
        <p:spPr>
          <a:xfrm>
            <a:off x="274639" y="1211287"/>
            <a:ext cx="5486399" cy="2985433"/>
          </a:xfrm>
        </p:spPr>
        <p:txBody>
          <a:bodyPr/>
          <a:lstStyle/>
          <a:p>
            <a:pPr marL="0" indent="0">
              <a:buNone/>
            </a:pPr>
            <a:r>
              <a:rPr lang="en-US" b="1" dirty="0"/>
              <a:t>Scalable and fault-tolerant stream processing engine</a:t>
            </a:r>
          </a:p>
          <a:p>
            <a:pPr marL="0" indent="0">
              <a:buNone/>
            </a:pPr>
            <a:r>
              <a:rPr lang="en-US" dirty="0"/>
              <a:t>Successor of Spark Streaming (</a:t>
            </a:r>
            <a:r>
              <a:rPr lang="en-US" dirty="0" err="1"/>
              <a:t>DStreams</a:t>
            </a:r>
            <a:r>
              <a:rPr lang="en-US" dirty="0"/>
              <a:t> API)</a:t>
            </a:r>
          </a:p>
          <a:p>
            <a:pPr marL="0" indent="0">
              <a:buNone/>
            </a:pPr>
            <a:r>
              <a:rPr lang="en-US" dirty="0"/>
              <a:t>Same code for Batch and Streaming</a:t>
            </a:r>
          </a:p>
        </p:txBody>
      </p:sp>
      <p:sp>
        <p:nvSpPr>
          <p:cNvPr id="5" name="Rectangle 4">
            <a:extLst>
              <a:ext uri="{FF2B5EF4-FFF2-40B4-BE49-F238E27FC236}">
                <a16:creationId xmlns:a16="http://schemas.microsoft.com/office/drawing/2014/main" id="{9F894FD1-4FC6-48BA-B116-BCB66AB11B04}"/>
              </a:ext>
            </a:extLst>
          </p:cNvPr>
          <p:cNvSpPr/>
          <p:nvPr/>
        </p:nvSpPr>
        <p:spPr>
          <a:xfrm>
            <a:off x="5798265" y="4016615"/>
            <a:ext cx="6318409" cy="94559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U" sz="2400" b="1" dirty="0"/>
              <a:t>Apache Spark Core APIs</a:t>
            </a:r>
          </a:p>
          <a:p>
            <a:pPr algn="ctr"/>
            <a:r>
              <a:rPr lang="en-AU" sz="1200" dirty="0"/>
              <a:t>RDDs, DataFrame, Datasets</a:t>
            </a:r>
            <a:endParaRPr lang="en-AU" sz="2800" dirty="0"/>
          </a:p>
        </p:txBody>
      </p:sp>
      <p:sp>
        <p:nvSpPr>
          <p:cNvPr id="6" name="Rectangle 5">
            <a:extLst>
              <a:ext uri="{FF2B5EF4-FFF2-40B4-BE49-F238E27FC236}">
                <a16:creationId xmlns:a16="http://schemas.microsoft.com/office/drawing/2014/main" id="{3CE73E11-EBFE-456E-97D9-7E06A3D0E82A}"/>
              </a:ext>
            </a:extLst>
          </p:cNvPr>
          <p:cNvSpPr/>
          <p:nvPr/>
        </p:nvSpPr>
        <p:spPr>
          <a:xfrm>
            <a:off x="5798266" y="2379487"/>
            <a:ext cx="1501213"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t>Spark SQL</a:t>
            </a:r>
            <a:endParaRPr lang="en-AU" dirty="0"/>
          </a:p>
        </p:txBody>
      </p:sp>
      <p:sp>
        <p:nvSpPr>
          <p:cNvPr id="7" name="Rectangle 6">
            <a:extLst>
              <a:ext uri="{FF2B5EF4-FFF2-40B4-BE49-F238E27FC236}">
                <a16:creationId xmlns:a16="http://schemas.microsoft.com/office/drawing/2014/main" id="{9EFA12B0-D0C4-44B4-8C0B-AF3E3C3453DD}"/>
              </a:ext>
            </a:extLst>
          </p:cNvPr>
          <p:cNvSpPr/>
          <p:nvPr/>
        </p:nvSpPr>
        <p:spPr>
          <a:xfrm>
            <a:off x="10624000" y="2379488"/>
            <a:ext cx="1492675"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GraphX</a:t>
            </a:r>
            <a:endParaRPr lang="en-AU" dirty="0"/>
          </a:p>
          <a:p>
            <a:pPr algn="ctr"/>
            <a:r>
              <a:rPr lang="en-AU" dirty="0"/>
              <a:t>(graph)</a:t>
            </a:r>
          </a:p>
        </p:txBody>
      </p:sp>
      <p:sp>
        <p:nvSpPr>
          <p:cNvPr id="8" name="Rectangle 7">
            <a:extLst>
              <a:ext uri="{FF2B5EF4-FFF2-40B4-BE49-F238E27FC236}">
                <a16:creationId xmlns:a16="http://schemas.microsoft.com/office/drawing/2014/main" id="{0FB94E73-5010-45A4-9881-EEB6C72752DD}"/>
              </a:ext>
            </a:extLst>
          </p:cNvPr>
          <p:cNvSpPr/>
          <p:nvPr/>
        </p:nvSpPr>
        <p:spPr>
          <a:xfrm>
            <a:off x="7412536" y="2379488"/>
            <a:ext cx="1492675" cy="151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Structured Streaming</a:t>
            </a:r>
          </a:p>
        </p:txBody>
      </p:sp>
      <p:sp>
        <p:nvSpPr>
          <p:cNvPr id="9" name="Rectangle 8">
            <a:extLst>
              <a:ext uri="{FF2B5EF4-FFF2-40B4-BE49-F238E27FC236}">
                <a16:creationId xmlns:a16="http://schemas.microsoft.com/office/drawing/2014/main" id="{02046F2B-8D1B-496D-84E8-5936206DB852}"/>
              </a:ext>
            </a:extLst>
          </p:cNvPr>
          <p:cNvSpPr/>
          <p:nvPr/>
        </p:nvSpPr>
        <p:spPr>
          <a:xfrm>
            <a:off x="9018268" y="2387669"/>
            <a:ext cx="1492675"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Mllib</a:t>
            </a:r>
            <a:endParaRPr lang="en-AU" dirty="0"/>
          </a:p>
          <a:p>
            <a:pPr algn="ctr"/>
            <a:r>
              <a:rPr lang="en-AU" dirty="0"/>
              <a:t>(machine learning)</a:t>
            </a:r>
          </a:p>
        </p:txBody>
      </p:sp>
    </p:spTree>
    <p:extLst>
      <p:ext uri="{BB962C8B-B14F-4D97-AF65-F5344CB8AC3E}">
        <p14:creationId xmlns:p14="http://schemas.microsoft.com/office/powerpoint/2010/main" val="18369570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9CFF-DA07-426F-B50B-F00E238E23C7}"/>
              </a:ext>
            </a:extLst>
          </p:cNvPr>
          <p:cNvSpPr>
            <a:spLocks noGrp="1"/>
          </p:cNvSpPr>
          <p:nvPr>
            <p:ph type="title"/>
          </p:nvPr>
        </p:nvSpPr>
        <p:spPr/>
        <p:txBody>
          <a:bodyPr/>
          <a:lstStyle/>
          <a:p>
            <a:r>
              <a:rPr lang="en-US" dirty="0"/>
              <a:t>Hello, I’m Lace</a:t>
            </a:r>
          </a:p>
        </p:txBody>
      </p:sp>
      <p:sp>
        <p:nvSpPr>
          <p:cNvPr id="3" name="Text Placeholder 2">
            <a:extLst>
              <a:ext uri="{FF2B5EF4-FFF2-40B4-BE49-F238E27FC236}">
                <a16:creationId xmlns:a16="http://schemas.microsoft.com/office/drawing/2014/main" id="{ED2FAF96-BB4F-462F-BD1A-ED6C3E566F43}"/>
              </a:ext>
            </a:extLst>
          </p:cNvPr>
          <p:cNvSpPr>
            <a:spLocks noGrp="1"/>
          </p:cNvSpPr>
          <p:nvPr>
            <p:ph type="body" sz="quarter" idx="10"/>
          </p:nvPr>
        </p:nvSpPr>
        <p:spPr>
          <a:xfrm>
            <a:off x="274639" y="1211287"/>
            <a:ext cx="7167734" cy="3400931"/>
          </a:xfrm>
        </p:spPr>
        <p:txBody>
          <a:bodyPr/>
          <a:lstStyle/>
          <a:p>
            <a:pPr marL="457200" indent="-457200">
              <a:buFont typeface="Arial" panose="020B0604020202020204" pitchFamily="34" charset="0"/>
              <a:buChar char="•"/>
            </a:pPr>
            <a:r>
              <a:rPr lang="en-US" b="1" dirty="0"/>
              <a:t>Senior Software Development Engineer </a:t>
            </a:r>
            <a:r>
              <a:rPr lang="en-US" dirty="0"/>
              <a:t>in the </a:t>
            </a:r>
            <a:r>
              <a:rPr lang="en-US" b="1" dirty="0"/>
              <a:t>Commercial Software Engineering </a:t>
            </a:r>
            <a:r>
              <a:rPr lang="en-US" dirty="0"/>
              <a:t>Team in </a:t>
            </a:r>
            <a:r>
              <a:rPr lang="en-US" b="1" dirty="0"/>
              <a:t>Microsoft</a:t>
            </a:r>
          </a:p>
          <a:p>
            <a:pPr marL="457200" indent="-457200">
              <a:buFont typeface="Arial" panose="020B0604020202020204" pitchFamily="34" charset="0"/>
              <a:buChar char="•"/>
            </a:pPr>
            <a:r>
              <a:rPr lang="en-US" dirty="0"/>
              <a:t>Focus on Big Data analytics, data engineering, and machine learning</a:t>
            </a:r>
          </a:p>
          <a:p>
            <a:pPr marL="457200" indent="-457200">
              <a:buFont typeface="Arial" panose="020B0604020202020204" pitchFamily="34" charset="0"/>
              <a:buChar char="•"/>
            </a:pPr>
            <a:r>
              <a:rPr lang="en-US" dirty="0"/>
              <a:t>Organizer of Melbourne Azure Nights Meetup</a:t>
            </a:r>
          </a:p>
        </p:txBody>
      </p:sp>
      <p:pic>
        <p:nvPicPr>
          <p:cNvPr id="6" name="Picture 5">
            <a:extLst>
              <a:ext uri="{FF2B5EF4-FFF2-40B4-BE49-F238E27FC236}">
                <a16:creationId xmlns:a16="http://schemas.microsoft.com/office/drawing/2014/main" id="{8446C7A9-363B-4975-93D4-3F02D8039A27}"/>
              </a:ext>
            </a:extLst>
          </p:cNvPr>
          <p:cNvPicPr>
            <a:picLocks noChangeAspect="1"/>
          </p:cNvPicPr>
          <p:nvPr/>
        </p:nvPicPr>
        <p:blipFill>
          <a:blip r:embed="rId2"/>
          <a:stretch>
            <a:fillRect/>
          </a:stretch>
        </p:blipFill>
        <p:spPr>
          <a:xfrm>
            <a:off x="8071945" y="976593"/>
            <a:ext cx="3456384" cy="3456384"/>
          </a:xfrm>
          <a:prstGeom prst="rect">
            <a:avLst/>
          </a:prstGeom>
        </p:spPr>
      </p:pic>
      <p:pic>
        <p:nvPicPr>
          <p:cNvPr id="3076" name="Picture 4" descr="Image result for microsoft logo">
            <a:extLst>
              <a:ext uri="{FF2B5EF4-FFF2-40B4-BE49-F238E27FC236}">
                <a16:creationId xmlns:a16="http://schemas.microsoft.com/office/drawing/2014/main" id="{03DC985D-CF23-4433-9A5A-97CBA2363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9" y="5638459"/>
            <a:ext cx="1839142" cy="12260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8C5386B-9F79-4B3F-AF49-969A0C1DDEBC}"/>
              </a:ext>
            </a:extLst>
          </p:cNvPr>
          <p:cNvPicPr>
            <a:picLocks noChangeAspect="1"/>
          </p:cNvPicPr>
          <p:nvPr/>
        </p:nvPicPr>
        <p:blipFill>
          <a:blip r:embed="rId4"/>
          <a:stretch>
            <a:fillRect/>
          </a:stretch>
        </p:blipFill>
        <p:spPr>
          <a:xfrm>
            <a:off x="2545829" y="5783238"/>
            <a:ext cx="1775176" cy="832967"/>
          </a:xfrm>
          <a:prstGeom prst="rect">
            <a:avLst/>
          </a:prstGeom>
        </p:spPr>
      </p:pic>
    </p:spTree>
    <p:extLst>
      <p:ext uri="{BB962C8B-B14F-4D97-AF65-F5344CB8AC3E}">
        <p14:creationId xmlns:p14="http://schemas.microsoft.com/office/powerpoint/2010/main" val="13656884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6748AF-42EB-437E-B84B-D56EB7716BA3}"/>
              </a:ext>
            </a:extLst>
          </p:cNvPr>
          <p:cNvPicPr>
            <a:picLocks noChangeAspect="1"/>
          </p:cNvPicPr>
          <p:nvPr/>
        </p:nvPicPr>
        <p:blipFill>
          <a:blip r:embed="rId3"/>
          <a:stretch>
            <a:fillRect/>
          </a:stretch>
        </p:blipFill>
        <p:spPr>
          <a:xfrm>
            <a:off x="888439" y="1481038"/>
            <a:ext cx="11258797" cy="4639344"/>
          </a:xfrm>
          <a:prstGeom prst="rect">
            <a:avLst/>
          </a:prstGeom>
        </p:spPr>
      </p:pic>
      <p:sp>
        <p:nvSpPr>
          <p:cNvPr id="2" name="Title 1">
            <a:extLst>
              <a:ext uri="{FF2B5EF4-FFF2-40B4-BE49-F238E27FC236}">
                <a16:creationId xmlns:a16="http://schemas.microsoft.com/office/drawing/2014/main" id="{F188B958-FB9B-46F0-A681-32731DE8697B}"/>
              </a:ext>
            </a:extLst>
          </p:cNvPr>
          <p:cNvSpPr>
            <a:spLocks noGrp="1"/>
          </p:cNvSpPr>
          <p:nvPr>
            <p:ph type="title"/>
          </p:nvPr>
        </p:nvSpPr>
        <p:spPr/>
        <p:txBody>
          <a:bodyPr/>
          <a:lstStyle/>
          <a:p>
            <a:r>
              <a:rPr lang="en-US" dirty="0"/>
              <a:t>Demo Architecture</a:t>
            </a:r>
          </a:p>
        </p:txBody>
      </p:sp>
      <p:sp>
        <p:nvSpPr>
          <p:cNvPr id="5" name="Freeform: Shape 4">
            <a:extLst>
              <a:ext uri="{FF2B5EF4-FFF2-40B4-BE49-F238E27FC236}">
                <a16:creationId xmlns:a16="http://schemas.microsoft.com/office/drawing/2014/main" id="{483D8305-B1A4-444E-8362-5DCB4AA143A6}"/>
              </a:ext>
            </a:extLst>
          </p:cNvPr>
          <p:cNvSpPr/>
          <p:nvPr/>
        </p:nvSpPr>
        <p:spPr bwMode="auto">
          <a:xfrm>
            <a:off x="1181100" y="3780278"/>
            <a:ext cx="4572000" cy="1642622"/>
          </a:xfrm>
          <a:custGeom>
            <a:avLst/>
            <a:gdLst>
              <a:gd name="connsiteX0" fmla="*/ 12700 w 4572000"/>
              <a:gd name="connsiteY0" fmla="*/ 131322 h 1642622"/>
              <a:gd name="connsiteX1" fmla="*/ 165100 w 4572000"/>
              <a:gd name="connsiteY1" fmla="*/ 93222 h 1642622"/>
              <a:gd name="connsiteX2" fmla="*/ 203200 w 4572000"/>
              <a:gd name="connsiteY2" fmla="*/ 80522 h 1642622"/>
              <a:gd name="connsiteX3" fmla="*/ 444500 w 4572000"/>
              <a:gd name="connsiteY3" fmla="*/ 55122 h 1642622"/>
              <a:gd name="connsiteX4" fmla="*/ 1485900 w 4572000"/>
              <a:gd name="connsiteY4" fmla="*/ 29722 h 1642622"/>
              <a:gd name="connsiteX5" fmla="*/ 1816100 w 4572000"/>
              <a:gd name="connsiteY5" fmla="*/ 17022 h 1642622"/>
              <a:gd name="connsiteX6" fmla="*/ 3670300 w 4572000"/>
              <a:gd name="connsiteY6" fmla="*/ 29722 h 1642622"/>
              <a:gd name="connsiteX7" fmla="*/ 3822700 w 4572000"/>
              <a:gd name="connsiteY7" fmla="*/ 55122 h 1642622"/>
              <a:gd name="connsiteX8" fmla="*/ 3911600 w 4572000"/>
              <a:gd name="connsiteY8" fmla="*/ 67822 h 1642622"/>
              <a:gd name="connsiteX9" fmla="*/ 3949700 w 4572000"/>
              <a:gd name="connsiteY9" fmla="*/ 80522 h 1642622"/>
              <a:gd name="connsiteX10" fmla="*/ 4114800 w 4572000"/>
              <a:gd name="connsiteY10" fmla="*/ 105922 h 1642622"/>
              <a:gd name="connsiteX11" fmla="*/ 4165600 w 4572000"/>
              <a:gd name="connsiteY11" fmla="*/ 131322 h 1642622"/>
              <a:gd name="connsiteX12" fmla="*/ 4241800 w 4572000"/>
              <a:gd name="connsiteY12" fmla="*/ 182122 h 1642622"/>
              <a:gd name="connsiteX13" fmla="*/ 4343400 w 4572000"/>
              <a:gd name="connsiteY13" fmla="*/ 245622 h 1642622"/>
              <a:gd name="connsiteX14" fmla="*/ 4406900 w 4572000"/>
              <a:gd name="connsiteY14" fmla="*/ 321822 h 1642622"/>
              <a:gd name="connsiteX15" fmla="*/ 4419600 w 4572000"/>
              <a:gd name="connsiteY15" fmla="*/ 359922 h 1642622"/>
              <a:gd name="connsiteX16" fmla="*/ 4457700 w 4572000"/>
              <a:gd name="connsiteY16" fmla="*/ 385322 h 1642622"/>
              <a:gd name="connsiteX17" fmla="*/ 4470400 w 4572000"/>
              <a:gd name="connsiteY17" fmla="*/ 423422 h 1642622"/>
              <a:gd name="connsiteX18" fmla="*/ 4495800 w 4572000"/>
              <a:gd name="connsiteY18" fmla="*/ 525022 h 1642622"/>
              <a:gd name="connsiteX19" fmla="*/ 4521200 w 4572000"/>
              <a:gd name="connsiteY19" fmla="*/ 563122 h 1642622"/>
              <a:gd name="connsiteX20" fmla="*/ 4559300 w 4572000"/>
              <a:gd name="connsiteY20" fmla="*/ 677422 h 1642622"/>
              <a:gd name="connsiteX21" fmla="*/ 4572000 w 4572000"/>
              <a:gd name="connsiteY21" fmla="*/ 715522 h 1642622"/>
              <a:gd name="connsiteX22" fmla="*/ 4559300 w 4572000"/>
              <a:gd name="connsiteY22" fmla="*/ 880622 h 1642622"/>
              <a:gd name="connsiteX23" fmla="*/ 4521200 w 4572000"/>
              <a:gd name="connsiteY23" fmla="*/ 956822 h 1642622"/>
              <a:gd name="connsiteX24" fmla="*/ 4508500 w 4572000"/>
              <a:gd name="connsiteY24" fmla="*/ 994922 h 1642622"/>
              <a:gd name="connsiteX25" fmla="*/ 4483100 w 4572000"/>
              <a:gd name="connsiteY25" fmla="*/ 1045722 h 1642622"/>
              <a:gd name="connsiteX26" fmla="*/ 4470400 w 4572000"/>
              <a:gd name="connsiteY26" fmla="*/ 1083822 h 1642622"/>
              <a:gd name="connsiteX27" fmla="*/ 4445000 w 4572000"/>
              <a:gd name="connsiteY27" fmla="*/ 1134622 h 1642622"/>
              <a:gd name="connsiteX28" fmla="*/ 4381500 w 4572000"/>
              <a:gd name="connsiteY28" fmla="*/ 1223522 h 1642622"/>
              <a:gd name="connsiteX29" fmla="*/ 4279900 w 4572000"/>
              <a:gd name="connsiteY29" fmla="*/ 1337822 h 1642622"/>
              <a:gd name="connsiteX30" fmla="*/ 4216400 w 4572000"/>
              <a:gd name="connsiteY30" fmla="*/ 1375922 h 1642622"/>
              <a:gd name="connsiteX31" fmla="*/ 4178300 w 4572000"/>
              <a:gd name="connsiteY31" fmla="*/ 1388622 h 1642622"/>
              <a:gd name="connsiteX32" fmla="*/ 4089400 w 4572000"/>
              <a:gd name="connsiteY32" fmla="*/ 1439422 h 1642622"/>
              <a:gd name="connsiteX33" fmla="*/ 4051300 w 4572000"/>
              <a:gd name="connsiteY33" fmla="*/ 1452122 h 1642622"/>
              <a:gd name="connsiteX34" fmla="*/ 4013200 w 4572000"/>
              <a:gd name="connsiteY34" fmla="*/ 1477522 h 1642622"/>
              <a:gd name="connsiteX35" fmla="*/ 3937000 w 4572000"/>
              <a:gd name="connsiteY35" fmla="*/ 1502922 h 1642622"/>
              <a:gd name="connsiteX36" fmla="*/ 3886200 w 4572000"/>
              <a:gd name="connsiteY36" fmla="*/ 1528322 h 1642622"/>
              <a:gd name="connsiteX37" fmla="*/ 3810000 w 4572000"/>
              <a:gd name="connsiteY37" fmla="*/ 1579122 h 1642622"/>
              <a:gd name="connsiteX38" fmla="*/ 3746500 w 4572000"/>
              <a:gd name="connsiteY38" fmla="*/ 1591822 h 1642622"/>
              <a:gd name="connsiteX39" fmla="*/ 3683000 w 4572000"/>
              <a:gd name="connsiteY39" fmla="*/ 1617222 h 1642622"/>
              <a:gd name="connsiteX40" fmla="*/ 3556000 w 4572000"/>
              <a:gd name="connsiteY40" fmla="*/ 1629922 h 1642622"/>
              <a:gd name="connsiteX41" fmla="*/ 3479800 w 4572000"/>
              <a:gd name="connsiteY41" fmla="*/ 1642622 h 1642622"/>
              <a:gd name="connsiteX42" fmla="*/ 1117600 w 4572000"/>
              <a:gd name="connsiteY42" fmla="*/ 1629922 h 1642622"/>
              <a:gd name="connsiteX43" fmla="*/ 965200 w 4572000"/>
              <a:gd name="connsiteY43" fmla="*/ 1591822 h 1642622"/>
              <a:gd name="connsiteX44" fmla="*/ 889000 w 4572000"/>
              <a:gd name="connsiteY44" fmla="*/ 1566422 h 1642622"/>
              <a:gd name="connsiteX45" fmla="*/ 850900 w 4572000"/>
              <a:gd name="connsiteY45" fmla="*/ 1553722 h 1642622"/>
              <a:gd name="connsiteX46" fmla="*/ 800100 w 4572000"/>
              <a:gd name="connsiteY46" fmla="*/ 1528322 h 1642622"/>
              <a:gd name="connsiteX47" fmla="*/ 762000 w 4572000"/>
              <a:gd name="connsiteY47" fmla="*/ 1515622 h 1642622"/>
              <a:gd name="connsiteX48" fmla="*/ 723900 w 4572000"/>
              <a:gd name="connsiteY48" fmla="*/ 1490222 h 1642622"/>
              <a:gd name="connsiteX49" fmla="*/ 647700 w 4572000"/>
              <a:gd name="connsiteY49" fmla="*/ 1464822 h 1642622"/>
              <a:gd name="connsiteX50" fmla="*/ 571500 w 4572000"/>
              <a:gd name="connsiteY50" fmla="*/ 1439422 h 1642622"/>
              <a:gd name="connsiteX51" fmla="*/ 533400 w 4572000"/>
              <a:gd name="connsiteY51" fmla="*/ 1426722 h 1642622"/>
              <a:gd name="connsiteX52" fmla="*/ 495300 w 4572000"/>
              <a:gd name="connsiteY52" fmla="*/ 1401322 h 1642622"/>
              <a:gd name="connsiteX53" fmla="*/ 469900 w 4572000"/>
              <a:gd name="connsiteY53" fmla="*/ 1363222 h 1642622"/>
              <a:gd name="connsiteX54" fmla="*/ 431800 w 4572000"/>
              <a:gd name="connsiteY54" fmla="*/ 1337822 h 1642622"/>
              <a:gd name="connsiteX55" fmla="*/ 381000 w 4572000"/>
              <a:gd name="connsiteY55" fmla="*/ 1299722 h 1642622"/>
              <a:gd name="connsiteX56" fmla="*/ 304800 w 4572000"/>
              <a:gd name="connsiteY56" fmla="*/ 1248922 h 1642622"/>
              <a:gd name="connsiteX57" fmla="*/ 228600 w 4572000"/>
              <a:gd name="connsiteY57" fmla="*/ 1198122 h 1642622"/>
              <a:gd name="connsiteX58" fmla="*/ 177800 w 4572000"/>
              <a:gd name="connsiteY58" fmla="*/ 1147322 h 1642622"/>
              <a:gd name="connsiteX59" fmla="*/ 165100 w 4572000"/>
              <a:gd name="connsiteY59" fmla="*/ 1109222 h 1642622"/>
              <a:gd name="connsiteX60" fmla="*/ 114300 w 4572000"/>
              <a:gd name="connsiteY60" fmla="*/ 1033022 h 1642622"/>
              <a:gd name="connsiteX61" fmla="*/ 50800 w 4572000"/>
              <a:gd name="connsiteY61" fmla="*/ 944122 h 1642622"/>
              <a:gd name="connsiteX62" fmla="*/ 12700 w 4572000"/>
              <a:gd name="connsiteY62" fmla="*/ 829822 h 1642622"/>
              <a:gd name="connsiteX63" fmla="*/ 0 w 4572000"/>
              <a:gd name="connsiteY63" fmla="*/ 791722 h 1642622"/>
              <a:gd name="connsiteX64" fmla="*/ 12700 w 4572000"/>
              <a:gd name="connsiteY64" fmla="*/ 601222 h 1642622"/>
              <a:gd name="connsiteX65" fmla="*/ 25400 w 4572000"/>
              <a:gd name="connsiteY65" fmla="*/ 182122 h 1642622"/>
              <a:gd name="connsiteX66" fmla="*/ 101600 w 4572000"/>
              <a:gd name="connsiteY66" fmla="*/ 169422 h 1642622"/>
              <a:gd name="connsiteX67" fmla="*/ 114300 w 4572000"/>
              <a:gd name="connsiteY67" fmla="*/ 156722 h 164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72000" h="1642622">
                <a:moveTo>
                  <a:pt x="12700" y="131322"/>
                </a:moveTo>
                <a:cubicBezTo>
                  <a:pt x="309688" y="46468"/>
                  <a:pt x="-59830" y="149454"/>
                  <a:pt x="165100" y="93222"/>
                </a:cubicBezTo>
                <a:cubicBezTo>
                  <a:pt x="178087" y="89975"/>
                  <a:pt x="189936" y="82331"/>
                  <a:pt x="203200" y="80522"/>
                </a:cubicBezTo>
                <a:cubicBezTo>
                  <a:pt x="283336" y="69594"/>
                  <a:pt x="444500" y="55122"/>
                  <a:pt x="444500" y="55122"/>
                </a:cubicBezTo>
                <a:cubicBezTo>
                  <a:pt x="800724" y="-63619"/>
                  <a:pt x="448545" y="49481"/>
                  <a:pt x="1485900" y="29722"/>
                </a:cubicBezTo>
                <a:cubicBezTo>
                  <a:pt x="1596028" y="27624"/>
                  <a:pt x="1706033" y="21255"/>
                  <a:pt x="1816100" y="17022"/>
                </a:cubicBezTo>
                <a:lnTo>
                  <a:pt x="3670300" y="29722"/>
                </a:lnTo>
                <a:cubicBezTo>
                  <a:pt x="3715338" y="30311"/>
                  <a:pt x="3776886" y="47486"/>
                  <a:pt x="3822700" y="55122"/>
                </a:cubicBezTo>
                <a:cubicBezTo>
                  <a:pt x="3852227" y="60043"/>
                  <a:pt x="3881967" y="63589"/>
                  <a:pt x="3911600" y="67822"/>
                </a:cubicBezTo>
                <a:cubicBezTo>
                  <a:pt x="3924300" y="72055"/>
                  <a:pt x="3936713" y="77275"/>
                  <a:pt x="3949700" y="80522"/>
                </a:cubicBezTo>
                <a:cubicBezTo>
                  <a:pt x="4007880" y="95067"/>
                  <a:pt x="4053108" y="98211"/>
                  <a:pt x="4114800" y="105922"/>
                </a:cubicBezTo>
                <a:cubicBezTo>
                  <a:pt x="4131733" y="114389"/>
                  <a:pt x="4149366" y="121582"/>
                  <a:pt x="4165600" y="131322"/>
                </a:cubicBezTo>
                <a:cubicBezTo>
                  <a:pt x="4191777" y="147028"/>
                  <a:pt x="4214496" y="168470"/>
                  <a:pt x="4241800" y="182122"/>
                </a:cubicBezTo>
                <a:cubicBezTo>
                  <a:pt x="4293837" y="208140"/>
                  <a:pt x="4297238" y="206055"/>
                  <a:pt x="4343400" y="245622"/>
                </a:cubicBezTo>
                <a:cubicBezTo>
                  <a:pt x="4367976" y="266688"/>
                  <a:pt x="4392202" y="292427"/>
                  <a:pt x="4406900" y="321822"/>
                </a:cubicBezTo>
                <a:cubicBezTo>
                  <a:pt x="4412887" y="333796"/>
                  <a:pt x="4411237" y="349469"/>
                  <a:pt x="4419600" y="359922"/>
                </a:cubicBezTo>
                <a:cubicBezTo>
                  <a:pt x="4429135" y="371841"/>
                  <a:pt x="4445000" y="376855"/>
                  <a:pt x="4457700" y="385322"/>
                </a:cubicBezTo>
                <a:cubicBezTo>
                  <a:pt x="4461933" y="398022"/>
                  <a:pt x="4467153" y="410435"/>
                  <a:pt x="4470400" y="423422"/>
                </a:cubicBezTo>
                <a:cubicBezTo>
                  <a:pt x="4477646" y="452405"/>
                  <a:pt x="4481285" y="495992"/>
                  <a:pt x="4495800" y="525022"/>
                </a:cubicBezTo>
                <a:cubicBezTo>
                  <a:pt x="4502626" y="538674"/>
                  <a:pt x="4515001" y="549174"/>
                  <a:pt x="4521200" y="563122"/>
                </a:cubicBezTo>
                <a:lnTo>
                  <a:pt x="4559300" y="677422"/>
                </a:lnTo>
                <a:lnTo>
                  <a:pt x="4572000" y="715522"/>
                </a:lnTo>
                <a:cubicBezTo>
                  <a:pt x="4567767" y="770555"/>
                  <a:pt x="4566146" y="825852"/>
                  <a:pt x="4559300" y="880622"/>
                </a:cubicBezTo>
                <a:cubicBezTo>
                  <a:pt x="4553980" y="923184"/>
                  <a:pt x="4540108" y="919005"/>
                  <a:pt x="4521200" y="956822"/>
                </a:cubicBezTo>
                <a:cubicBezTo>
                  <a:pt x="4515213" y="968796"/>
                  <a:pt x="4513773" y="982617"/>
                  <a:pt x="4508500" y="994922"/>
                </a:cubicBezTo>
                <a:cubicBezTo>
                  <a:pt x="4501042" y="1012323"/>
                  <a:pt x="4490558" y="1028321"/>
                  <a:pt x="4483100" y="1045722"/>
                </a:cubicBezTo>
                <a:cubicBezTo>
                  <a:pt x="4477827" y="1058027"/>
                  <a:pt x="4475673" y="1071517"/>
                  <a:pt x="4470400" y="1083822"/>
                </a:cubicBezTo>
                <a:cubicBezTo>
                  <a:pt x="4462942" y="1101223"/>
                  <a:pt x="4454393" y="1118184"/>
                  <a:pt x="4445000" y="1134622"/>
                </a:cubicBezTo>
                <a:cubicBezTo>
                  <a:pt x="4427897" y="1164552"/>
                  <a:pt x="4400970" y="1196264"/>
                  <a:pt x="4381500" y="1223522"/>
                </a:cubicBezTo>
                <a:cubicBezTo>
                  <a:pt x="4348991" y="1269034"/>
                  <a:pt x="4336730" y="1303724"/>
                  <a:pt x="4279900" y="1337822"/>
                </a:cubicBezTo>
                <a:cubicBezTo>
                  <a:pt x="4258733" y="1350522"/>
                  <a:pt x="4238478" y="1364883"/>
                  <a:pt x="4216400" y="1375922"/>
                </a:cubicBezTo>
                <a:cubicBezTo>
                  <a:pt x="4204426" y="1381909"/>
                  <a:pt x="4190274" y="1382635"/>
                  <a:pt x="4178300" y="1388622"/>
                </a:cubicBezTo>
                <a:cubicBezTo>
                  <a:pt x="4050755" y="1452395"/>
                  <a:pt x="4245257" y="1372626"/>
                  <a:pt x="4089400" y="1439422"/>
                </a:cubicBezTo>
                <a:cubicBezTo>
                  <a:pt x="4077095" y="1444695"/>
                  <a:pt x="4063274" y="1446135"/>
                  <a:pt x="4051300" y="1452122"/>
                </a:cubicBezTo>
                <a:cubicBezTo>
                  <a:pt x="4037648" y="1458948"/>
                  <a:pt x="4027148" y="1471323"/>
                  <a:pt x="4013200" y="1477522"/>
                </a:cubicBezTo>
                <a:cubicBezTo>
                  <a:pt x="3988734" y="1488396"/>
                  <a:pt x="3960947" y="1490948"/>
                  <a:pt x="3937000" y="1502922"/>
                </a:cubicBezTo>
                <a:cubicBezTo>
                  <a:pt x="3920067" y="1511389"/>
                  <a:pt x="3902434" y="1518582"/>
                  <a:pt x="3886200" y="1528322"/>
                </a:cubicBezTo>
                <a:cubicBezTo>
                  <a:pt x="3860023" y="1544028"/>
                  <a:pt x="3839934" y="1573135"/>
                  <a:pt x="3810000" y="1579122"/>
                </a:cubicBezTo>
                <a:cubicBezTo>
                  <a:pt x="3788833" y="1583355"/>
                  <a:pt x="3767175" y="1585619"/>
                  <a:pt x="3746500" y="1591822"/>
                </a:cubicBezTo>
                <a:cubicBezTo>
                  <a:pt x="3724664" y="1598373"/>
                  <a:pt x="3705354" y="1612751"/>
                  <a:pt x="3683000" y="1617222"/>
                </a:cubicBezTo>
                <a:cubicBezTo>
                  <a:pt x="3641282" y="1625566"/>
                  <a:pt x="3598216" y="1624645"/>
                  <a:pt x="3556000" y="1629922"/>
                </a:cubicBezTo>
                <a:cubicBezTo>
                  <a:pt x="3530448" y="1633116"/>
                  <a:pt x="3505200" y="1638389"/>
                  <a:pt x="3479800" y="1642622"/>
                </a:cubicBezTo>
                <a:lnTo>
                  <a:pt x="1117600" y="1629922"/>
                </a:lnTo>
                <a:cubicBezTo>
                  <a:pt x="1064640" y="1629370"/>
                  <a:pt x="1014205" y="1608157"/>
                  <a:pt x="965200" y="1591822"/>
                </a:cubicBezTo>
                <a:lnTo>
                  <a:pt x="889000" y="1566422"/>
                </a:lnTo>
                <a:cubicBezTo>
                  <a:pt x="876300" y="1562189"/>
                  <a:pt x="862874" y="1559709"/>
                  <a:pt x="850900" y="1553722"/>
                </a:cubicBezTo>
                <a:cubicBezTo>
                  <a:pt x="833967" y="1545255"/>
                  <a:pt x="817501" y="1535780"/>
                  <a:pt x="800100" y="1528322"/>
                </a:cubicBezTo>
                <a:cubicBezTo>
                  <a:pt x="787795" y="1523049"/>
                  <a:pt x="773974" y="1521609"/>
                  <a:pt x="762000" y="1515622"/>
                </a:cubicBezTo>
                <a:cubicBezTo>
                  <a:pt x="748348" y="1508796"/>
                  <a:pt x="737848" y="1496421"/>
                  <a:pt x="723900" y="1490222"/>
                </a:cubicBezTo>
                <a:cubicBezTo>
                  <a:pt x="699434" y="1479348"/>
                  <a:pt x="673100" y="1473289"/>
                  <a:pt x="647700" y="1464822"/>
                </a:cubicBezTo>
                <a:lnTo>
                  <a:pt x="571500" y="1439422"/>
                </a:lnTo>
                <a:cubicBezTo>
                  <a:pt x="558800" y="1435189"/>
                  <a:pt x="544539" y="1434148"/>
                  <a:pt x="533400" y="1426722"/>
                </a:cubicBezTo>
                <a:lnTo>
                  <a:pt x="495300" y="1401322"/>
                </a:lnTo>
                <a:cubicBezTo>
                  <a:pt x="486833" y="1388622"/>
                  <a:pt x="480693" y="1374015"/>
                  <a:pt x="469900" y="1363222"/>
                </a:cubicBezTo>
                <a:cubicBezTo>
                  <a:pt x="459107" y="1352429"/>
                  <a:pt x="444220" y="1346694"/>
                  <a:pt x="431800" y="1337822"/>
                </a:cubicBezTo>
                <a:cubicBezTo>
                  <a:pt x="414576" y="1325519"/>
                  <a:pt x="398340" y="1311860"/>
                  <a:pt x="381000" y="1299722"/>
                </a:cubicBezTo>
                <a:cubicBezTo>
                  <a:pt x="355991" y="1282216"/>
                  <a:pt x="326386" y="1270508"/>
                  <a:pt x="304800" y="1248922"/>
                </a:cubicBezTo>
                <a:cubicBezTo>
                  <a:pt x="257234" y="1201356"/>
                  <a:pt x="283739" y="1216502"/>
                  <a:pt x="228600" y="1198122"/>
                </a:cubicBezTo>
                <a:cubicBezTo>
                  <a:pt x="194733" y="1096522"/>
                  <a:pt x="245533" y="1215055"/>
                  <a:pt x="177800" y="1147322"/>
                </a:cubicBezTo>
                <a:cubicBezTo>
                  <a:pt x="168334" y="1137856"/>
                  <a:pt x="171601" y="1120924"/>
                  <a:pt x="165100" y="1109222"/>
                </a:cubicBezTo>
                <a:cubicBezTo>
                  <a:pt x="150275" y="1082537"/>
                  <a:pt x="131233" y="1058422"/>
                  <a:pt x="114300" y="1033022"/>
                </a:cubicBezTo>
                <a:cubicBezTo>
                  <a:pt x="77159" y="977310"/>
                  <a:pt x="98058" y="1007133"/>
                  <a:pt x="50800" y="944122"/>
                </a:cubicBezTo>
                <a:lnTo>
                  <a:pt x="12700" y="829822"/>
                </a:lnTo>
                <a:lnTo>
                  <a:pt x="0" y="791722"/>
                </a:lnTo>
                <a:cubicBezTo>
                  <a:pt x="4233" y="728222"/>
                  <a:pt x="10051" y="664808"/>
                  <a:pt x="12700" y="601222"/>
                </a:cubicBezTo>
                <a:cubicBezTo>
                  <a:pt x="18518" y="461579"/>
                  <a:pt x="-2784" y="319015"/>
                  <a:pt x="25400" y="182122"/>
                </a:cubicBezTo>
                <a:cubicBezTo>
                  <a:pt x="30593" y="156901"/>
                  <a:pt x="76840" y="176496"/>
                  <a:pt x="101600" y="169422"/>
                </a:cubicBezTo>
                <a:cubicBezTo>
                  <a:pt x="107356" y="167777"/>
                  <a:pt x="110067" y="160955"/>
                  <a:pt x="114300" y="156722"/>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C8EBA2F-054C-4B7B-84C3-3E3FC3E9B970}"/>
              </a:ext>
            </a:extLst>
          </p:cNvPr>
          <p:cNvSpPr/>
          <p:nvPr/>
        </p:nvSpPr>
        <p:spPr bwMode="auto">
          <a:xfrm>
            <a:off x="457597" y="3437383"/>
            <a:ext cx="5112568" cy="2160239"/>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970445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C43-FB5F-4738-ACD1-15F4A895D7F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7FFB026-E224-4BE1-A937-2F5134739DF2}"/>
              </a:ext>
            </a:extLst>
          </p:cNvPr>
          <p:cNvSpPr>
            <a:spLocks noGrp="1"/>
          </p:cNvSpPr>
          <p:nvPr>
            <p:ph type="body" sz="quarter" idx="12"/>
          </p:nvPr>
        </p:nvSpPr>
        <p:spPr>
          <a:xfrm>
            <a:off x="274638" y="3954463"/>
            <a:ext cx="10058401" cy="1181862"/>
          </a:xfrm>
        </p:spPr>
        <p:txBody>
          <a:bodyPr/>
          <a:lstStyle/>
          <a:p>
            <a:r>
              <a:rPr lang="en-US" dirty="0"/>
              <a:t>Ingest ratings data from Event Hubs with Spark Structured Streaming</a:t>
            </a:r>
          </a:p>
        </p:txBody>
      </p:sp>
    </p:spTree>
    <p:extLst>
      <p:ext uri="{BB962C8B-B14F-4D97-AF65-F5344CB8AC3E}">
        <p14:creationId xmlns:p14="http://schemas.microsoft.com/office/powerpoint/2010/main" val="1845191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8B79-11C9-4068-BF9E-3C4D006846D6}"/>
              </a:ext>
            </a:extLst>
          </p:cNvPr>
          <p:cNvSpPr>
            <a:spLocks noGrp="1"/>
          </p:cNvSpPr>
          <p:nvPr>
            <p:ph type="title"/>
          </p:nvPr>
        </p:nvSpPr>
        <p:spPr/>
        <p:txBody>
          <a:bodyPr/>
          <a:lstStyle/>
          <a:p>
            <a:r>
              <a:rPr lang="en-US" dirty="0"/>
              <a:t>Spark </a:t>
            </a:r>
            <a:r>
              <a:rPr lang="en-US" dirty="0" err="1"/>
              <a:t>MLlib</a:t>
            </a:r>
            <a:endParaRPr lang="en-US" dirty="0"/>
          </a:p>
        </p:txBody>
      </p:sp>
      <p:sp>
        <p:nvSpPr>
          <p:cNvPr id="3" name="Text Placeholder 2">
            <a:extLst>
              <a:ext uri="{FF2B5EF4-FFF2-40B4-BE49-F238E27FC236}">
                <a16:creationId xmlns:a16="http://schemas.microsoft.com/office/drawing/2014/main" id="{492B86C6-8150-4A73-B4A2-8567F7810330}"/>
              </a:ext>
            </a:extLst>
          </p:cNvPr>
          <p:cNvSpPr>
            <a:spLocks noGrp="1"/>
          </p:cNvSpPr>
          <p:nvPr>
            <p:ph type="body" sz="quarter" idx="10"/>
          </p:nvPr>
        </p:nvSpPr>
        <p:spPr>
          <a:xfrm>
            <a:off x="274639" y="1211287"/>
            <a:ext cx="5486399" cy="4939814"/>
          </a:xfrm>
        </p:spPr>
        <p:txBody>
          <a:bodyPr/>
          <a:lstStyle/>
          <a:p>
            <a:pPr marL="0" indent="0">
              <a:buNone/>
            </a:pPr>
            <a:r>
              <a:rPr lang="en-US" b="1" dirty="0"/>
              <a:t>Scalable Machine Learning library on Spark</a:t>
            </a:r>
          </a:p>
          <a:p>
            <a:r>
              <a:rPr lang="en-US" dirty="0"/>
              <a:t>Common ML algorithms</a:t>
            </a:r>
          </a:p>
          <a:p>
            <a:pPr lvl="1"/>
            <a:r>
              <a:rPr lang="en-US" dirty="0"/>
              <a:t>classification, regression, clustering, &amp; collaborative filtering</a:t>
            </a:r>
          </a:p>
          <a:p>
            <a:r>
              <a:rPr lang="en-US" dirty="0"/>
              <a:t>Featurization </a:t>
            </a:r>
          </a:p>
          <a:p>
            <a:pPr lvl="1"/>
            <a:r>
              <a:rPr lang="en-US" dirty="0"/>
              <a:t>Feature extraction, Transformation, dimensionality reduction</a:t>
            </a:r>
          </a:p>
          <a:p>
            <a:r>
              <a:rPr lang="en-US" dirty="0"/>
              <a:t>ML Pipelines</a:t>
            </a:r>
          </a:p>
          <a:p>
            <a:pPr lvl="1"/>
            <a:r>
              <a:rPr lang="en-US" dirty="0"/>
              <a:t>Combine Transformers and Estimators</a:t>
            </a:r>
          </a:p>
        </p:txBody>
      </p:sp>
      <p:sp>
        <p:nvSpPr>
          <p:cNvPr id="5" name="Rectangle 4">
            <a:extLst>
              <a:ext uri="{FF2B5EF4-FFF2-40B4-BE49-F238E27FC236}">
                <a16:creationId xmlns:a16="http://schemas.microsoft.com/office/drawing/2014/main" id="{9F894FD1-4FC6-48BA-B116-BCB66AB11B04}"/>
              </a:ext>
            </a:extLst>
          </p:cNvPr>
          <p:cNvSpPr/>
          <p:nvPr/>
        </p:nvSpPr>
        <p:spPr>
          <a:xfrm>
            <a:off x="5798265" y="4016615"/>
            <a:ext cx="6318409" cy="94559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U" sz="2400" b="1" dirty="0"/>
              <a:t>Apache Spark Core APIs</a:t>
            </a:r>
          </a:p>
          <a:p>
            <a:pPr algn="ctr"/>
            <a:r>
              <a:rPr lang="en-AU" sz="1200" dirty="0"/>
              <a:t>RDDs, DataFrame, Datasets</a:t>
            </a:r>
            <a:endParaRPr lang="en-AU" sz="2800" dirty="0"/>
          </a:p>
        </p:txBody>
      </p:sp>
      <p:sp>
        <p:nvSpPr>
          <p:cNvPr id="6" name="Rectangle 5">
            <a:extLst>
              <a:ext uri="{FF2B5EF4-FFF2-40B4-BE49-F238E27FC236}">
                <a16:creationId xmlns:a16="http://schemas.microsoft.com/office/drawing/2014/main" id="{3CE73E11-EBFE-456E-97D9-7E06A3D0E82A}"/>
              </a:ext>
            </a:extLst>
          </p:cNvPr>
          <p:cNvSpPr/>
          <p:nvPr/>
        </p:nvSpPr>
        <p:spPr>
          <a:xfrm>
            <a:off x="5798266" y="2379487"/>
            <a:ext cx="1501213"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t>Spark SQL</a:t>
            </a:r>
            <a:endParaRPr lang="en-AU" dirty="0"/>
          </a:p>
        </p:txBody>
      </p:sp>
      <p:sp>
        <p:nvSpPr>
          <p:cNvPr id="7" name="Rectangle 6">
            <a:extLst>
              <a:ext uri="{FF2B5EF4-FFF2-40B4-BE49-F238E27FC236}">
                <a16:creationId xmlns:a16="http://schemas.microsoft.com/office/drawing/2014/main" id="{9EFA12B0-D0C4-44B4-8C0B-AF3E3C3453DD}"/>
              </a:ext>
            </a:extLst>
          </p:cNvPr>
          <p:cNvSpPr/>
          <p:nvPr/>
        </p:nvSpPr>
        <p:spPr>
          <a:xfrm>
            <a:off x="10624000" y="2379488"/>
            <a:ext cx="1492675"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GraphX</a:t>
            </a:r>
            <a:endParaRPr lang="en-AU" dirty="0"/>
          </a:p>
          <a:p>
            <a:pPr algn="ctr"/>
            <a:r>
              <a:rPr lang="en-AU" dirty="0"/>
              <a:t>(graph)</a:t>
            </a:r>
          </a:p>
        </p:txBody>
      </p:sp>
      <p:sp>
        <p:nvSpPr>
          <p:cNvPr id="8" name="Rectangle 7">
            <a:extLst>
              <a:ext uri="{FF2B5EF4-FFF2-40B4-BE49-F238E27FC236}">
                <a16:creationId xmlns:a16="http://schemas.microsoft.com/office/drawing/2014/main" id="{0FB94E73-5010-45A4-9881-EEB6C72752DD}"/>
              </a:ext>
            </a:extLst>
          </p:cNvPr>
          <p:cNvSpPr/>
          <p:nvPr/>
        </p:nvSpPr>
        <p:spPr>
          <a:xfrm>
            <a:off x="7412536" y="2379488"/>
            <a:ext cx="1492675" cy="1519327"/>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t>Structured Streaming</a:t>
            </a:r>
            <a:endParaRPr lang="en-AU" dirty="0"/>
          </a:p>
        </p:txBody>
      </p:sp>
      <p:sp>
        <p:nvSpPr>
          <p:cNvPr id="9" name="Rectangle 8">
            <a:extLst>
              <a:ext uri="{FF2B5EF4-FFF2-40B4-BE49-F238E27FC236}">
                <a16:creationId xmlns:a16="http://schemas.microsoft.com/office/drawing/2014/main" id="{02046F2B-8D1B-496D-84E8-5936206DB852}"/>
              </a:ext>
            </a:extLst>
          </p:cNvPr>
          <p:cNvSpPr/>
          <p:nvPr/>
        </p:nvSpPr>
        <p:spPr>
          <a:xfrm>
            <a:off x="9018268" y="2387669"/>
            <a:ext cx="1492675" cy="151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a:t>Mllib</a:t>
            </a:r>
            <a:endParaRPr lang="en-AU" b="1" dirty="0"/>
          </a:p>
          <a:p>
            <a:pPr algn="ctr"/>
            <a:r>
              <a:rPr lang="en-AU" b="1" dirty="0"/>
              <a:t>(machine learning)</a:t>
            </a:r>
          </a:p>
        </p:txBody>
      </p:sp>
    </p:spTree>
    <p:extLst>
      <p:ext uri="{BB962C8B-B14F-4D97-AF65-F5344CB8AC3E}">
        <p14:creationId xmlns:p14="http://schemas.microsoft.com/office/powerpoint/2010/main" val="12909041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80B0E9-C479-499B-B3A8-30E0FB4B0EEB}"/>
              </a:ext>
            </a:extLst>
          </p:cNvPr>
          <p:cNvPicPr>
            <a:picLocks noChangeAspect="1"/>
          </p:cNvPicPr>
          <p:nvPr/>
        </p:nvPicPr>
        <p:blipFill>
          <a:blip r:embed="rId3"/>
          <a:stretch>
            <a:fillRect/>
          </a:stretch>
        </p:blipFill>
        <p:spPr>
          <a:xfrm>
            <a:off x="888439" y="1481038"/>
            <a:ext cx="11258797" cy="4639344"/>
          </a:xfrm>
          <a:prstGeom prst="rect">
            <a:avLst/>
          </a:prstGeom>
        </p:spPr>
      </p:pic>
      <p:sp>
        <p:nvSpPr>
          <p:cNvPr id="2" name="Title 1">
            <a:extLst>
              <a:ext uri="{FF2B5EF4-FFF2-40B4-BE49-F238E27FC236}">
                <a16:creationId xmlns:a16="http://schemas.microsoft.com/office/drawing/2014/main" id="{F188B958-FB9B-46F0-A681-32731DE8697B}"/>
              </a:ext>
            </a:extLst>
          </p:cNvPr>
          <p:cNvSpPr>
            <a:spLocks noGrp="1"/>
          </p:cNvSpPr>
          <p:nvPr>
            <p:ph type="title"/>
          </p:nvPr>
        </p:nvSpPr>
        <p:spPr/>
        <p:txBody>
          <a:bodyPr/>
          <a:lstStyle/>
          <a:p>
            <a:r>
              <a:rPr lang="en-US" dirty="0"/>
              <a:t>Demo Architecture</a:t>
            </a:r>
          </a:p>
        </p:txBody>
      </p:sp>
      <p:sp>
        <p:nvSpPr>
          <p:cNvPr id="5" name="Freeform: Shape 4">
            <a:extLst>
              <a:ext uri="{FF2B5EF4-FFF2-40B4-BE49-F238E27FC236}">
                <a16:creationId xmlns:a16="http://schemas.microsoft.com/office/drawing/2014/main" id="{483D8305-B1A4-444E-8362-5DCB4AA143A6}"/>
              </a:ext>
            </a:extLst>
          </p:cNvPr>
          <p:cNvSpPr/>
          <p:nvPr/>
        </p:nvSpPr>
        <p:spPr bwMode="auto">
          <a:xfrm>
            <a:off x="1181100" y="3780278"/>
            <a:ext cx="4572000" cy="1642622"/>
          </a:xfrm>
          <a:custGeom>
            <a:avLst/>
            <a:gdLst>
              <a:gd name="connsiteX0" fmla="*/ 12700 w 4572000"/>
              <a:gd name="connsiteY0" fmla="*/ 131322 h 1642622"/>
              <a:gd name="connsiteX1" fmla="*/ 165100 w 4572000"/>
              <a:gd name="connsiteY1" fmla="*/ 93222 h 1642622"/>
              <a:gd name="connsiteX2" fmla="*/ 203200 w 4572000"/>
              <a:gd name="connsiteY2" fmla="*/ 80522 h 1642622"/>
              <a:gd name="connsiteX3" fmla="*/ 444500 w 4572000"/>
              <a:gd name="connsiteY3" fmla="*/ 55122 h 1642622"/>
              <a:gd name="connsiteX4" fmla="*/ 1485900 w 4572000"/>
              <a:gd name="connsiteY4" fmla="*/ 29722 h 1642622"/>
              <a:gd name="connsiteX5" fmla="*/ 1816100 w 4572000"/>
              <a:gd name="connsiteY5" fmla="*/ 17022 h 1642622"/>
              <a:gd name="connsiteX6" fmla="*/ 3670300 w 4572000"/>
              <a:gd name="connsiteY6" fmla="*/ 29722 h 1642622"/>
              <a:gd name="connsiteX7" fmla="*/ 3822700 w 4572000"/>
              <a:gd name="connsiteY7" fmla="*/ 55122 h 1642622"/>
              <a:gd name="connsiteX8" fmla="*/ 3911600 w 4572000"/>
              <a:gd name="connsiteY8" fmla="*/ 67822 h 1642622"/>
              <a:gd name="connsiteX9" fmla="*/ 3949700 w 4572000"/>
              <a:gd name="connsiteY9" fmla="*/ 80522 h 1642622"/>
              <a:gd name="connsiteX10" fmla="*/ 4114800 w 4572000"/>
              <a:gd name="connsiteY10" fmla="*/ 105922 h 1642622"/>
              <a:gd name="connsiteX11" fmla="*/ 4165600 w 4572000"/>
              <a:gd name="connsiteY11" fmla="*/ 131322 h 1642622"/>
              <a:gd name="connsiteX12" fmla="*/ 4241800 w 4572000"/>
              <a:gd name="connsiteY12" fmla="*/ 182122 h 1642622"/>
              <a:gd name="connsiteX13" fmla="*/ 4343400 w 4572000"/>
              <a:gd name="connsiteY13" fmla="*/ 245622 h 1642622"/>
              <a:gd name="connsiteX14" fmla="*/ 4406900 w 4572000"/>
              <a:gd name="connsiteY14" fmla="*/ 321822 h 1642622"/>
              <a:gd name="connsiteX15" fmla="*/ 4419600 w 4572000"/>
              <a:gd name="connsiteY15" fmla="*/ 359922 h 1642622"/>
              <a:gd name="connsiteX16" fmla="*/ 4457700 w 4572000"/>
              <a:gd name="connsiteY16" fmla="*/ 385322 h 1642622"/>
              <a:gd name="connsiteX17" fmla="*/ 4470400 w 4572000"/>
              <a:gd name="connsiteY17" fmla="*/ 423422 h 1642622"/>
              <a:gd name="connsiteX18" fmla="*/ 4495800 w 4572000"/>
              <a:gd name="connsiteY18" fmla="*/ 525022 h 1642622"/>
              <a:gd name="connsiteX19" fmla="*/ 4521200 w 4572000"/>
              <a:gd name="connsiteY19" fmla="*/ 563122 h 1642622"/>
              <a:gd name="connsiteX20" fmla="*/ 4559300 w 4572000"/>
              <a:gd name="connsiteY20" fmla="*/ 677422 h 1642622"/>
              <a:gd name="connsiteX21" fmla="*/ 4572000 w 4572000"/>
              <a:gd name="connsiteY21" fmla="*/ 715522 h 1642622"/>
              <a:gd name="connsiteX22" fmla="*/ 4559300 w 4572000"/>
              <a:gd name="connsiteY22" fmla="*/ 880622 h 1642622"/>
              <a:gd name="connsiteX23" fmla="*/ 4521200 w 4572000"/>
              <a:gd name="connsiteY23" fmla="*/ 956822 h 1642622"/>
              <a:gd name="connsiteX24" fmla="*/ 4508500 w 4572000"/>
              <a:gd name="connsiteY24" fmla="*/ 994922 h 1642622"/>
              <a:gd name="connsiteX25" fmla="*/ 4483100 w 4572000"/>
              <a:gd name="connsiteY25" fmla="*/ 1045722 h 1642622"/>
              <a:gd name="connsiteX26" fmla="*/ 4470400 w 4572000"/>
              <a:gd name="connsiteY26" fmla="*/ 1083822 h 1642622"/>
              <a:gd name="connsiteX27" fmla="*/ 4445000 w 4572000"/>
              <a:gd name="connsiteY27" fmla="*/ 1134622 h 1642622"/>
              <a:gd name="connsiteX28" fmla="*/ 4381500 w 4572000"/>
              <a:gd name="connsiteY28" fmla="*/ 1223522 h 1642622"/>
              <a:gd name="connsiteX29" fmla="*/ 4279900 w 4572000"/>
              <a:gd name="connsiteY29" fmla="*/ 1337822 h 1642622"/>
              <a:gd name="connsiteX30" fmla="*/ 4216400 w 4572000"/>
              <a:gd name="connsiteY30" fmla="*/ 1375922 h 1642622"/>
              <a:gd name="connsiteX31" fmla="*/ 4178300 w 4572000"/>
              <a:gd name="connsiteY31" fmla="*/ 1388622 h 1642622"/>
              <a:gd name="connsiteX32" fmla="*/ 4089400 w 4572000"/>
              <a:gd name="connsiteY32" fmla="*/ 1439422 h 1642622"/>
              <a:gd name="connsiteX33" fmla="*/ 4051300 w 4572000"/>
              <a:gd name="connsiteY33" fmla="*/ 1452122 h 1642622"/>
              <a:gd name="connsiteX34" fmla="*/ 4013200 w 4572000"/>
              <a:gd name="connsiteY34" fmla="*/ 1477522 h 1642622"/>
              <a:gd name="connsiteX35" fmla="*/ 3937000 w 4572000"/>
              <a:gd name="connsiteY35" fmla="*/ 1502922 h 1642622"/>
              <a:gd name="connsiteX36" fmla="*/ 3886200 w 4572000"/>
              <a:gd name="connsiteY36" fmla="*/ 1528322 h 1642622"/>
              <a:gd name="connsiteX37" fmla="*/ 3810000 w 4572000"/>
              <a:gd name="connsiteY37" fmla="*/ 1579122 h 1642622"/>
              <a:gd name="connsiteX38" fmla="*/ 3746500 w 4572000"/>
              <a:gd name="connsiteY38" fmla="*/ 1591822 h 1642622"/>
              <a:gd name="connsiteX39" fmla="*/ 3683000 w 4572000"/>
              <a:gd name="connsiteY39" fmla="*/ 1617222 h 1642622"/>
              <a:gd name="connsiteX40" fmla="*/ 3556000 w 4572000"/>
              <a:gd name="connsiteY40" fmla="*/ 1629922 h 1642622"/>
              <a:gd name="connsiteX41" fmla="*/ 3479800 w 4572000"/>
              <a:gd name="connsiteY41" fmla="*/ 1642622 h 1642622"/>
              <a:gd name="connsiteX42" fmla="*/ 1117600 w 4572000"/>
              <a:gd name="connsiteY42" fmla="*/ 1629922 h 1642622"/>
              <a:gd name="connsiteX43" fmla="*/ 965200 w 4572000"/>
              <a:gd name="connsiteY43" fmla="*/ 1591822 h 1642622"/>
              <a:gd name="connsiteX44" fmla="*/ 889000 w 4572000"/>
              <a:gd name="connsiteY44" fmla="*/ 1566422 h 1642622"/>
              <a:gd name="connsiteX45" fmla="*/ 850900 w 4572000"/>
              <a:gd name="connsiteY45" fmla="*/ 1553722 h 1642622"/>
              <a:gd name="connsiteX46" fmla="*/ 800100 w 4572000"/>
              <a:gd name="connsiteY46" fmla="*/ 1528322 h 1642622"/>
              <a:gd name="connsiteX47" fmla="*/ 762000 w 4572000"/>
              <a:gd name="connsiteY47" fmla="*/ 1515622 h 1642622"/>
              <a:gd name="connsiteX48" fmla="*/ 723900 w 4572000"/>
              <a:gd name="connsiteY48" fmla="*/ 1490222 h 1642622"/>
              <a:gd name="connsiteX49" fmla="*/ 647700 w 4572000"/>
              <a:gd name="connsiteY49" fmla="*/ 1464822 h 1642622"/>
              <a:gd name="connsiteX50" fmla="*/ 571500 w 4572000"/>
              <a:gd name="connsiteY50" fmla="*/ 1439422 h 1642622"/>
              <a:gd name="connsiteX51" fmla="*/ 533400 w 4572000"/>
              <a:gd name="connsiteY51" fmla="*/ 1426722 h 1642622"/>
              <a:gd name="connsiteX52" fmla="*/ 495300 w 4572000"/>
              <a:gd name="connsiteY52" fmla="*/ 1401322 h 1642622"/>
              <a:gd name="connsiteX53" fmla="*/ 469900 w 4572000"/>
              <a:gd name="connsiteY53" fmla="*/ 1363222 h 1642622"/>
              <a:gd name="connsiteX54" fmla="*/ 431800 w 4572000"/>
              <a:gd name="connsiteY54" fmla="*/ 1337822 h 1642622"/>
              <a:gd name="connsiteX55" fmla="*/ 381000 w 4572000"/>
              <a:gd name="connsiteY55" fmla="*/ 1299722 h 1642622"/>
              <a:gd name="connsiteX56" fmla="*/ 304800 w 4572000"/>
              <a:gd name="connsiteY56" fmla="*/ 1248922 h 1642622"/>
              <a:gd name="connsiteX57" fmla="*/ 228600 w 4572000"/>
              <a:gd name="connsiteY57" fmla="*/ 1198122 h 1642622"/>
              <a:gd name="connsiteX58" fmla="*/ 177800 w 4572000"/>
              <a:gd name="connsiteY58" fmla="*/ 1147322 h 1642622"/>
              <a:gd name="connsiteX59" fmla="*/ 165100 w 4572000"/>
              <a:gd name="connsiteY59" fmla="*/ 1109222 h 1642622"/>
              <a:gd name="connsiteX60" fmla="*/ 114300 w 4572000"/>
              <a:gd name="connsiteY60" fmla="*/ 1033022 h 1642622"/>
              <a:gd name="connsiteX61" fmla="*/ 50800 w 4572000"/>
              <a:gd name="connsiteY61" fmla="*/ 944122 h 1642622"/>
              <a:gd name="connsiteX62" fmla="*/ 12700 w 4572000"/>
              <a:gd name="connsiteY62" fmla="*/ 829822 h 1642622"/>
              <a:gd name="connsiteX63" fmla="*/ 0 w 4572000"/>
              <a:gd name="connsiteY63" fmla="*/ 791722 h 1642622"/>
              <a:gd name="connsiteX64" fmla="*/ 12700 w 4572000"/>
              <a:gd name="connsiteY64" fmla="*/ 601222 h 1642622"/>
              <a:gd name="connsiteX65" fmla="*/ 25400 w 4572000"/>
              <a:gd name="connsiteY65" fmla="*/ 182122 h 1642622"/>
              <a:gd name="connsiteX66" fmla="*/ 101600 w 4572000"/>
              <a:gd name="connsiteY66" fmla="*/ 169422 h 1642622"/>
              <a:gd name="connsiteX67" fmla="*/ 114300 w 4572000"/>
              <a:gd name="connsiteY67" fmla="*/ 156722 h 164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72000" h="1642622">
                <a:moveTo>
                  <a:pt x="12700" y="131322"/>
                </a:moveTo>
                <a:cubicBezTo>
                  <a:pt x="309688" y="46468"/>
                  <a:pt x="-59830" y="149454"/>
                  <a:pt x="165100" y="93222"/>
                </a:cubicBezTo>
                <a:cubicBezTo>
                  <a:pt x="178087" y="89975"/>
                  <a:pt x="189936" y="82331"/>
                  <a:pt x="203200" y="80522"/>
                </a:cubicBezTo>
                <a:cubicBezTo>
                  <a:pt x="283336" y="69594"/>
                  <a:pt x="444500" y="55122"/>
                  <a:pt x="444500" y="55122"/>
                </a:cubicBezTo>
                <a:cubicBezTo>
                  <a:pt x="800724" y="-63619"/>
                  <a:pt x="448545" y="49481"/>
                  <a:pt x="1485900" y="29722"/>
                </a:cubicBezTo>
                <a:cubicBezTo>
                  <a:pt x="1596028" y="27624"/>
                  <a:pt x="1706033" y="21255"/>
                  <a:pt x="1816100" y="17022"/>
                </a:cubicBezTo>
                <a:lnTo>
                  <a:pt x="3670300" y="29722"/>
                </a:lnTo>
                <a:cubicBezTo>
                  <a:pt x="3715338" y="30311"/>
                  <a:pt x="3776886" y="47486"/>
                  <a:pt x="3822700" y="55122"/>
                </a:cubicBezTo>
                <a:cubicBezTo>
                  <a:pt x="3852227" y="60043"/>
                  <a:pt x="3881967" y="63589"/>
                  <a:pt x="3911600" y="67822"/>
                </a:cubicBezTo>
                <a:cubicBezTo>
                  <a:pt x="3924300" y="72055"/>
                  <a:pt x="3936713" y="77275"/>
                  <a:pt x="3949700" y="80522"/>
                </a:cubicBezTo>
                <a:cubicBezTo>
                  <a:pt x="4007880" y="95067"/>
                  <a:pt x="4053108" y="98211"/>
                  <a:pt x="4114800" y="105922"/>
                </a:cubicBezTo>
                <a:cubicBezTo>
                  <a:pt x="4131733" y="114389"/>
                  <a:pt x="4149366" y="121582"/>
                  <a:pt x="4165600" y="131322"/>
                </a:cubicBezTo>
                <a:cubicBezTo>
                  <a:pt x="4191777" y="147028"/>
                  <a:pt x="4214496" y="168470"/>
                  <a:pt x="4241800" y="182122"/>
                </a:cubicBezTo>
                <a:cubicBezTo>
                  <a:pt x="4293837" y="208140"/>
                  <a:pt x="4297238" y="206055"/>
                  <a:pt x="4343400" y="245622"/>
                </a:cubicBezTo>
                <a:cubicBezTo>
                  <a:pt x="4367976" y="266688"/>
                  <a:pt x="4392202" y="292427"/>
                  <a:pt x="4406900" y="321822"/>
                </a:cubicBezTo>
                <a:cubicBezTo>
                  <a:pt x="4412887" y="333796"/>
                  <a:pt x="4411237" y="349469"/>
                  <a:pt x="4419600" y="359922"/>
                </a:cubicBezTo>
                <a:cubicBezTo>
                  <a:pt x="4429135" y="371841"/>
                  <a:pt x="4445000" y="376855"/>
                  <a:pt x="4457700" y="385322"/>
                </a:cubicBezTo>
                <a:cubicBezTo>
                  <a:pt x="4461933" y="398022"/>
                  <a:pt x="4467153" y="410435"/>
                  <a:pt x="4470400" y="423422"/>
                </a:cubicBezTo>
                <a:cubicBezTo>
                  <a:pt x="4477646" y="452405"/>
                  <a:pt x="4481285" y="495992"/>
                  <a:pt x="4495800" y="525022"/>
                </a:cubicBezTo>
                <a:cubicBezTo>
                  <a:pt x="4502626" y="538674"/>
                  <a:pt x="4515001" y="549174"/>
                  <a:pt x="4521200" y="563122"/>
                </a:cubicBezTo>
                <a:lnTo>
                  <a:pt x="4559300" y="677422"/>
                </a:lnTo>
                <a:lnTo>
                  <a:pt x="4572000" y="715522"/>
                </a:lnTo>
                <a:cubicBezTo>
                  <a:pt x="4567767" y="770555"/>
                  <a:pt x="4566146" y="825852"/>
                  <a:pt x="4559300" y="880622"/>
                </a:cubicBezTo>
                <a:cubicBezTo>
                  <a:pt x="4553980" y="923184"/>
                  <a:pt x="4540108" y="919005"/>
                  <a:pt x="4521200" y="956822"/>
                </a:cubicBezTo>
                <a:cubicBezTo>
                  <a:pt x="4515213" y="968796"/>
                  <a:pt x="4513773" y="982617"/>
                  <a:pt x="4508500" y="994922"/>
                </a:cubicBezTo>
                <a:cubicBezTo>
                  <a:pt x="4501042" y="1012323"/>
                  <a:pt x="4490558" y="1028321"/>
                  <a:pt x="4483100" y="1045722"/>
                </a:cubicBezTo>
                <a:cubicBezTo>
                  <a:pt x="4477827" y="1058027"/>
                  <a:pt x="4475673" y="1071517"/>
                  <a:pt x="4470400" y="1083822"/>
                </a:cubicBezTo>
                <a:cubicBezTo>
                  <a:pt x="4462942" y="1101223"/>
                  <a:pt x="4454393" y="1118184"/>
                  <a:pt x="4445000" y="1134622"/>
                </a:cubicBezTo>
                <a:cubicBezTo>
                  <a:pt x="4427897" y="1164552"/>
                  <a:pt x="4400970" y="1196264"/>
                  <a:pt x="4381500" y="1223522"/>
                </a:cubicBezTo>
                <a:cubicBezTo>
                  <a:pt x="4348991" y="1269034"/>
                  <a:pt x="4336730" y="1303724"/>
                  <a:pt x="4279900" y="1337822"/>
                </a:cubicBezTo>
                <a:cubicBezTo>
                  <a:pt x="4258733" y="1350522"/>
                  <a:pt x="4238478" y="1364883"/>
                  <a:pt x="4216400" y="1375922"/>
                </a:cubicBezTo>
                <a:cubicBezTo>
                  <a:pt x="4204426" y="1381909"/>
                  <a:pt x="4190274" y="1382635"/>
                  <a:pt x="4178300" y="1388622"/>
                </a:cubicBezTo>
                <a:cubicBezTo>
                  <a:pt x="4050755" y="1452395"/>
                  <a:pt x="4245257" y="1372626"/>
                  <a:pt x="4089400" y="1439422"/>
                </a:cubicBezTo>
                <a:cubicBezTo>
                  <a:pt x="4077095" y="1444695"/>
                  <a:pt x="4063274" y="1446135"/>
                  <a:pt x="4051300" y="1452122"/>
                </a:cubicBezTo>
                <a:cubicBezTo>
                  <a:pt x="4037648" y="1458948"/>
                  <a:pt x="4027148" y="1471323"/>
                  <a:pt x="4013200" y="1477522"/>
                </a:cubicBezTo>
                <a:cubicBezTo>
                  <a:pt x="3988734" y="1488396"/>
                  <a:pt x="3960947" y="1490948"/>
                  <a:pt x="3937000" y="1502922"/>
                </a:cubicBezTo>
                <a:cubicBezTo>
                  <a:pt x="3920067" y="1511389"/>
                  <a:pt x="3902434" y="1518582"/>
                  <a:pt x="3886200" y="1528322"/>
                </a:cubicBezTo>
                <a:cubicBezTo>
                  <a:pt x="3860023" y="1544028"/>
                  <a:pt x="3839934" y="1573135"/>
                  <a:pt x="3810000" y="1579122"/>
                </a:cubicBezTo>
                <a:cubicBezTo>
                  <a:pt x="3788833" y="1583355"/>
                  <a:pt x="3767175" y="1585619"/>
                  <a:pt x="3746500" y="1591822"/>
                </a:cubicBezTo>
                <a:cubicBezTo>
                  <a:pt x="3724664" y="1598373"/>
                  <a:pt x="3705354" y="1612751"/>
                  <a:pt x="3683000" y="1617222"/>
                </a:cubicBezTo>
                <a:cubicBezTo>
                  <a:pt x="3641282" y="1625566"/>
                  <a:pt x="3598216" y="1624645"/>
                  <a:pt x="3556000" y="1629922"/>
                </a:cubicBezTo>
                <a:cubicBezTo>
                  <a:pt x="3530448" y="1633116"/>
                  <a:pt x="3505200" y="1638389"/>
                  <a:pt x="3479800" y="1642622"/>
                </a:cubicBezTo>
                <a:lnTo>
                  <a:pt x="1117600" y="1629922"/>
                </a:lnTo>
                <a:cubicBezTo>
                  <a:pt x="1064640" y="1629370"/>
                  <a:pt x="1014205" y="1608157"/>
                  <a:pt x="965200" y="1591822"/>
                </a:cubicBezTo>
                <a:lnTo>
                  <a:pt x="889000" y="1566422"/>
                </a:lnTo>
                <a:cubicBezTo>
                  <a:pt x="876300" y="1562189"/>
                  <a:pt x="862874" y="1559709"/>
                  <a:pt x="850900" y="1553722"/>
                </a:cubicBezTo>
                <a:cubicBezTo>
                  <a:pt x="833967" y="1545255"/>
                  <a:pt x="817501" y="1535780"/>
                  <a:pt x="800100" y="1528322"/>
                </a:cubicBezTo>
                <a:cubicBezTo>
                  <a:pt x="787795" y="1523049"/>
                  <a:pt x="773974" y="1521609"/>
                  <a:pt x="762000" y="1515622"/>
                </a:cubicBezTo>
                <a:cubicBezTo>
                  <a:pt x="748348" y="1508796"/>
                  <a:pt x="737848" y="1496421"/>
                  <a:pt x="723900" y="1490222"/>
                </a:cubicBezTo>
                <a:cubicBezTo>
                  <a:pt x="699434" y="1479348"/>
                  <a:pt x="673100" y="1473289"/>
                  <a:pt x="647700" y="1464822"/>
                </a:cubicBezTo>
                <a:lnTo>
                  <a:pt x="571500" y="1439422"/>
                </a:lnTo>
                <a:cubicBezTo>
                  <a:pt x="558800" y="1435189"/>
                  <a:pt x="544539" y="1434148"/>
                  <a:pt x="533400" y="1426722"/>
                </a:cubicBezTo>
                <a:lnTo>
                  <a:pt x="495300" y="1401322"/>
                </a:lnTo>
                <a:cubicBezTo>
                  <a:pt x="486833" y="1388622"/>
                  <a:pt x="480693" y="1374015"/>
                  <a:pt x="469900" y="1363222"/>
                </a:cubicBezTo>
                <a:cubicBezTo>
                  <a:pt x="459107" y="1352429"/>
                  <a:pt x="444220" y="1346694"/>
                  <a:pt x="431800" y="1337822"/>
                </a:cubicBezTo>
                <a:cubicBezTo>
                  <a:pt x="414576" y="1325519"/>
                  <a:pt x="398340" y="1311860"/>
                  <a:pt x="381000" y="1299722"/>
                </a:cubicBezTo>
                <a:cubicBezTo>
                  <a:pt x="355991" y="1282216"/>
                  <a:pt x="326386" y="1270508"/>
                  <a:pt x="304800" y="1248922"/>
                </a:cubicBezTo>
                <a:cubicBezTo>
                  <a:pt x="257234" y="1201356"/>
                  <a:pt x="283739" y="1216502"/>
                  <a:pt x="228600" y="1198122"/>
                </a:cubicBezTo>
                <a:cubicBezTo>
                  <a:pt x="194733" y="1096522"/>
                  <a:pt x="245533" y="1215055"/>
                  <a:pt x="177800" y="1147322"/>
                </a:cubicBezTo>
                <a:cubicBezTo>
                  <a:pt x="168334" y="1137856"/>
                  <a:pt x="171601" y="1120924"/>
                  <a:pt x="165100" y="1109222"/>
                </a:cubicBezTo>
                <a:cubicBezTo>
                  <a:pt x="150275" y="1082537"/>
                  <a:pt x="131233" y="1058422"/>
                  <a:pt x="114300" y="1033022"/>
                </a:cubicBezTo>
                <a:cubicBezTo>
                  <a:pt x="77159" y="977310"/>
                  <a:pt x="98058" y="1007133"/>
                  <a:pt x="50800" y="944122"/>
                </a:cubicBezTo>
                <a:lnTo>
                  <a:pt x="12700" y="829822"/>
                </a:lnTo>
                <a:lnTo>
                  <a:pt x="0" y="791722"/>
                </a:lnTo>
                <a:cubicBezTo>
                  <a:pt x="4233" y="728222"/>
                  <a:pt x="10051" y="664808"/>
                  <a:pt x="12700" y="601222"/>
                </a:cubicBezTo>
                <a:cubicBezTo>
                  <a:pt x="18518" y="461579"/>
                  <a:pt x="-2784" y="319015"/>
                  <a:pt x="25400" y="182122"/>
                </a:cubicBezTo>
                <a:cubicBezTo>
                  <a:pt x="30593" y="156901"/>
                  <a:pt x="76840" y="176496"/>
                  <a:pt x="101600" y="169422"/>
                </a:cubicBezTo>
                <a:cubicBezTo>
                  <a:pt x="107356" y="167777"/>
                  <a:pt x="110067" y="160955"/>
                  <a:pt x="114300" y="156722"/>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C06A2B4-87ED-4F9F-8B6D-9848AD55E883}"/>
              </a:ext>
            </a:extLst>
          </p:cNvPr>
          <p:cNvSpPr/>
          <p:nvPr/>
        </p:nvSpPr>
        <p:spPr bwMode="auto">
          <a:xfrm>
            <a:off x="5147151" y="2003671"/>
            <a:ext cx="1647150" cy="1493591"/>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353861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C43-FB5F-4738-ACD1-15F4A895D7F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7FFB026-E224-4BE1-A937-2F5134739DF2}"/>
              </a:ext>
            </a:extLst>
          </p:cNvPr>
          <p:cNvSpPr>
            <a:spLocks noGrp="1"/>
          </p:cNvSpPr>
          <p:nvPr>
            <p:ph type="body" sz="quarter" idx="12"/>
          </p:nvPr>
        </p:nvSpPr>
        <p:spPr>
          <a:xfrm>
            <a:off x="274638" y="3954463"/>
            <a:ext cx="10058401" cy="1181862"/>
          </a:xfrm>
        </p:spPr>
        <p:txBody>
          <a:bodyPr/>
          <a:lstStyle/>
          <a:p>
            <a:r>
              <a:rPr lang="en-US" dirty="0"/>
              <a:t>Build collaborative filtering recommendation model with Spark ML</a:t>
            </a:r>
          </a:p>
        </p:txBody>
      </p:sp>
    </p:spTree>
    <p:extLst>
      <p:ext uri="{BB962C8B-B14F-4D97-AF65-F5344CB8AC3E}">
        <p14:creationId xmlns:p14="http://schemas.microsoft.com/office/powerpoint/2010/main" val="3680132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7882-F72D-49C8-96E0-C98C471993DB}"/>
              </a:ext>
            </a:extLst>
          </p:cNvPr>
          <p:cNvSpPr>
            <a:spLocks noGrp="1"/>
          </p:cNvSpPr>
          <p:nvPr>
            <p:ph type="title"/>
          </p:nvPr>
        </p:nvSpPr>
        <p:spPr/>
        <p:txBody>
          <a:bodyPr/>
          <a:lstStyle/>
          <a:p>
            <a:r>
              <a:rPr lang="en-US" dirty="0"/>
              <a:t>Productionizing Machine Learning Workloads</a:t>
            </a:r>
          </a:p>
        </p:txBody>
      </p:sp>
      <p:sp>
        <p:nvSpPr>
          <p:cNvPr id="3" name="Text Placeholder 2">
            <a:extLst>
              <a:ext uri="{FF2B5EF4-FFF2-40B4-BE49-F238E27FC236}">
                <a16:creationId xmlns:a16="http://schemas.microsoft.com/office/drawing/2014/main" id="{592C5456-7C93-4E29-B1CC-E151E50FFA35}"/>
              </a:ext>
            </a:extLst>
          </p:cNvPr>
          <p:cNvSpPr>
            <a:spLocks noGrp="1"/>
          </p:cNvSpPr>
          <p:nvPr>
            <p:ph type="body" sz="quarter" idx="10"/>
          </p:nvPr>
        </p:nvSpPr>
        <p:spPr>
          <a:xfrm>
            <a:off x="274639" y="1211287"/>
            <a:ext cx="5486399" cy="3554819"/>
          </a:xfrm>
        </p:spPr>
        <p:txBody>
          <a:bodyPr/>
          <a:lstStyle/>
          <a:p>
            <a:pPr marL="0" indent="0">
              <a:buNone/>
            </a:pPr>
            <a:r>
              <a:rPr lang="en-US" dirty="0"/>
              <a:t>ML persistence</a:t>
            </a:r>
          </a:p>
          <a:p>
            <a:r>
              <a:rPr lang="en-US" sz="2800" dirty="0"/>
              <a:t>Sparks support saving multi- stage models built by Data Scientist in Python/R and loading in Scala/Java</a:t>
            </a:r>
          </a:p>
          <a:p>
            <a:pPr marL="0" indent="0">
              <a:buNone/>
            </a:pPr>
            <a:r>
              <a:rPr lang="en-US" dirty="0"/>
              <a:t>Schedule pipelines with Jobs</a:t>
            </a:r>
          </a:p>
          <a:p>
            <a:pPr marL="0" indent="0">
              <a:buNone/>
            </a:pPr>
            <a:r>
              <a:rPr lang="en-US" dirty="0"/>
              <a:t>Notification and alerting</a:t>
            </a:r>
          </a:p>
        </p:txBody>
      </p:sp>
      <p:sp>
        <p:nvSpPr>
          <p:cNvPr id="15" name="Freeform 2">
            <a:extLst>
              <a:ext uri="{FF2B5EF4-FFF2-40B4-BE49-F238E27FC236}">
                <a16:creationId xmlns:a16="http://schemas.microsoft.com/office/drawing/2014/main" id="{5FEEF0B3-1412-419F-BFE9-2E1D9BBA9E9B}"/>
              </a:ext>
            </a:extLst>
          </p:cNvPr>
          <p:cNvSpPr>
            <a:spLocks noChangeArrowheads="1"/>
          </p:cNvSpPr>
          <p:nvPr/>
        </p:nvSpPr>
        <p:spPr bwMode="auto">
          <a:xfrm>
            <a:off x="5820141" y="3262287"/>
            <a:ext cx="6354126" cy="1406291"/>
          </a:xfrm>
          <a:prstGeom prst="rect">
            <a:avLst/>
          </a:prstGeom>
          <a:noFill/>
          <a:ln w="12700" cap="flat">
            <a:solidFill>
              <a:schemeClr val="accent4"/>
            </a:solidFill>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6" name="Rectangle 15">
            <a:extLst>
              <a:ext uri="{FF2B5EF4-FFF2-40B4-BE49-F238E27FC236}">
                <a16:creationId xmlns:a16="http://schemas.microsoft.com/office/drawing/2014/main" id="{30D892F7-6461-45C6-A623-95BBAC24A8EB}"/>
              </a:ext>
            </a:extLst>
          </p:cNvPr>
          <p:cNvSpPr/>
          <p:nvPr/>
        </p:nvSpPr>
        <p:spPr>
          <a:xfrm>
            <a:off x="5899599" y="1863934"/>
            <a:ext cx="3717032" cy="31828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Collaborative Workspace</a:t>
            </a:r>
          </a:p>
        </p:txBody>
      </p:sp>
      <p:sp>
        <p:nvSpPr>
          <p:cNvPr id="18" name="Freeform 2">
            <a:extLst>
              <a:ext uri="{FF2B5EF4-FFF2-40B4-BE49-F238E27FC236}">
                <a16:creationId xmlns:a16="http://schemas.microsoft.com/office/drawing/2014/main" id="{1F75868C-D89F-45F3-8FC8-BE97BBAD61F0}"/>
              </a:ext>
            </a:extLst>
          </p:cNvPr>
          <p:cNvSpPr>
            <a:spLocks noChangeArrowheads="1"/>
          </p:cNvSpPr>
          <p:nvPr/>
        </p:nvSpPr>
        <p:spPr bwMode="auto">
          <a:xfrm>
            <a:off x="5820141" y="1862925"/>
            <a:ext cx="6354126" cy="1285694"/>
          </a:xfrm>
          <a:prstGeom prst="rect">
            <a:avLst/>
          </a:prstGeom>
          <a:noFill/>
          <a:ln w="12700" cap="flat">
            <a:solidFill>
              <a:schemeClr val="accent4"/>
            </a:solidFill>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5" name="Rectangle 44">
            <a:extLst>
              <a:ext uri="{FF2B5EF4-FFF2-40B4-BE49-F238E27FC236}">
                <a16:creationId xmlns:a16="http://schemas.microsoft.com/office/drawing/2014/main" id="{04CD1573-602A-4A0A-AF1A-DBB0813C92CD}"/>
              </a:ext>
            </a:extLst>
          </p:cNvPr>
          <p:cNvSpPr/>
          <p:nvPr/>
        </p:nvSpPr>
        <p:spPr>
          <a:xfrm>
            <a:off x="5889711" y="3298687"/>
            <a:ext cx="3717032" cy="31828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Deploy Production Jobs &amp; Workflows </a:t>
            </a:r>
          </a:p>
        </p:txBody>
      </p:sp>
      <p:sp>
        <p:nvSpPr>
          <p:cNvPr id="47" name="Rectangle 46">
            <a:extLst>
              <a:ext uri="{FF2B5EF4-FFF2-40B4-BE49-F238E27FC236}">
                <a16:creationId xmlns:a16="http://schemas.microsoft.com/office/drawing/2014/main" id="{D755A024-1EB7-452B-83CF-95EA3C84CC25}"/>
              </a:ext>
            </a:extLst>
          </p:cNvPr>
          <p:cNvSpPr/>
          <p:nvPr/>
        </p:nvSpPr>
        <p:spPr>
          <a:xfrm>
            <a:off x="5946784" y="4343996"/>
            <a:ext cx="1641651" cy="249299"/>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MULTI-STAGE PIPELINES</a:t>
            </a:r>
          </a:p>
        </p:txBody>
      </p:sp>
      <p:sp>
        <p:nvSpPr>
          <p:cNvPr id="48" name="Rectangle 47">
            <a:extLst>
              <a:ext uri="{FF2B5EF4-FFF2-40B4-BE49-F238E27FC236}">
                <a16:creationId xmlns:a16="http://schemas.microsoft.com/office/drawing/2014/main" id="{BE65B0B3-94E8-4E6E-AAAE-B735EBFC154C}"/>
              </a:ext>
            </a:extLst>
          </p:cNvPr>
          <p:cNvSpPr/>
          <p:nvPr/>
        </p:nvSpPr>
        <p:spPr>
          <a:xfrm>
            <a:off x="6117624" y="2780008"/>
            <a:ext cx="1197349"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ENGINEER</a:t>
            </a:r>
          </a:p>
        </p:txBody>
      </p:sp>
      <p:grpSp>
        <p:nvGrpSpPr>
          <p:cNvPr id="49" name="Group 48">
            <a:extLst>
              <a:ext uri="{FF2B5EF4-FFF2-40B4-BE49-F238E27FC236}">
                <a16:creationId xmlns:a16="http://schemas.microsoft.com/office/drawing/2014/main" id="{BC5A7CCD-6A45-45CE-A172-53CFEE264A39}"/>
              </a:ext>
            </a:extLst>
          </p:cNvPr>
          <p:cNvGrpSpPr/>
          <p:nvPr/>
        </p:nvGrpSpPr>
        <p:grpSpPr>
          <a:xfrm>
            <a:off x="6521793" y="2370668"/>
            <a:ext cx="519325" cy="407910"/>
            <a:chOff x="8339328" y="268334"/>
            <a:chExt cx="780544" cy="613088"/>
          </a:xfrm>
        </p:grpSpPr>
        <p:sp>
          <p:nvSpPr>
            <p:cNvPr id="50" name="Freeform 17">
              <a:extLst>
                <a:ext uri="{FF2B5EF4-FFF2-40B4-BE49-F238E27FC236}">
                  <a16:creationId xmlns:a16="http://schemas.microsoft.com/office/drawing/2014/main" id="{A881FC9D-D4CD-4461-A7C9-F1A67AF6B9B3}"/>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1" name="Freeform 5">
              <a:extLst>
                <a:ext uri="{FF2B5EF4-FFF2-40B4-BE49-F238E27FC236}">
                  <a16:creationId xmlns:a16="http://schemas.microsoft.com/office/drawing/2014/main" id="{7D3A6DEA-1204-45DA-BD68-2D2CE009BAAC}"/>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52" name="Group 51">
            <a:extLst>
              <a:ext uri="{FF2B5EF4-FFF2-40B4-BE49-F238E27FC236}">
                <a16:creationId xmlns:a16="http://schemas.microsoft.com/office/drawing/2014/main" id="{0EA2BD59-9D76-4121-98A9-9516107E0A06}"/>
              </a:ext>
            </a:extLst>
          </p:cNvPr>
          <p:cNvGrpSpPr/>
          <p:nvPr/>
        </p:nvGrpSpPr>
        <p:grpSpPr>
          <a:xfrm>
            <a:off x="8696391" y="2427758"/>
            <a:ext cx="512932" cy="368552"/>
            <a:chOff x="10268712" y="1254226"/>
            <a:chExt cx="804672" cy="578172"/>
          </a:xfrm>
        </p:grpSpPr>
        <p:grpSp>
          <p:nvGrpSpPr>
            <p:cNvPr id="53" name="Group 11">
              <a:extLst>
                <a:ext uri="{FF2B5EF4-FFF2-40B4-BE49-F238E27FC236}">
                  <a16:creationId xmlns:a16="http://schemas.microsoft.com/office/drawing/2014/main" id="{57044556-3530-439E-9ACC-BA133DE77779}"/>
                </a:ext>
              </a:extLst>
            </p:cNvPr>
            <p:cNvGrpSpPr>
              <a:grpSpLocks noChangeAspect="1"/>
            </p:cNvGrpSpPr>
            <p:nvPr/>
          </p:nvGrpSpPr>
          <p:grpSpPr bwMode="auto">
            <a:xfrm>
              <a:off x="10607090" y="1257647"/>
              <a:ext cx="466294" cy="507929"/>
              <a:chOff x="3861" y="4291602"/>
              <a:chExt cx="112" cy="244433"/>
            </a:xfrm>
          </p:grpSpPr>
          <p:sp>
            <p:nvSpPr>
              <p:cNvPr id="55" name="Freeform 12">
                <a:extLst>
                  <a:ext uri="{FF2B5EF4-FFF2-40B4-BE49-F238E27FC236}">
                    <a16:creationId xmlns:a16="http://schemas.microsoft.com/office/drawing/2014/main" id="{51B17B92-1DEC-4B67-A13B-2C5CC53CC305}"/>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6" name="Line 13">
                <a:extLst>
                  <a:ext uri="{FF2B5EF4-FFF2-40B4-BE49-F238E27FC236}">
                    <a16:creationId xmlns:a16="http://schemas.microsoft.com/office/drawing/2014/main" id="{51A9D88D-9F06-4DCD-9080-9B24E2CAE860}"/>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7" name="Line 14">
                <a:extLst>
                  <a:ext uri="{FF2B5EF4-FFF2-40B4-BE49-F238E27FC236}">
                    <a16:creationId xmlns:a16="http://schemas.microsoft.com/office/drawing/2014/main" id="{345A82A4-9375-440A-9148-C937A3EF0281}"/>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8" name="Line 15">
                <a:extLst>
                  <a:ext uri="{FF2B5EF4-FFF2-40B4-BE49-F238E27FC236}">
                    <a16:creationId xmlns:a16="http://schemas.microsoft.com/office/drawing/2014/main" id="{DB8A8695-EF46-4F52-9878-15D663856E2D}"/>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9" name="Line 16">
                <a:extLst>
                  <a:ext uri="{FF2B5EF4-FFF2-40B4-BE49-F238E27FC236}">
                    <a16:creationId xmlns:a16="http://schemas.microsoft.com/office/drawing/2014/main" id="{4BFE8332-8F29-46B5-889D-4B4827C956D1}"/>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0" name="Line 17">
                <a:extLst>
                  <a:ext uri="{FF2B5EF4-FFF2-40B4-BE49-F238E27FC236}">
                    <a16:creationId xmlns:a16="http://schemas.microsoft.com/office/drawing/2014/main" id="{F81A03AE-AA6B-4A87-ADDA-DA8C4F81E83F}"/>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54" name="Freeform 5">
              <a:extLst>
                <a:ext uri="{FF2B5EF4-FFF2-40B4-BE49-F238E27FC236}">
                  <a16:creationId xmlns:a16="http://schemas.microsoft.com/office/drawing/2014/main" id="{6199244C-9787-4977-9B93-535D3D4E81E0}"/>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61" name="Group 60">
            <a:extLst>
              <a:ext uri="{FF2B5EF4-FFF2-40B4-BE49-F238E27FC236}">
                <a16:creationId xmlns:a16="http://schemas.microsoft.com/office/drawing/2014/main" id="{5CC51EA3-1D7C-4CDC-9952-D5D71237957B}"/>
              </a:ext>
            </a:extLst>
          </p:cNvPr>
          <p:cNvGrpSpPr/>
          <p:nvPr/>
        </p:nvGrpSpPr>
        <p:grpSpPr>
          <a:xfrm>
            <a:off x="11011926" y="2376878"/>
            <a:ext cx="565710" cy="384679"/>
            <a:chOff x="9151662" y="1184065"/>
            <a:chExt cx="554668" cy="377171"/>
          </a:xfrm>
        </p:grpSpPr>
        <p:grpSp>
          <p:nvGrpSpPr>
            <p:cNvPr id="62" name="Group 4">
              <a:extLst>
                <a:ext uri="{FF2B5EF4-FFF2-40B4-BE49-F238E27FC236}">
                  <a16:creationId xmlns:a16="http://schemas.microsoft.com/office/drawing/2014/main" id="{E719E779-476F-4CBC-824C-9C281AF46403}"/>
                </a:ext>
              </a:extLst>
            </p:cNvPr>
            <p:cNvGrpSpPr>
              <a:grpSpLocks noChangeAspect="1"/>
            </p:cNvGrpSpPr>
            <p:nvPr/>
          </p:nvGrpSpPr>
          <p:grpSpPr bwMode="auto">
            <a:xfrm>
              <a:off x="9396633" y="1190427"/>
              <a:ext cx="309697" cy="302323"/>
              <a:chOff x="1759" y="236"/>
              <a:chExt cx="252" cy="246"/>
            </a:xfrm>
            <a:noFill/>
          </p:grpSpPr>
          <p:sp>
            <p:nvSpPr>
              <p:cNvPr id="64" name="Freeform 5">
                <a:extLst>
                  <a:ext uri="{FF2B5EF4-FFF2-40B4-BE49-F238E27FC236}">
                    <a16:creationId xmlns:a16="http://schemas.microsoft.com/office/drawing/2014/main" id="{2A45DAF5-7944-4336-A77B-4A6C1061F01E}"/>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65" name="Rectangle 6">
                <a:extLst>
                  <a:ext uri="{FF2B5EF4-FFF2-40B4-BE49-F238E27FC236}">
                    <a16:creationId xmlns:a16="http://schemas.microsoft.com/office/drawing/2014/main" id="{422292CE-5FEF-4C01-B13E-BD3763FD382C}"/>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66" name="Rectangle 7">
                <a:extLst>
                  <a:ext uri="{FF2B5EF4-FFF2-40B4-BE49-F238E27FC236}">
                    <a16:creationId xmlns:a16="http://schemas.microsoft.com/office/drawing/2014/main" id="{F62F26E2-535B-475A-B61F-5E0573344A97}"/>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67" name="Rectangle 8">
                <a:extLst>
                  <a:ext uri="{FF2B5EF4-FFF2-40B4-BE49-F238E27FC236}">
                    <a16:creationId xmlns:a16="http://schemas.microsoft.com/office/drawing/2014/main" id="{820AE1B6-59EC-456A-97B4-E9513426661E}"/>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63" name="Freeform 5">
              <a:extLst>
                <a:ext uri="{FF2B5EF4-FFF2-40B4-BE49-F238E27FC236}">
                  <a16:creationId xmlns:a16="http://schemas.microsoft.com/office/drawing/2014/main" id="{963DB6C4-6E58-47CE-8369-8F137046D8F6}"/>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68" name="Straight Arrow Connector 67">
            <a:extLst>
              <a:ext uri="{FF2B5EF4-FFF2-40B4-BE49-F238E27FC236}">
                <a16:creationId xmlns:a16="http://schemas.microsoft.com/office/drawing/2014/main" id="{E3182D63-0375-418C-B636-62903EE409DB}"/>
              </a:ext>
            </a:extLst>
          </p:cNvPr>
          <p:cNvCxnSpPr/>
          <p:nvPr/>
        </p:nvCxnSpPr>
        <p:spPr>
          <a:xfrm>
            <a:off x="7377239" y="2874524"/>
            <a:ext cx="9095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1FC8B63-7DD8-48C7-9CC2-FE3A5F5CF00C}"/>
              </a:ext>
            </a:extLst>
          </p:cNvPr>
          <p:cNvCxnSpPr/>
          <p:nvPr/>
        </p:nvCxnSpPr>
        <p:spPr>
          <a:xfrm>
            <a:off x="9605124" y="2884365"/>
            <a:ext cx="9095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71BC3AD-5C1C-4965-BF44-9DC03BA383A8}"/>
              </a:ext>
            </a:extLst>
          </p:cNvPr>
          <p:cNvSpPr/>
          <p:nvPr/>
        </p:nvSpPr>
        <p:spPr>
          <a:xfrm>
            <a:off x="8112812" y="4330785"/>
            <a:ext cx="1641651"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JOB SCHEDULER</a:t>
            </a:r>
          </a:p>
        </p:txBody>
      </p:sp>
      <p:sp>
        <p:nvSpPr>
          <p:cNvPr id="71" name="Rectangle 70">
            <a:extLst>
              <a:ext uri="{FF2B5EF4-FFF2-40B4-BE49-F238E27FC236}">
                <a16:creationId xmlns:a16="http://schemas.microsoft.com/office/drawing/2014/main" id="{E1D58392-90CE-4557-9B3D-4051BA2BA65D}"/>
              </a:ext>
            </a:extLst>
          </p:cNvPr>
          <p:cNvSpPr/>
          <p:nvPr/>
        </p:nvSpPr>
        <p:spPr>
          <a:xfrm>
            <a:off x="10318681" y="4335654"/>
            <a:ext cx="1641651"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NOTIFICATION &amp; LOGS</a:t>
            </a:r>
          </a:p>
        </p:txBody>
      </p:sp>
      <p:sp>
        <p:nvSpPr>
          <p:cNvPr id="72" name="Rectangle 71">
            <a:extLst>
              <a:ext uri="{FF2B5EF4-FFF2-40B4-BE49-F238E27FC236}">
                <a16:creationId xmlns:a16="http://schemas.microsoft.com/office/drawing/2014/main" id="{C5F154EE-AAEF-4873-95E9-16F0B6E498A0}"/>
              </a:ext>
            </a:extLst>
          </p:cNvPr>
          <p:cNvSpPr/>
          <p:nvPr/>
        </p:nvSpPr>
        <p:spPr>
          <a:xfrm>
            <a:off x="8367215" y="2793234"/>
            <a:ext cx="1197349"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SCIENTIST</a:t>
            </a:r>
          </a:p>
        </p:txBody>
      </p:sp>
      <p:sp>
        <p:nvSpPr>
          <p:cNvPr id="73" name="Rectangle 72">
            <a:extLst>
              <a:ext uri="{FF2B5EF4-FFF2-40B4-BE49-F238E27FC236}">
                <a16:creationId xmlns:a16="http://schemas.microsoft.com/office/drawing/2014/main" id="{B4349929-C951-465B-A6FA-A07081ECCE38}"/>
              </a:ext>
            </a:extLst>
          </p:cNvPr>
          <p:cNvSpPr/>
          <p:nvPr/>
        </p:nvSpPr>
        <p:spPr>
          <a:xfrm>
            <a:off x="10680930" y="2780007"/>
            <a:ext cx="1441963"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BUSINESS ANALYST</a:t>
            </a:r>
          </a:p>
        </p:txBody>
      </p:sp>
      <p:sp>
        <p:nvSpPr>
          <p:cNvPr id="74" name="Oval 73">
            <a:extLst>
              <a:ext uri="{FF2B5EF4-FFF2-40B4-BE49-F238E27FC236}">
                <a16:creationId xmlns:a16="http://schemas.microsoft.com/office/drawing/2014/main" id="{A3D8528F-0E8E-4E93-8988-5A4C6479D828}"/>
              </a:ext>
            </a:extLst>
          </p:cNvPr>
          <p:cNvSpPr/>
          <p:nvPr/>
        </p:nvSpPr>
        <p:spPr>
          <a:xfrm>
            <a:off x="6073533" y="3927119"/>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5" name="Oval 74">
            <a:extLst>
              <a:ext uri="{FF2B5EF4-FFF2-40B4-BE49-F238E27FC236}">
                <a16:creationId xmlns:a16="http://schemas.microsoft.com/office/drawing/2014/main" id="{08BCD411-2036-4272-894D-42EC02F2C1F9}"/>
              </a:ext>
            </a:extLst>
          </p:cNvPr>
          <p:cNvSpPr/>
          <p:nvPr/>
        </p:nvSpPr>
        <p:spPr>
          <a:xfrm>
            <a:off x="6609716" y="3923648"/>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6" name="Oval 75">
            <a:extLst>
              <a:ext uri="{FF2B5EF4-FFF2-40B4-BE49-F238E27FC236}">
                <a16:creationId xmlns:a16="http://schemas.microsoft.com/office/drawing/2014/main" id="{CC09A09C-F6BE-415A-94CB-4806423755C1}"/>
              </a:ext>
            </a:extLst>
          </p:cNvPr>
          <p:cNvSpPr/>
          <p:nvPr/>
        </p:nvSpPr>
        <p:spPr>
          <a:xfrm>
            <a:off x="7108378" y="3923647"/>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cxnSp>
        <p:nvCxnSpPr>
          <p:cNvPr id="77" name="Straight Arrow Connector 76">
            <a:extLst>
              <a:ext uri="{FF2B5EF4-FFF2-40B4-BE49-F238E27FC236}">
                <a16:creationId xmlns:a16="http://schemas.microsoft.com/office/drawing/2014/main" id="{F021E977-5DF8-4327-9F51-B0B69032470E}"/>
              </a:ext>
            </a:extLst>
          </p:cNvPr>
          <p:cNvCxnSpPr>
            <a:cxnSpLocks/>
          </p:cNvCxnSpPr>
          <p:nvPr/>
        </p:nvCxnSpPr>
        <p:spPr>
          <a:xfrm>
            <a:off x="6353427" y="4063593"/>
            <a:ext cx="23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C970AAF-1DC3-4864-B5DC-0D17E19AA95F}"/>
              </a:ext>
            </a:extLst>
          </p:cNvPr>
          <p:cNvCxnSpPr>
            <a:cxnSpLocks/>
          </p:cNvCxnSpPr>
          <p:nvPr/>
        </p:nvCxnSpPr>
        <p:spPr>
          <a:xfrm>
            <a:off x="6889610" y="4054807"/>
            <a:ext cx="23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Graphic 78" descr="Clock">
            <a:extLst>
              <a:ext uri="{FF2B5EF4-FFF2-40B4-BE49-F238E27FC236}">
                <a16:creationId xmlns:a16="http://schemas.microsoft.com/office/drawing/2014/main" id="{61A1FD42-5316-4C9A-A778-8D05A3282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63134" y="3790724"/>
            <a:ext cx="557579" cy="557579"/>
          </a:xfrm>
          <a:prstGeom prst="rect">
            <a:avLst/>
          </a:prstGeom>
        </p:spPr>
      </p:pic>
      <p:pic>
        <p:nvPicPr>
          <p:cNvPr id="80" name="Graphic 79" descr="Warning">
            <a:extLst>
              <a:ext uri="{FF2B5EF4-FFF2-40B4-BE49-F238E27FC236}">
                <a16:creationId xmlns:a16="http://schemas.microsoft.com/office/drawing/2014/main" id="{28065527-2315-41E0-824E-ED5BE58E55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00557" y="3830060"/>
            <a:ext cx="502837" cy="502837"/>
          </a:xfrm>
          <a:prstGeom prst="rect">
            <a:avLst/>
          </a:prstGeom>
        </p:spPr>
      </p:pic>
    </p:spTree>
    <p:extLst>
      <p:ext uri="{BB962C8B-B14F-4D97-AF65-F5344CB8AC3E}">
        <p14:creationId xmlns:p14="http://schemas.microsoft.com/office/powerpoint/2010/main" val="348133329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2115B9-B3F0-42B4-8D4D-8D9E9ED826EE}"/>
              </a:ext>
            </a:extLst>
          </p:cNvPr>
          <p:cNvPicPr>
            <a:picLocks noChangeAspect="1"/>
          </p:cNvPicPr>
          <p:nvPr/>
        </p:nvPicPr>
        <p:blipFill>
          <a:blip r:embed="rId3"/>
          <a:stretch>
            <a:fillRect/>
          </a:stretch>
        </p:blipFill>
        <p:spPr>
          <a:xfrm>
            <a:off x="888439" y="1481038"/>
            <a:ext cx="11258797" cy="4639344"/>
          </a:xfrm>
          <a:prstGeom prst="rect">
            <a:avLst/>
          </a:prstGeom>
        </p:spPr>
      </p:pic>
      <p:sp>
        <p:nvSpPr>
          <p:cNvPr id="2" name="Title 1">
            <a:extLst>
              <a:ext uri="{FF2B5EF4-FFF2-40B4-BE49-F238E27FC236}">
                <a16:creationId xmlns:a16="http://schemas.microsoft.com/office/drawing/2014/main" id="{F188B958-FB9B-46F0-A681-32731DE8697B}"/>
              </a:ext>
            </a:extLst>
          </p:cNvPr>
          <p:cNvSpPr>
            <a:spLocks noGrp="1"/>
          </p:cNvSpPr>
          <p:nvPr>
            <p:ph type="title"/>
          </p:nvPr>
        </p:nvSpPr>
        <p:spPr/>
        <p:txBody>
          <a:bodyPr/>
          <a:lstStyle/>
          <a:p>
            <a:r>
              <a:rPr lang="en-US" dirty="0"/>
              <a:t>Demo Architecture</a:t>
            </a:r>
          </a:p>
        </p:txBody>
      </p:sp>
      <p:sp>
        <p:nvSpPr>
          <p:cNvPr id="5" name="Freeform: Shape 4">
            <a:extLst>
              <a:ext uri="{FF2B5EF4-FFF2-40B4-BE49-F238E27FC236}">
                <a16:creationId xmlns:a16="http://schemas.microsoft.com/office/drawing/2014/main" id="{483D8305-B1A4-444E-8362-5DCB4AA143A6}"/>
              </a:ext>
            </a:extLst>
          </p:cNvPr>
          <p:cNvSpPr/>
          <p:nvPr/>
        </p:nvSpPr>
        <p:spPr bwMode="auto">
          <a:xfrm>
            <a:off x="1181100" y="3780278"/>
            <a:ext cx="4572000" cy="1642622"/>
          </a:xfrm>
          <a:custGeom>
            <a:avLst/>
            <a:gdLst>
              <a:gd name="connsiteX0" fmla="*/ 12700 w 4572000"/>
              <a:gd name="connsiteY0" fmla="*/ 131322 h 1642622"/>
              <a:gd name="connsiteX1" fmla="*/ 165100 w 4572000"/>
              <a:gd name="connsiteY1" fmla="*/ 93222 h 1642622"/>
              <a:gd name="connsiteX2" fmla="*/ 203200 w 4572000"/>
              <a:gd name="connsiteY2" fmla="*/ 80522 h 1642622"/>
              <a:gd name="connsiteX3" fmla="*/ 444500 w 4572000"/>
              <a:gd name="connsiteY3" fmla="*/ 55122 h 1642622"/>
              <a:gd name="connsiteX4" fmla="*/ 1485900 w 4572000"/>
              <a:gd name="connsiteY4" fmla="*/ 29722 h 1642622"/>
              <a:gd name="connsiteX5" fmla="*/ 1816100 w 4572000"/>
              <a:gd name="connsiteY5" fmla="*/ 17022 h 1642622"/>
              <a:gd name="connsiteX6" fmla="*/ 3670300 w 4572000"/>
              <a:gd name="connsiteY6" fmla="*/ 29722 h 1642622"/>
              <a:gd name="connsiteX7" fmla="*/ 3822700 w 4572000"/>
              <a:gd name="connsiteY7" fmla="*/ 55122 h 1642622"/>
              <a:gd name="connsiteX8" fmla="*/ 3911600 w 4572000"/>
              <a:gd name="connsiteY8" fmla="*/ 67822 h 1642622"/>
              <a:gd name="connsiteX9" fmla="*/ 3949700 w 4572000"/>
              <a:gd name="connsiteY9" fmla="*/ 80522 h 1642622"/>
              <a:gd name="connsiteX10" fmla="*/ 4114800 w 4572000"/>
              <a:gd name="connsiteY10" fmla="*/ 105922 h 1642622"/>
              <a:gd name="connsiteX11" fmla="*/ 4165600 w 4572000"/>
              <a:gd name="connsiteY11" fmla="*/ 131322 h 1642622"/>
              <a:gd name="connsiteX12" fmla="*/ 4241800 w 4572000"/>
              <a:gd name="connsiteY12" fmla="*/ 182122 h 1642622"/>
              <a:gd name="connsiteX13" fmla="*/ 4343400 w 4572000"/>
              <a:gd name="connsiteY13" fmla="*/ 245622 h 1642622"/>
              <a:gd name="connsiteX14" fmla="*/ 4406900 w 4572000"/>
              <a:gd name="connsiteY14" fmla="*/ 321822 h 1642622"/>
              <a:gd name="connsiteX15" fmla="*/ 4419600 w 4572000"/>
              <a:gd name="connsiteY15" fmla="*/ 359922 h 1642622"/>
              <a:gd name="connsiteX16" fmla="*/ 4457700 w 4572000"/>
              <a:gd name="connsiteY16" fmla="*/ 385322 h 1642622"/>
              <a:gd name="connsiteX17" fmla="*/ 4470400 w 4572000"/>
              <a:gd name="connsiteY17" fmla="*/ 423422 h 1642622"/>
              <a:gd name="connsiteX18" fmla="*/ 4495800 w 4572000"/>
              <a:gd name="connsiteY18" fmla="*/ 525022 h 1642622"/>
              <a:gd name="connsiteX19" fmla="*/ 4521200 w 4572000"/>
              <a:gd name="connsiteY19" fmla="*/ 563122 h 1642622"/>
              <a:gd name="connsiteX20" fmla="*/ 4559300 w 4572000"/>
              <a:gd name="connsiteY20" fmla="*/ 677422 h 1642622"/>
              <a:gd name="connsiteX21" fmla="*/ 4572000 w 4572000"/>
              <a:gd name="connsiteY21" fmla="*/ 715522 h 1642622"/>
              <a:gd name="connsiteX22" fmla="*/ 4559300 w 4572000"/>
              <a:gd name="connsiteY22" fmla="*/ 880622 h 1642622"/>
              <a:gd name="connsiteX23" fmla="*/ 4521200 w 4572000"/>
              <a:gd name="connsiteY23" fmla="*/ 956822 h 1642622"/>
              <a:gd name="connsiteX24" fmla="*/ 4508500 w 4572000"/>
              <a:gd name="connsiteY24" fmla="*/ 994922 h 1642622"/>
              <a:gd name="connsiteX25" fmla="*/ 4483100 w 4572000"/>
              <a:gd name="connsiteY25" fmla="*/ 1045722 h 1642622"/>
              <a:gd name="connsiteX26" fmla="*/ 4470400 w 4572000"/>
              <a:gd name="connsiteY26" fmla="*/ 1083822 h 1642622"/>
              <a:gd name="connsiteX27" fmla="*/ 4445000 w 4572000"/>
              <a:gd name="connsiteY27" fmla="*/ 1134622 h 1642622"/>
              <a:gd name="connsiteX28" fmla="*/ 4381500 w 4572000"/>
              <a:gd name="connsiteY28" fmla="*/ 1223522 h 1642622"/>
              <a:gd name="connsiteX29" fmla="*/ 4279900 w 4572000"/>
              <a:gd name="connsiteY29" fmla="*/ 1337822 h 1642622"/>
              <a:gd name="connsiteX30" fmla="*/ 4216400 w 4572000"/>
              <a:gd name="connsiteY30" fmla="*/ 1375922 h 1642622"/>
              <a:gd name="connsiteX31" fmla="*/ 4178300 w 4572000"/>
              <a:gd name="connsiteY31" fmla="*/ 1388622 h 1642622"/>
              <a:gd name="connsiteX32" fmla="*/ 4089400 w 4572000"/>
              <a:gd name="connsiteY32" fmla="*/ 1439422 h 1642622"/>
              <a:gd name="connsiteX33" fmla="*/ 4051300 w 4572000"/>
              <a:gd name="connsiteY33" fmla="*/ 1452122 h 1642622"/>
              <a:gd name="connsiteX34" fmla="*/ 4013200 w 4572000"/>
              <a:gd name="connsiteY34" fmla="*/ 1477522 h 1642622"/>
              <a:gd name="connsiteX35" fmla="*/ 3937000 w 4572000"/>
              <a:gd name="connsiteY35" fmla="*/ 1502922 h 1642622"/>
              <a:gd name="connsiteX36" fmla="*/ 3886200 w 4572000"/>
              <a:gd name="connsiteY36" fmla="*/ 1528322 h 1642622"/>
              <a:gd name="connsiteX37" fmla="*/ 3810000 w 4572000"/>
              <a:gd name="connsiteY37" fmla="*/ 1579122 h 1642622"/>
              <a:gd name="connsiteX38" fmla="*/ 3746500 w 4572000"/>
              <a:gd name="connsiteY38" fmla="*/ 1591822 h 1642622"/>
              <a:gd name="connsiteX39" fmla="*/ 3683000 w 4572000"/>
              <a:gd name="connsiteY39" fmla="*/ 1617222 h 1642622"/>
              <a:gd name="connsiteX40" fmla="*/ 3556000 w 4572000"/>
              <a:gd name="connsiteY40" fmla="*/ 1629922 h 1642622"/>
              <a:gd name="connsiteX41" fmla="*/ 3479800 w 4572000"/>
              <a:gd name="connsiteY41" fmla="*/ 1642622 h 1642622"/>
              <a:gd name="connsiteX42" fmla="*/ 1117600 w 4572000"/>
              <a:gd name="connsiteY42" fmla="*/ 1629922 h 1642622"/>
              <a:gd name="connsiteX43" fmla="*/ 965200 w 4572000"/>
              <a:gd name="connsiteY43" fmla="*/ 1591822 h 1642622"/>
              <a:gd name="connsiteX44" fmla="*/ 889000 w 4572000"/>
              <a:gd name="connsiteY44" fmla="*/ 1566422 h 1642622"/>
              <a:gd name="connsiteX45" fmla="*/ 850900 w 4572000"/>
              <a:gd name="connsiteY45" fmla="*/ 1553722 h 1642622"/>
              <a:gd name="connsiteX46" fmla="*/ 800100 w 4572000"/>
              <a:gd name="connsiteY46" fmla="*/ 1528322 h 1642622"/>
              <a:gd name="connsiteX47" fmla="*/ 762000 w 4572000"/>
              <a:gd name="connsiteY47" fmla="*/ 1515622 h 1642622"/>
              <a:gd name="connsiteX48" fmla="*/ 723900 w 4572000"/>
              <a:gd name="connsiteY48" fmla="*/ 1490222 h 1642622"/>
              <a:gd name="connsiteX49" fmla="*/ 647700 w 4572000"/>
              <a:gd name="connsiteY49" fmla="*/ 1464822 h 1642622"/>
              <a:gd name="connsiteX50" fmla="*/ 571500 w 4572000"/>
              <a:gd name="connsiteY50" fmla="*/ 1439422 h 1642622"/>
              <a:gd name="connsiteX51" fmla="*/ 533400 w 4572000"/>
              <a:gd name="connsiteY51" fmla="*/ 1426722 h 1642622"/>
              <a:gd name="connsiteX52" fmla="*/ 495300 w 4572000"/>
              <a:gd name="connsiteY52" fmla="*/ 1401322 h 1642622"/>
              <a:gd name="connsiteX53" fmla="*/ 469900 w 4572000"/>
              <a:gd name="connsiteY53" fmla="*/ 1363222 h 1642622"/>
              <a:gd name="connsiteX54" fmla="*/ 431800 w 4572000"/>
              <a:gd name="connsiteY54" fmla="*/ 1337822 h 1642622"/>
              <a:gd name="connsiteX55" fmla="*/ 381000 w 4572000"/>
              <a:gd name="connsiteY55" fmla="*/ 1299722 h 1642622"/>
              <a:gd name="connsiteX56" fmla="*/ 304800 w 4572000"/>
              <a:gd name="connsiteY56" fmla="*/ 1248922 h 1642622"/>
              <a:gd name="connsiteX57" fmla="*/ 228600 w 4572000"/>
              <a:gd name="connsiteY57" fmla="*/ 1198122 h 1642622"/>
              <a:gd name="connsiteX58" fmla="*/ 177800 w 4572000"/>
              <a:gd name="connsiteY58" fmla="*/ 1147322 h 1642622"/>
              <a:gd name="connsiteX59" fmla="*/ 165100 w 4572000"/>
              <a:gd name="connsiteY59" fmla="*/ 1109222 h 1642622"/>
              <a:gd name="connsiteX60" fmla="*/ 114300 w 4572000"/>
              <a:gd name="connsiteY60" fmla="*/ 1033022 h 1642622"/>
              <a:gd name="connsiteX61" fmla="*/ 50800 w 4572000"/>
              <a:gd name="connsiteY61" fmla="*/ 944122 h 1642622"/>
              <a:gd name="connsiteX62" fmla="*/ 12700 w 4572000"/>
              <a:gd name="connsiteY62" fmla="*/ 829822 h 1642622"/>
              <a:gd name="connsiteX63" fmla="*/ 0 w 4572000"/>
              <a:gd name="connsiteY63" fmla="*/ 791722 h 1642622"/>
              <a:gd name="connsiteX64" fmla="*/ 12700 w 4572000"/>
              <a:gd name="connsiteY64" fmla="*/ 601222 h 1642622"/>
              <a:gd name="connsiteX65" fmla="*/ 25400 w 4572000"/>
              <a:gd name="connsiteY65" fmla="*/ 182122 h 1642622"/>
              <a:gd name="connsiteX66" fmla="*/ 101600 w 4572000"/>
              <a:gd name="connsiteY66" fmla="*/ 169422 h 1642622"/>
              <a:gd name="connsiteX67" fmla="*/ 114300 w 4572000"/>
              <a:gd name="connsiteY67" fmla="*/ 156722 h 164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72000" h="1642622">
                <a:moveTo>
                  <a:pt x="12700" y="131322"/>
                </a:moveTo>
                <a:cubicBezTo>
                  <a:pt x="309688" y="46468"/>
                  <a:pt x="-59830" y="149454"/>
                  <a:pt x="165100" y="93222"/>
                </a:cubicBezTo>
                <a:cubicBezTo>
                  <a:pt x="178087" y="89975"/>
                  <a:pt x="189936" y="82331"/>
                  <a:pt x="203200" y="80522"/>
                </a:cubicBezTo>
                <a:cubicBezTo>
                  <a:pt x="283336" y="69594"/>
                  <a:pt x="444500" y="55122"/>
                  <a:pt x="444500" y="55122"/>
                </a:cubicBezTo>
                <a:cubicBezTo>
                  <a:pt x="800724" y="-63619"/>
                  <a:pt x="448545" y="49481"/>
                  <a:pt x="1485900" y="29722"/>
                </a:cubicBezTo>
                <a:cubicBezTo>
                  <a:pt x="1596028" y="27624"/>
                  <a:pt x="1706033" y="21255"/>
                  <a:pt x="1816100" y="17022"/>
                </a:cubicBezTo>
                <a:lnTo>
                  <a:pt x="3670300" y="29722"/>
                </a:lnTo>
                <a:cubicBezTo>
                  <a:pt x="3715338" y="30311"/>
                  <a:pt x="3776886" y="47486"/>
                  <a:pt x="3822700" y="55122"/>
                </a:cubicBezTo>
                <a:cubicBezTo>
                  <a:pt x="3852227" y="60043"/>
                  <a:pt x="3881967" y="63589"/>
                  <a:pt x="3911600" y="67822"/>
                </a:cubicBezTo>
                <a:cubicBezTo>
                  <a:pt x="3924300" y="72055"/>
                  <a:pt x="3936713" y="77275"/>
                  <a:pt x="3949700" y="80522"/>
                </a:cubicBezTo>
                <a:cubicBezTo>
                  <a:pt x="4007880" y="95067"/>
                  <a:pt x="4053108" y="98211"/>
                  <a:pt x="4114800" y="105922"/>
                </a:cubicBezTo>
                <a:cubicBezTo>
                  <a:pt x="4131733" y="114389"/>
                  <a:pt x="4149366" y="121582"/>
                  <a:pt x="4165600" y="131322"/>
                </a:cubicBezTo>
                <a:cubicBezTo>
                  <a:pt x="4191777" y="147028"/>
                  <a:pt x="4214496" y="168470"/>
                  <a:pt x="4241800" y="182122"/>
                </a:cubicBezTo>
                <a:cubicBezTo>
                  <a:pt x="4293837" y="208140"/>
                  <a:pt x="4297238" y="206055"/>
                  <a:pt x="4343400" y="245622"/>
                </a:cubicBezTo>
                <a:cubicBezTo>
                  <a:pt x="4367976" y="266688"/>
                  <a:pt x="4392202" y="292427"/>
                  <a:pt x="4406900" y="321822"/>
                </a:cubicBezTo>
                <a:cubicBezTo>
                  <a:pt x="4412887" y="333796"/>
                  <a:pt x="4411237" y="349469"/>
                  <a:pt x="4419600" y="359922"/>
                </a:cubicBezTo>
                <a:cubicBezTo>
                  <a:pt x="4429135" y="371841"/>
                  <a:pt x="4445000" y="376855"/>
                  <a:pt x="4457700" y="385322"/>
                </a:cubicBezTo>
                <a:cubicBezTo>
                  <a:pt x="4461933" y="398022"/>
                  <a:pt x="4467153" y="410435"/>
                  <a:pt x="4470400" y="423422"/>
                </a:cubicBezTo>
                <a:cubicBezTo>
                  <a:pt x="4477646" y="452405"/>
                  <a:pt x="4481285" y="495992"/>
                  <a:pt x="4495800" y="525022"/>
                </a:cubicBezTo>
                <a:cubicBezTo>
                  <a:pt x="4502626" y="538674"/>
                  <a:pt x="4515001" y="549174"/>
                  <a:pt x="4521200" y="563122"/>
                </a:cubicBezTo>
                <a:lnTo>
                  <a:pt x="4559300" y="677422"/>
                </a:lnTo>
                <a:lnTo>
                  <a:pt x="4572000" y="715522"/>
                </a:lnTo>
                <a:cubicBezTo>
                  <a:pt x="4567767" y="770555"/>
                  <a:pt x="4566146" y="825852"/>
                  <a:pt x="4559300" y="880622"/>
                </a:cubicBezTo>
                <a:cubicBezTo>
                  <a:pt x="4553980" y="923184"/>
                  <a:pt x="4540108" y="919005"/>
                  <a:pt x="4521200" y="956822"/>
                </a:cubicBezTo>
                <a:cubicBezTo>
                  <a:pt x="4515213" y="968796"/>
                  <a:pt x="4513773" y="982617"/>
                  <a:pt x="4508500" y="994922"/>
                </a:cubicBezTo>
                <a:cubicBezTo>
                  <a:pt x="4501042" y="1012323"/>
                  <a:pt x="4490558" y="1028321"/>
                  <a:pt x="4483100" y="1045722"/>
                </a:cubicBezTo>
                <a:cubicBezTo>
                  <a:pt x="4477827" y="1058027"/>
                  <a:pt x="4475673" y="1071517"/>
                  <a:pt x="4470400" y="1083822"/>
                </a:cubicBezTo>
                <a:cubicBezTo>
                  <a:pt x="4462942" y="1101223"/>
                  <a:pt x="4454393" y="1118184"/>
                  <a:pt x="4445000" y="1134622"/>
                </a:cubicBezTo>
                <a:cubicBezTo>
                  <a:pt x="4427897" y="1164552"/>
                  <a:pt x="4400970" y="1196264"/>
                  <a:pt x="4381500" y="1223522"/>
                </a:cubicBezTo>
                <a:cubicBezTo>
                  <a:pt x="4348991" y="1269034"/>
                  <a:pt x="4336730" y="1303724"/>
                  <a:pt x="4279900" y="1337822"/>
                </a:cubicBezTo>
                <a:cubicBezTo>
                  <a:pt x="4258733" y="1350522"/>
                  <a:pt x="4238478" y="1364883"/>
                  <a:pt x="4216400" y="1375922"/>
                </a:cubicBezTo>
                <a:cubicBezTo>
                  <a:pt x="4204426" y="1381909"/>
                  <a:pt x="4190274" y="1382635"/>
                  <a:pt x="4178300" y="1388622"/>
                </a:cubicBezTo>
                <a:cubicBezTo>
                  <a:pt x="4050755" y="1452395"/>
                  <a:pt x="4245257" y="1372626"/>
                  <a:pt x="4089400" y="1439422"/>
                </a:cubicBezTo>
                <a:cubicBezTo>
                  <a:pt x="4077095" y="1444695"/>
                  <a:pt x="4063274" y="1446135"/>
                  <a:pt x="4051300" y="1452122"/>
                </a:cubicBezTo>
                <a:cubicBezTo>
                  <a:pt x="4037648" y="1458948"/>
                  <a:pt x="4027148" y="1471323"/>
                  <a:pt x="4013200" y="1477522"/>
                </a:cubicBezTo>
                <a:cubicBezTo>
                  <a:pt x="3988734" y="1488396"/>
                  <a:pt x="3960947" y="1490948"/>
                  <a:pt x="3937000" y="1502922"/>
                </a:cubicBezTo>
                <a:cubicBezTo>
                  <a:pt x="3920067" y="1511389"/>
                  <a:pt x="3902434" y="1518582"/>
                  <a:pt x="3886200" y="1528322"/>
                </a:cubicBezTo>
                <a:cubicBezTo>
                  <a:pt x="3860023" y="1544028"/>
                  <a:pt x="3839934" y="1573135"/>
                  <a:pt x="3810000" y="1579122"/>
                </a:cubicBezTo>
                <a:cubicBezTo>
                  <a:pt x="3788833" y="1583355"/>
                  <a:pt x="3767175" y="1585619"/>
                  <a:pt x="3746500" y="1591822"/>
                </a:cubicBezTo>
                <a:cubicBezTo>
                  <a:pt x="3724664" y="1598373"/>
                  <a:pt x="3705354" y="1612751"/>
                  <a:pt x="3683000" y="1617222"/>
                </a:cubicBezTo>
                <a:cubicBezTo>
                  <a:pt x="3641282" y="1625566"/>
                  <a:pt x="3598216" y="1624645"/>
                  <a:pt x="3556000" y="1629922"/>
                </a:cubicBezTo>
                <a:cubicBezTo>
                  <a:pt x="3530448" y="1633116"/>
                  <a:pt x="3505200" y="1638389"/>
                  <a:pt x="3479800" y="1642622"/>
                </a:cubicBezTo>
                <a:lnTo>
                  <a:pt x="1117600" y="1629922"/>
                </a:lnTo>
                <a:cubicBezTo>
                  <a:pt x="1064640" y="1629370"/>
                  <a:pt x="1014205" y="1608157"/>
                  <a:pt x="965200" y="1591822"/>
                </a:cubicBezTo>
                <a:lnTo>
                  <a:pt x="889000" y="1566422"/>
                </a:lnTo>
                <a:cubicBezTo>
                  <a:pt x="876300" y="1562189"/>
                  <a:pt x="862874" y="1559709"/>
                  <a:pt x="850900" y="1553722"/>
                </a:cubicBezTo>
                <a:cubicBezTo>
                  <a:pt x="833967" y="1545255"/>
                  <a:pt x="817501" y="1535780"/>
                  <a:pt x="800100" y="1528322"/>
                </a:cubicBezTo>
                <a:cubicBezTo>
                  <a:pt x="787795" y="1523049"/>
                  <a:pt x="773974" y="1521609"/>
                  <a:pt x="762000" y="1515622"/>
                </a:cubicBezTo>
                <a:cubicBezTo>
                  <a:pt x="748348" y="1508796"/>
                  <a:pt x="737848" y="1496421"/>
                  <a:pt x="723900" y="1490222"/>
                </a:cubicBezTo>
                <a:cubicBezTo>
                  <a:pt x="699434" y="1479348"/>
                  <a:pt x="673100" y="1473289"/>
                  <a:pt x="647700" y="1464822"/>
                </a:cubicBezTo>
                <a:lnTo>
                  <a:pt x="571500" y="1439422"/>
                </a:lnTo>
                <a:cubicBezTo>
                  <a:pt x="558800" y="1435189"/>
                  <a:pt x="544539" y="1434148"/>
                  <a:pt x="533400" y="1426722"/>
                </a:cubicBezTo>
                <a:lnTo>
                  <a:pt x="495300" y="1401322"/>
                </a:lnTo>
                <a:cubicBezTo>
                  <a:pt x="486833" y="1388622"/>
                  <a:pt x="480693" y="1374015"/>
                  <a:pt x="469900" y="1363222"/>
                </a:cubicBezTo>
                <a:cubicBezTo>
                  <a:pt x="459107" y="1352429"/>
                  <a:pt x="444220" y="1346694"/>
                  <a:pt x="431800" y="1337822"/>
                </a:cubicBezTo>
                <a:cubicBezTo>
                  <a:pt x="414576" y="1325519"/>
                  <a:pt x="398340" y="1311860"/>
                  <a:pt x="381000" y="1299722"/>
                </a:cubicBezTo>
                <a:cubicBezTo>
                  <a:pt x="355991" y="1282216"/>
                  <a:pt x="326386" y="1270508"/>
                  <a:pt x="304800" y="1248922"/>
                </a:cubicBezTo>
                <a:cubicBezTo>
                  <a:pt x="257234" y="1201356"/>
                  <a:pt x="283739" y="1216502"/>
                  <a:pt x="228600" y="1198122"/>
                </a:cubicBezTo>
                <a:cubicBezTo>
                  <a:pt x="194733" y="1096522"/>
                  <a:pt x="245533" y="1215055"/>
                  <a:pt x="177800" y="1147322"/>
                </a:cubicBezTo>
                <a:cubicBezTo>
                  <a:pt x="168334" y="1137856"/>
                  <a:pt x="171601" y="1120924"/>
                  <a:pt x="165100" y="1109222"/>
                </a:cubicBezTo>
                <a:cubicBezTo>
                  <a:pt x="150275" y="1082537"/>
                  <a:pt x="131233" y="1058422"/>
                  <a:pt x="114300" y="1033022"/>
                </a:cubicBezTo>
                <a:cubicBezTo>
                  <a:pt x="77159" y="977310"/>
                  <a:pt x="98058" y="1007133"/>
                  <a:pt x="50800" y="944122"/>
                </a:cubicBezTo>
                <a:lnTo>
                  <a:pt x="12700" y="829822"/>
                </a:lnTo>
                <a:lnTo>
                  <a:pt x="0" y="791722"/>
                </a:lnTo>
                <a:cubicBezTo>
                  <a:pt x="4233" y="728222"/>
                  <a:pt x="10051" y="664808"/>
                  <a:pt x="12700" y="601222"/>
                </a:cubicBezTo>
                <a:cubicBezTo>
                  <a:pt x="18518" y="461579"/>
                  <a:pt x="-2784" y="319015"/>
                  <a:pt x="25400" y="182122"/>
                </a:cubicBezTo>
                <a:cubicBezTo>
                  <a:pt x="30593" y="156901"/>
                  <a:pt x="76840" y="176496"/>
                  <a:pt x="101600" y="169422"/>
                </a:cubicBezTo>
                <a:cubicBezTo>
                  <a:pt x="107356" y="167777"/>
                  <a:pt x="110067" y="160955"/>
                  <a:pt x="114300" y="156722"/>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C06A2B4-87ED-4F9F-8B6D-9848AD55E883}"/>
              </a:ext>
            </a:extLst>
          </p:cNvPr>
          <p:cNvSpPr/>
          <p:nvPr/>
        </p:nvSpPr>
        <p:spPr bwMode="auto">
          <a:xfrm>
            <a:off x="6362253" y="1630070"/>
            <a:ext cx="3528392" cy="2227232"/>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90227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C43-FB5F-4738-ACD1-15F4A895D7F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7FFB026-E224-4BE1-A937-2F5134739DF2}"/>
              </a:ext>
            </a:extLst>
          </p:cNvPr>
          <p:cNvSpPr>
            <a:spLocks noGrp="1"/>
          </p:cNvSpPr>
          <p:nvPr>
            <p:ph type="body" sz="quarter" idx="12"/>
          </p:nvPr>
        </p:nvSpPr>
        <p:spPr>
          <a:xfrm>
            <a:off x="274638" y="3954463"/>
            <a:ext cx="10058401" cy="738664"/>
          </a:xfrm>
        </p:spPr>
        <p:txBody>
          <a:bodyPr/>
          <a:lstStyle/>
          <a:p>
            <a:r>
              <a:rPr lang="en-US" dirty="0"/>
              <a:t>Productionize workflow with Spark Jobs</a:t>
            </a:r>
          </a:p>
        </p:txBody>
      </p:sp>
    </p:spTree>
    <p:extLst>
      <p:ext uri="{BB962C8B-B14F-4D97-AF65-F5344CB8AC3E}">
        <p14:creationId xmlns:p14="http://schemas.microsoft.com/office/powerpoint/2010/main" val="1207578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7882-F72D-49C8-96E0-C98C471993DB}"/>
              </a:ext>
            </a:extLst>
          </p:cNvPr>
          <p:cNvSpPr>
            <a:spLocks noGrp="1"/>
          </p:cNvSpPr>
          <p:nvPr>
            <p:ph type="title"/>
          </p:nvPr>
        </p:nvSpPr>
        <p:spPr/>
        <p:txBody>
          <a:bodyPr/>
          <a:lstStyle/>
          <a:p>
            <a:r>
              <a:rPr lang="en-US" dirty="0"/>
              <a:t>Visualize with Dashboards</a:t>
            </a:r>
          </a:p>
        </p:txBody>
      </p:sp>
      <p:sp>
        <p:nvSpPr>
          <p:cNvPr id="3" name="Text Placeholder 2">
            <a:extLst>
              <a:ext uri="{FF2B5EF4-FFF2-40B4-BE49-F238E27FC236}">
                <a16:creationId xmlns:a16="http://schemas.microsoft.com/office/drawing/2014/main" id="{592C5456-7C93-4E29-B1CC-E151E50FFA35}"/>
              </a:ext>
            </a:extLst>
          </p:cNvPr>
          <p:cNvSpPr>
            <a:spLocks noGrp="1"/>
          </p:cNvSpPr>
          <p:nvPr>
            <p:ph type="body" sz="quarter" idx="10"/>
          </p:nvPr>
        </p:nvSpPr>
        <p:spPr>
          <a:xfrm>
            <a:off x="274639" y="1211287"/>
            <a:ext cx="5486399" cy="2000548"/>
          </a:xfrm>
        </p:spPr>
        <p:txBody>
          <a:bodyPr/>
          <a:lstStyle/>
          <a:p>
            <a:pPr marL="0" indent="0">
              <a:buNone/>
            </a:pPr>
            <a:r>
              <a:rPr lang="en-US" dirty="0"/>
              <a:t>Convert Notebooks into Dashboards</a:t>
            </a:r>
          </a:p>
          <a:p>
            <a:pPr marL="0" indent="0">
              <a:buNone/>
            </a:pPr>
            <a:r>
              <a:rPr lang="en-US" dirty="0"/>
              <a:t>Parameterize Notebooks using Widgets</a:t>
            </a:r>
          </a:p>
        </p:txBody>
      </p:sp>
      <p:sp>
        <p:nvSpPr>
          <p:cNvPr id="15" name="Freeform 2">
            <a:extLst>
              <a:ext uri="{FF2B5EF4-FFF2-40B4-BE49-F238E27FC236}">
                <a16:creationId xmlns:a16="http://schemas.microsoft.com/office/drawing/2014/main" id="{5FEEF0B3-1412-419F-BFE9-2E1D9BBA9E9B}"/>
              </a:ext>
            </a:extLst>
          </p:cNvPr>
          <p:cNvSpPr>
            <a:spLocks noChangeArrowheads="1"/>
          </p:cNvSpPr>
          <p:nvPr/>
        </p:nvSpPr>
        <p:spPr bwMode="auto">
          <a:xfrm>
            <a:off x="5820141" y="3262287"/>
            <a:ext cx="6354126" cy="1406291"/>
          </a:xfrm>
          <a:prstGeom prst="rect">
            <a:avLst/>
          </a:prstGeom>
          <a:noFill/>
          <a:ln w="12700" cap="flat">
            <a:solidFill>
              <a:schemeClr val="accent4"/>
            </a:solidFill>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6" name="Rectangle 15">
            <a:extLst>
              <a:ext uri="{FF2B5EF4-FFF2-40B4-BE49-F238E27FC236}">
                <a16:creationId xmlns:a16="http://schemas.microsoft.com/office/drawing/2014/main" id="{30D892F7-6461-45C6-A623-95BBAC24A8EB}"/>
              </a:ext>
            </a:extLst>
          </p:cNvPr>
          <p:cNvSpPr/>
          <p:nvPr/>
        </p:nvSpPr>
        <p:spPr>
          <a:xfrm>
            <a:off x="5899599" y="1863934"/>
            <a:ext cx="3717032" cy="31828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Collaborative Workspace</a:t>
            </a:r>
          </a:p>
        </p:txBody>
      </p:sp>
      <p:sp>
        <p:nvSpPr>
          <p:cNvPr id="18" name="Freeform 2">
            <a:extLst>
              <a:ext uri="{FF2B5EF4-FFF2-40B4-BE49-F238E27FC236}">
                <a16:creationId xmlns:a16="http://schemas.microsoft.com/office/drawing/2014/main" id="{1F75868C-D89F-45F3-8FC8-BE97BBAD61F0}"/>
              </a:ext>
            </a:extLst>
          </p:cNvPr>
          <p:cNvSpPr>
            <a:spLocks noChangeArrowheads="1"/>
          </p:cNvSpPr>
          <p:nvPr/>
        </p:nvSpPr>
        <p:spPr bwMode="auto">
          <a:xfrm>
            <a:off x="5820141" y="1862925"/>
            <a:ext cx="6354126" cy="1285694"/>
          </a:xfrm>
          <a:prstGeom prst="rect">
            <a:avLst/>
          </a:prstGeom>
          <a:noFill/>
          <a:ln w="12700" cap="flat">
            <a:solidFill>
              <a:schemeClr val="accent4"/>
            </a:solidFill>
            <a:miter lim="800000"/>
            <a:headEnd/>
            <a:tailEnd/>
          </a:ln>
          <a:effectLst/>
        </p:spPr>
        <p:txBody>
          <a:bodyPr wrap="none"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5" name="Rectangle 44">
            <a:extLst>
              <a:ext uri="{FF2B5EF4-FFF2-40B4-BE49-F238E27FC236}">
                <a16:creationId xmlns:a16="http://schemas.microsoft.com/office/drawing/2014/main" id="{04CD1573-602A-4A0A-AF1A-DBB0813C92CD}"/>
              </a:ext>
            </a:extLst>
          </p:cNvPr>
          <p:cNvSpPr/>
          <p:nvPr/>
        </p:nvSpPr>
        <p:spPr>
          <a:xfrm>
            <a:off x="5889711" y="3298687"/>
            <a:ext cx="3717032" cy="31828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8D6"/>
                </a:solidFill>
                <a:effectLst/>
                <a:uLnTx/>
                <a:uFillTx/>
                <a:latin typeface="Segoe UI" charset="0"/>
                <a:ea typeface="Segoe UI" charset="0"/>
                <a:cs typeface="Segoe UI" charset="0"/>
              </a:rPr>
              <a:t>Deploy Production Jobs &amp; Workflows </a:t>
            </a:r>
          </a:p>
        </p:txBody>
      </p:sp>
      <p:sp>
        <p:nvSpPr>
          <p:cNvPr id="47" name="Rectangle 46">
            <a:extLst>
              <a:ext uri="{FF2B5EF4-FFF2-40B4-BE49-F238E27FC236}">
                <a16:creationId xmlns:a16="http://schemas.microsoft.com/office/drawing/2014/main" id="{D755A024-1EB7-452B-83CF-95EA3C84CC25}"/>
              </a:ext>
            </a:extLst>
          </p:cNvPr>
          <p:cNvSpPr/>
          <p:nvPr/>
        </p:nvSpPr>
        <p:spPr>
          <a:xfrm>
            <a:off x="5946784" y="4343996"/>
            <a:ext cx="1641651" cy="249299"/>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MULTI-STAGE PIPELINES</a:t>
            </a:r>
          </a:p>
        </p:txBody>
      </p:sp>
      <p:sp>
        <p:nvSpPr>
          <p:cNvPr id="48" name="Rectangle 47">
            <a:extLst>
              <a:ext uri="{FF2B5EF4-FFF2-40B4-BE49-F238E27FC236}">
                <a16:creationId xmlns:a16="http://schemas.microsoft.com/office/drawing/2014/main" id="{BE65B0B3-94E8-4E6E-AAAE-B735EBFC154C}"/>
              </a:ext>
            </a:extLst>
          </p:cNvPr>
          <p:cNvSpPr/>
          <p:nvPr/>
        </p:nvSpPr>
        <p:spPr>
          <a:xfrm>
            <a:off x="6117624" y="2780008"/>
            <a:ext cx="1197349"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ENGINEER</a:t>
            </a:r>
          </a:p>
        </p:txBody>
      </p:sp>
      <p:grpSp>
        <p:nvGrpSpPr>
          <p:cNvPr id="49" name="Group 48">
            <a:extLst>
              <a:ext uri="{FF2B5EF4-FFF2-40B4-BE49-F238E27FC236}">
                <a16:creationId xmlns:a16="http://schemas.microsoft.com/office/drawing/2014/main" id="{BC5A7CCD-6A45-45CE-A172-53CFEE264A39}"/>
              </a:ext>
            </a:extLst>
          </p:cNvPr>
          <p:cNvGrpSpPr/>
          <p:nvPr/>
        </p:nvGrpSpPr>
        <p:grpSpPr>
          <a:xfrm>
            <a:off x="6521793" y="2370668"/>
            <a:ext cx="519325" cy="407910"/>
            <a:chOff x="8339328" y="268334"/>
            <a:chExt cx="780544" cy="613088"/>
          </a:xfrm>
        </p:grpSpPr>
        <p:sp>
          <p:nvSpPr>
            <p:cNvPr id="50" name="Freeform 17">
              <a:extLst>
                <a:ext uri="{FF2B5EF4-FFF2-40B4-BE49-F238E27FC236}">
                  <a16:creationId xmlns:a16="http://schemas.microsoft.com/office/drawing/2014/main" id="{A881FC9D-D4CD-4461-A7C9-F1A67AF6B9B3}"/>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1" name="Freeform 5">
              <a:extLst>
                <a:ext uri="{FF2B5EF4-FFF2-40B4-BE49-F238E27FC236}">
                  <a16:creationId xmlns:a16="http://schemas.microsoft.com/office/drawing/2014/main" id="{7D3A6DEA-1204-45DA-BD68-2D2CE009BAAC}"/>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52" name="Group 51">
            <a:extLst>
              <a:ext uri="{FF2B5EF4-FFF2-40B4-BE49-F238E27FC236}">
                <a16:creationId xmlns:a16="http://schemas.microsoft.com/office/drawing/2014/main" id="{0EA2BD59-9D76-4121-98A9-9516107E0A06}"/>
              </a:ext>
            </a:extLst>
          </p:cNvPr>
          <p:cNvGrpSpPr/>
          <p:nvPr/>
        </p:nvGrpSpPr>
        <p:grpSpPr>
          <a:xfrm>
            <a:off x="8696391" y="2427758"/>
            <a:ext cx="512932" cy="368552"/>
            <a:chOff x="10268712" y="1254226"/>
            <a:chExt cx="804672" cy="578172"/>
          </a:xfrm>
        </p:grpSpPr>
        <p:grpSp>
          <p:nvGrpSpPr>
            <p:cNvPr id="53" name="Group 11">
              <a:extLst>
                <a:ext uri="{FF2B5EF4-FFF2-40B4-BE49-F238E27FC236}">
                  <a16:creationId xmlns:a16="http://schemas.microsoft.com/office/drawing/2014/main" id="{57044556-3530-439E-9ACC-BA133DE77779}"/>
                </a:ext>
              </a:extLst>
            </p:cNvPr>
            <p:cNvGrpSpPr>
              <a:grpSpLocks noChangeAspect="1"/>
            </p:cNvGrpSpPr>
            <p:nvPr/>
          </p:nvGrpSpPr>
          <p:grpSpPr bwMode="auto">
            <a:xfrm>
              <a:off x="10607090" y="1257647"/>
              <a:ext cx="466294" cy="507929"/>
              <a:chOff x="3861" y="4291602"/>
              <a:chExt cx="112" cy="244433"/>
            </a:xfrm>
          </p:grpSpPr>
          <p:sp>
            <p:nvSpPr>
              <p:cNvPr id="55" name="Freeform 12">
                <a:extLst>
                  <a:ext uri="{FF2B5EF4-FFF2-40B4-BE49-F238E27FC236}">
                    <a16:creationId xmlns:a16="http://schemas.microsoft.com/office/drawing/2014/main" id="{51B17B92-1DEC-4B67-A13B-2C5CC53CC305}"/>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6" name="Line 13">
                <a:extLst>
                  <a:ext uri="{FF2B5EF4-FFF2-40B4-BE49-F238E27FC236}">
                    <a16:creationId xmlns:a16="http://schemas.microsoft.com/office/drawing/2014/main" id="{51A9D88D-9F06-4DCD-9080-9B24E2CAE860}"/>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7" name="Line 14">
                <a:extLst>
                  <a:ext uri="{FF2B5EF4-FFF2-40B4-BE49-F238E27FC236}">
                    <a16:creationId xmlns:a16="http://schemas.microsoft.com/office/drawing/2014/main" id="{345A82A4-9375-440A-9148-C937A3EF0281}"/>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8" name="Line 15">
                <a:extLst>
                  <a:ext uri="{FF2B5EF4-FFF2-40B4-BE49-F238E27FC236}">
                    <a16:creationId xmlns:a16="http://schemas.microsoft.com/office/drawing/2014/main" id="{DB8A8695-EF46-4F52-9878-15D663856E2D}"/>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9" name="Line 16">
                <a:extLst>
                  <a:ext uri="{FF2B5EF4-FFF2-40B4-BE49-F238E27FC236}">
                    <a16:creationId xmlns:a16="http://schemas.microsoft.com/office/drawing/2014/main" id="{4BFE8332-8F29-46B5-889D-4B4827C956D1}"/>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0" name="Line 17">
                <a:extLst>
                  <a:ext uri="{FF2B5EF4-FFF2-40B4-BE49-F238E27FC236}">
                    <a16:creationId xmlns:a16="http://schemas.microsoft.com/office/drawing/2014/main" id="{F81A03AE-AA6B-4A87-ADDA-DA8C4F81E83F}"/>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54" name="Freeform 5">
              <a:extLst>
                <a:ext uri="{FF2B5EF4-FFF2-40B4-BE49-F238E27FC236}">
                  <a16:creationId xmlns:a16="http://schemas.microsoft.com/office/drawing/2014/main" id="{6199244C-9787-4977-9B93-535D3D4E81E0}"/>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61" name="Group 60">
            <a:extLst>
              <a:ext uri="{FF2B5EF4-FFF2-40B4-BE49-F238E27FC236}">
                <a16:creationId xmlns:a16="http://schemas.microsoft.com/office/drawing/2014/main" id="{5CC51EA3-1D7C-4CDC-9952-D5D71237957B}"/>
              </a:ext>
            </a:extLst>
          </p:cNvPr>
          <p:cNvGrpSpPr/>
          <p:nvPr/>
        </p:nvGrpSpPr>
        <p:grpSpPr>
          <a:xfrm>
            <a:off x="11011926" y="2376878"/>
            <a:ext cx="565710" cy="384679"/>
            <a:chOff x="9151662" y="1184065"/>
            <a:chExt cx="554668" cy="377171"/>
          </a:xfrm>
        </p:grpSpPr>
        <p:grpSp>
          <p:nvGrpSpPr>
            <p:cNvPr id="62" name="Group 4">
              <a:extLst>
                <a:ext uri="{FF2B5EF4-FFF2-40B4-BE49-F238E27FC236}">
                  <a16:creationId xmlns:a16="http://schemas.microsoft.com/office/drawing/2014/main" id="{E719E779-476F-4CBC-824C-9C281AF46403}"/>
                </a:ext>
              </a:extLst>
            </p:cNvPr>
            <p:cNvGrpSpPr>
              <a:grpSpLocks noChangeAspect="1"/>
            </p:cNvGrpSpPr>
            <p:nvPr/>
          </p:nvGrpSpPr>
          <p:grpSpPr bwMode="auto">
            <a:xfrm>
              <a:off x="9396633" y="1190427"/>
              <a:ext cx="309697" cy="302323"/>
              <a:chOff x="1759" y="236"/>
              <a:chExt cx="252" cy="246"/>
            </a:xfrm>
            <a:noFill/>
          </p:grpSpPr>
          <p:sp>
            <p:nvSpPr>
              <p:cNvPr id="64" name="Freeform 5">
                <a:extLst>
                  <a:ext uri="{FF2B5EF4-FFF2-40B4-BE49-F238E27FC236}">
                    <a16:creationId xmlns:a16="http://schemas.microsoft.com/office/drawing/2014/main" id="{2A45DAF5-7944-4336-A77B-4A6C1061F01E}"/>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65" name="Rectangle 6">
                <a:extLst>
                  <a:ext uri="{FF2B5EF4-FFF2-40B4-BE49-F238E27FC236}">
                    <a16:creationId xmlns:a16="http://schemas.microsoft.com/office/drawing/2014/main" id="{422292CE-5FEF-4C01-B13E-BD3763FD382C}"/>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66" name="Rectangle 7">
                <a:extLst>
                  <a:ext uri="{FF2B5EF4-FFF2-40B4-BE49-F238E27FC236}">
                    <a16:creationId xmlns:a16="http://schemas.microsoft.com/office/drawing/2014/main" id="{F62F26E2-535B-475A-B61F-5E0573344A97}"/>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sp>
            <p:nvSpPr>
              <p:cNvPr id="67" name="Rectangle 8">
                <a:extLst>
                  <a:ext uri="{FF2B5EF4-FFF2-40B4-BE49-F238E27FC236}">
                    <a16:creationId xmlns:a16="http://schemas.microsoft.com/office/drawing/2014/main" id="{820AE1B6-59EC-456A-97B4-E9513426661E}"/>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73863" tIns="36932" rIns="73863" bIns="36932"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962"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63" name="Freeform 5">
              <a:extLst>
                <a:ext uri="{FF2B5EF4-FFF2-40B4-BE49-F238E27FC236}">
                  <a16:creationId xmlns:a16="http://schemas.microsoft.com/office/drawing/2014/main" id="{963DB6C4-6E58-47CE-8369-8F137046D8F6}"/>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68" name="Straight Arrow Connector 67">
            <a:extLst>
              <a:ext uri="{FF2B5EF4-FFF2-40B4-BE49-F238E27FC236}">
                <a16:creationId xmlns:a16="http://schemas.microsoft.com/office/drawing/2014/main" id="{E3182D63-0375-418C-B636-62903EE409DB}"/>
              </a:ext>
            </a:extLst>
          </p:cNvPr>
          <p:cNvCxnSpPr/>
          <p:nvPr/>
        </p:nvCxnSpPr>
        <p:spPr>
          <a:xfrm>
            <a:off x="7377239" y="2874524"/>
            <a:ext cx="9095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1FC8B63-7DD8-48C7-9CC2-FE3A5F5CF00C}"/>
              </a:ext>
            </a:extLst>
          </p:cNvPr>
          <p:cNvCxnSpPr/>
          <p:nvPr/>
        </p:nvCxnSpPr>
        <p:spPr>
          <a:xfrm>
            <a:off x="9605124" y="2884365"/>
            <a:ext cx="9095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71BC3AD-5C1C-4965-BF44-9DC03BA383A8}"/>
              </a:ext>
            </a:extLst>
          </p:cNvPr>
          <p:cNvSpPr/>
          <p:nvPr/>
        </p:nvSpPr>
        <p:spPr>
          <a:xfrm>
            <a:off x="8112812" y="4330785"/>
            <a:ext cx="1641651"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JOB SCHEDULER</a:t>
            </a:r>
          </a:p>
        </p:txBody>
      </p:sp>
      <p:sp>
        <p:nvSpPr>
          <p:cNvPr id="71" name="Rectangle 70">
            <a:extLst>
              <a:ext uri="{FF2B5EF4-FFF2-40B4-BE49-F238E27FC236}">
                <a16:creationId xmlns:a16="http://schemas.microsoft.com/office/drawing/2014/main" id="{E1D58392-90CE-4557-9B3D-4051BA2BA65D}"/>
              </a:ext>
            </a:extLst>
          </p:cNvPr>
          <p:cNvSpPr/>
          <p:nvPr/>
        </p:nvSpPr>
        <p:spPr>
          <a:xfrm>
            <a:off x="10318681" y="4335654"/>
            <a:ext cx="1641651"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NOTIFICATION &amp; LOGS</a:t>
            </a:r>
          </a:p>
        </p:txBody>
      </p:sp>
      <p:sp>
        <p:nvSpPr>
          <p:cNvPr id="72" name="Rectangle 71">
            <a:extLst>
              <a:ext uri="{FF2B5EF4-FFF2-40B4-BE49-F238E27FC236}">
                <a16:creationId xmlns:a16="http://schemas.microsoft.com/office/drawing/2014/main" id="{C5F154EE-AAEF-4873-95E9-16F0B6E498A0}"/>
              </a:ext>
            </a:extLst>
          </p:cNvPr>
          <p:cNvSpPr/>
          <p:nvPr/>
        </p:nvSpPr>
        <p:spPr>
          <a:xfrm>
            <a:off x="8367215" y="2793234"/>
            <a:ext cx="1197349"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SCIENTIST</a:t>
            </a:r>
          </a:p>
        </p:txBody>
      </p:sp>
      <p:sp>
        <p:nvSpPr>
          <p:cNvPr id="73" name="Rectangle 72">
            <a:extLst>
              <a:ext uri="{FF2B5EF4-FFF2-40B4-BE49-F238E27FC236}">
                <a16:creationId xmlns:a16="http://schemas.microsoft.com/office/drawing/2014/main" id="{B4349929-C951-465B-A6FA-A07081ECCE38}"/>
              </a:ext>
            </a:extLst>
          </p:cNvPr>
          <p:cNvSpPr/>
          <p:nvPr/>
        </p:nvSpPr>
        <p:spPr>
          <a:xfrm>
            <a:off x="10680930" y="2780007"/>
            <a:ext cx="1441963" cy="254262"/>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BUSINESS ANALYST</a:t>
            </a:r>
          </a:p>
        </p:txBody>
      </p:sp>
      <p:sp>
        <p:nvSpPr>
          <p:cNvPr id="74" name="Oval 73">
            <a:extLst>
              <a:ext uri="{FF2B5EF4-FFF2-40B4-BE49-F238E27FC236}">
                <a16:creationId xmlns:a16="http://schemas.microsoft.com/office/drawing/2014/main" id="{A3D8528F-0E8E-4E93-8988-5A4C6479D828}"/>
              </a:ext>
            </a:extLst>
          </p:cNvPr>
          <p:cNvSpPr/>
          <p:nvPr/>
        </p:nvSpPr>
        <p:spPr>
          <a:xfrm>
            <a:off x="6073533" y="3927119"/>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5" name="Oval 74">
            <a:extLst>
              <a:ext uri="{FF2B5EF4-FFF2-40B4-BE49-F238E27FC236}">
                <a16:creationId xmlns:a16="http://schemas.microsoft.com/office/drawing/2014/main" id="{08BCD411-2036-4272-894D-42EC02F2C1F9}"/>
              </a:ext>
            </a:extLst>
          </p:cNvPr>
          <p:cNvSpPr/>
          <p:nvPr/>
        </p:nvSpPr>
        <p:spPr>
          <a:xfrm>
            <a:off x="6609716" y="3923648"/>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6" name="Oval 75">
            <a:extLst>
              <a:ext uri="{FF2B5EF4-FFF2-40B4-BE49-F238E27FC236}">
                <a16:creationId xmlns:a16="http://schemas.microsoft.com/office/drawing/2014/main" id="{CC09A09C-F6BE-415A-94CB-4806423755C1}"/>
              </a:ext>
            </a:extLst>
          </p:cNvPr>
          <p:cNvSpPr/>
          <p:nvPr/>
        </p:nvSpPr>
        <p:spPr>
          <a:xfrm>
            <a:off x="7108378" y="3923647"/>
            <a:ext cx="279894" cy="2798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cxnSp>
        <p:nvCxnSpPr>
          <p:cNvPr id="77" name="Straight Arrow Connector 76">
            <a:extLst>
              <a:ext uri="{FF2B5EF4-FFF2-40B4-BE49-F238E27FC236}">
                <a16:creationId xmlns:a16="http://schemas.microsoft.com/office/drawing/2014/main" id="{F021E977-5DF8-4327-9F51-B0B69032470E}"/>
              </a:ext>
            </a:extLst>
          </p:cNvPr>
          <p:cNvCxnSpPr>
            <a:cxnSpLocks/>
          </p:cNvCxnSpPr>
          <p:nvPr/>
        </p:nvCxnSpPr>
        <p:spPr>
          <a:xfrm>
            <a:off x="6353427" y="4063593"/>
            <a:ext cx="23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C970AAF-1DC3-4864-B5DC-0D17E19AA95F}"/>
              </a:ext>
            </a:extLst>
          </p:cNvPr>
          <p:cNvCxnSpPr>
            <a:cxnSpLocks/>
          </p:cNvCxnSpPr>
          <p:nvPr/>
        </p:nvCxnSpPr>
        <p:spPr>
          <a:xfrm>
            <a:off x="6889610" y="4054807"/>
            <a:ext cx="235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Graphic 78" descr="Clock">
            <a:extLst>
              <a:ext uri="{FF2B5EF4-FFF2-40B4-BE49-F238E27FC236}">
                <a16:creationId xmlns:a16="http://schemas.microsoft.com/office/drawing/2014/main" id="{61A1FD42-5316-4C9A-A778-8D05A3282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63134" y="3790724"/>
            <a:ext cx="557579" cy="557579"/>
          </a:xfrm>
          <a:prstGeom prst="rect">
            <a:avLst/>
          </a:prstGeom>
        </p:spPr>
      </p:pic>
      <p:pic>
        <p:nvPicPr>
          <p:cNvPr id="80" name="Graphic 79" descr="Warning">
            <a:extLst>
              <a:ext uri="{FF2B5EF4-FFF2-40B4-BE49-F238E27FC236}">
                <a16:creationId xmlns:a16="http://schemas.microsoft.com/office/drawing/2014/main" id="{28065527-2315-41E0-824E-ED5BE58E55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00557" y="3830060"/>
            <a:ext cx="502837" cy="502837"/>
          </a:xfrm>
          <a:prstGeom prst="rect">
            <a:avLst/>
          </a:prstGeom>
        </p:spPr>
      </p:pic>
    </p:spTree>
    <p:extLst>
      <p:ext uri="{BB962C8B-B14F-4D97-AF65-F5344CB8AC3E}">
        <p14:creationId xmlns:p14="http://schemas.microsoft.com/office/powerpoint/2010/main" val="16953534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2115B9-B3F0-42B4-8D4D-8D9E9ED826EE}"/>
              </a:ext>
            </a:extLst>
          </p:cNvPr>
          <p:cNvPicPr>
            <a:picLocks noChangeAspect="1"/>
          </p:cNvPicPr>
          <p:nvPr/>
        </p:nvPicPr>
        <p:blipFill>
          <a:blip r:embed="rId3"/>
          <a:stretch>
            <a:fillRect/>
          </a:stretch>
        </p:blipFill>
        <p:spPr>
          <a:xfrm>
            <a:off x="888439" y="1481038"/>
            <a:ext cx="11258797" cy="4639344"/>
          </a:xfrm>
          <a:prstGeom prst="rect">
            <a:avLst/>
          </a:prstGeom>
        </p:spPr>
      </p:pic>
      <p:sp>
        <p:nvSpPr>
          <p:cNvPr id="2" name="Title 1">
            <a:extLst>
              <a:ext uri="{FF2B5EF4-FFF2-40B4-BE49-F238E27FC236}">
                <a16:creationId xmlns:a16="http://schemas.microsoft.com/office/drawing/2014/main" id="{F188B958-FB9B-46F0-A681-32731DE8697B}"/>
              </a:ext>
            </a:extLst>
          </p:cNvPr>
          <p:cNvSpPr>
            <a:spLocks noGrp="1"/>
          </p:cNvSpPr>
          <p:nvPr>
            <p:ph type="title"/>
          </p:nvPr>
        </p:nvSpPr>
        <p:spPr/>
        <p:txBody>
          <a:bodyPr/>
          <a:lstStyle/>
          <a:p>
            <a:r>
              <a:rPr lang="en-US" dirty="0"/>
              <a:t>Demo Architecture</a:t>
            </a:r>
          </a:p>
        </p:txBody>
      </p:sp>
      <p:sp>
        <p:nvSpPr>
          <p:cNvPr id="5" name="Freeform: Shape 4">
            <a:extLst>
              <a:ext uri="{FF2B5EF4-FFF2-40B4-BE49-F238E27FC236}">
                <a16:creationId xmlns:a16="http://schemas.microsoft.com/office/drawing/2014/main" id="{483D8305-B1A4-444E-8362-5DCB4AA143A6}"/>
              </a:ext>
            </a:extLst>
          </p:cNvPr>
          <p:cNvSpPr/>
          <p:nvPr/>
        </p:nvSpPr>
        <p:spPr bwMode="auto">
          <a:xfrm>
            <a:off x="1181100" y="3780278"/>
            <a:ext cx="4572000" cy="1642622"/>
          </a:xfrm>
          <a:custGeom>
            <a:avLst/>
            <a:gdLst>
              <a:gd name="connsiteX0" fmla="*/ 12700 w 4572000"/>
              <a:gd name="connsiteY0" fmla="*/ 131322 h 1642622"/>
              <a:gd name="connsiteX1" fmla="*/ 165100 w 4572000"/>
              <a:gd name="connsiteY1" fmla="*/ 93222 h 1642622"/>
              <a:gd name="connsiteX2" fmla="*/ 203200 w 4572000"/>
              <a:gd name="connsiteY2" fmla="*/ 80522 h 1642622"/>
              <a:gd name="connsiteX3" fmla="*/ 444500 w 4572000"/>
              <a:gd name="connsiteY3" fmla="*/ 55122 h 1642622"/>
              <a:gd name="connsiteX4" fmla="*/ 1485900 w 4572000"/>
              <a:gd name="connsiteY4" fmla="*/ 29722 h 1642622"/>
              <a:gd name="connsiteX5" fmla="*/ 1816100 w 4572000"/>
              <a:gd name="connsiteY5" fmla="*/ 17022 h 1642622"/>
              <a:gd name="connsiteX6" fmla="*/ 3670300 w 4572000"/>
              <a:gd name="connsiteY6" fmla="*/ 29722 h 1642622"/>
              <a:gd name="connsiteX7" fmla="*/ 3822700 w 4572000"/>
              <a:gd name="connsiteY7" fmla="*/ 55122 h 1642622"/>
              <a:gd name="connsiteX8" fmla="*/ 3911600 w 4572000"/>
              <a:gd name="connsiteY8" fmla="*/ 67822 h 1642622"/>
              <a:gd name="connsiteX9" fmla="*/ 3949700 w 4572000"/>
              <a:gd name="connsiteY9" fmla="*/ 80522 h 1642622"/>
              <a:gd name="connsiteX10" fmla="*/ 4114800 w 4572000"/>
              <a:gd name="connsiteY10" fmla="*/ 105922 h 1642622"/>
              <a:gd name="connsiteX11" fmla="*/ 4165600 w 4572000"/>
              <a:gd name="connsiteY11" fmla="*/ 131322 h 1642622"/>
              <a:gd name="connsiteX12" fmla="*/ 4241800 w 4572000"/>
              <a:gd name="connsiteY12" fmla="*/ 182122 h 1642622"/>
              <a:gd name="connsiteX13" fmla="*/ 4343400 w 4572000"/>
              <a:gd name="connsiteY13" fmla="*/ 245622 h 1642622"/>
              <a:gd name="connsiteX14" fmla="*/ 4406900 w 4572000"/>
              <a:gd name="connsiteY14" fmla="*/ 321822 h 1642622"/>
              <a:gd name="connsiteX15" fmla="*/ 4419600 w 4572000"/>
              <a:gd name="connsiteY15" fmla="*/ 359922 h 1642622"/>
              <a:gd name="connsiteX16" fmla="*/ 4457700 w 4572000"/>
              <a:gd name="connsiteY16" fmla="*/ 385322 h 1642622"/>
              <a:gd name="connsiteX17" fmla="*/ 4470400 w 4572000"/>
              <a:gd name="connsiteY17" fmla="*/ 423422 h 1642622"/>
              <a:gd name="connsiteX18" fmla="*/ 4495800 w 4572000"/>
              <a:gd name="connsiteY18" fmla="*/ 525022 h 1642622"/>
              <a:gd name="connsiteX19" fmla="*/ 4521200 w 4572000"/>
              <a:gd name="connsiteY19" fmla="*/ 563122 h 1642622"/>
              <a:gd name="connsiteX20" fmla="*/ 4559300 w 4572000"/>
              <a:gd name="connsiteY20" fmla="*/ 677422 h 1642622"/>
              <a:gd name="connsiteX21" fmla="*/ 4572000 w 4572000"/>
              <a:gd name="connsiteY21" fmla="*/ 715522 h 1642622"/>
              <a:gd name="connsiteX22" fmla="*/ 4559300 w 4572000"/>
              <a:gd name="connsiteY22" fmla="*/ 880622 h 1642622"/>
              <a:gd name="connsiteX23" fmla="*/ 4521200 w 4572000"/>
              <a:gd name="connsiteY23" fmla="*/ 956822 h 1642622"/>
              <a:gd name="connsiteX24" fmla="*/ 4508500 w 4572000"/>
              <a:gd name="connsiteY24" fmla="*/ 994922 h 1642622"/>
              <a:gd name="connsiteX25" fmla="*/ 4483100 w 4572000"/>
              <a:gd name="connsiteY25" fmla="*/ 1045722 h 1642622"/>
              <a:gd name="connsiteX26" fmla="*/ 4470400 w 4572000"/>
              <a:gd name="connsiteY26" fmla="*/ 1083822 h 1642622"/>
              <a:gd name="connsiteX27" fmla="*/ 4445000 w 4572000"/>
              <a:gd name="connsiteY27" fmla="*/ 1134622 h 1642622"/>
              <a:gd name="connsiteX28" fmla="*/ 4381500 w 4572000"/>
              <a:gd name="connsiteY28" fmla="*/ 1223522 h 1642622"/>
              <a:gd name="connsiteX29" fmla="*/ 4279900 w 4572000"/>
              <a:gd name="connsiteY29" fmla="*/ 1337822 h 1642622"/>
              <a:gd name="connsiteX30" fmla="*/ 4216400 w 4572000"/>
              <a:gd name="connsiteY30" fmla="*/ 1375922 h 1642622"/>
              <a:gd name="connsiteX31" fmla="*/ 4178300 w 4572000"/>
              <a:gd name="connsiteY31" fmla="*/ 1388622 h 1642622"/>
              <a:gd name="connsiteX32" fmla="*/ 4089400 w 4572000"/>
              <a:gd name="connsiteY32" fmla="*/ 1439422 h 1642622"/>
              <a:gd name="connsiteX33" fmla="*/ 4051300 w 4572000"/>
              <a:gd name="connsiteY33" fmla="*/ 1452122 h 1642622"/>
              <a:gd name="connsiteX34" fmla="*/ 4013200 w 4572000"/>
              <a:gd name="connsiteY34" fmla="*/ 1477522 h 1642622"/>
              <a:gd name="connsiteX35" fmla="*/ 3937000 w 4572000"/>
              <a:gd name="connsiteY35" fmla="*/ 1502922 h 1642622"/>
              <a:gd name="connsiteX36" fmla="*/ 3886200 w 4572000"/>
              <a:gd name="connsiteY36" fmla="*/ 1528322 h 1642622"/>
              <a:gd name="connsiteX37" fmla="*/ 3810000 w 4572000"/>
              <a:gd name="connsiteY37" fmla="*/ 1579122 h 1642622"/>
              <a:gd name="connsiteX38" fmla="*/ 3746500 w 4572000"/>
              <a:gd name="connsiteY38" fmla="*/ 1591822 h 1642622"/>
              <a:gd name="connsiteX39" fmla="*/ 3683000 w 4572000"/>
              <a:gd name="connsiteY39" fmla="*/ 1617222 h 1642622"/>
              <a:gd name="connsiteX40" fmla="*/ 3556000 w 4572000"/>
              <a:gd name="connsiteY40" fmla="*/ 1629922 h 1642622"/>
              <a:gd name="connsiteX41" fmla="*/ 3479800 w 4572000"/>
              <a:gd name="connsiteY41" fmla="*/ 1642622 h 1642622"/>
              <a:gd name="connsiteX42" fmla="*/ 1117600 w 4572000"/>
              <a:gd name="connsiteY42" fmla="*/ 1629922 h 1642622"/>
              <a:gd name="connsiteX43" fmla="*/ 965200 w 4572000"/>
              <a:gd name="connsiteY43" fmla="*/ 1591822 h 1642622"/>
              <a:gd name="connsiteX44" fmla="*/ 889000 w 4572000"/>
              <a:gd name="connsiteY44" fmla="*/ 1566422 h 1642622"/>
              <a:gd name="connsiteX45" fmla="*/ 850900 w 4572000"/>
              <a:gd name="connsiteY45" fmla="*/ 1553722 h 1642622"/>
              <a:gd name="connsiteX46" fmla="*/ 800100 w 4572000"/>
              <a:gd name="connsiteY46" fmla="*/ 1528322 h 1642622"/>
              <a:gd name="connsiteX47" fmla="*/ 762000 w 4572000"/>
              <a:gd name="connsiteY47" fmla="*/ 1515622 h 1642622"/>
              <a:gd name="connsiteX48" fmla="*/ 723900 w 4572000"/>
              <a:gd name="connsiteY48" fmla="*/ 1490222 h 1642622"/>
              <a:gd name="connsiteX49" fmla="*/ 647700 w 4572000"/>
              <a:gd name="connsiteY49" fmla="*/ 1464822 h 1642622"/>
              <a:gd name="connsiteX50" fmla="*/ 571500 w 4572000"/>
              <a:gd name="connsiteY50" fmla="*/ 1439422 h 1642622"/>
              <a:gd name="connsiteX51" fmla="*/ 533400 w 4572000"/>
              <a:gd name="connsiteY51" fmla="*/ 1426722 h 1642622"/>
              <a:gd name="connsiteX52" fmla="*/ 495300 w 4572000"/>
              <a:gd name="connsiteY52" fmla="*/ 1401322 h 1642622"/>
              <a:gd name="connsiteX53" fmla="*/ 469900 w 4572000"/>
              <a:gd name="connsiteY53" fmla="*/ 1363222 h 1642622"/>
              <a:gd name="connsiteX54" fmla="*/ 431800 w 4572000"/>
              <a:gd name="connsiteY54" fmla="*/ 1337822 h 1642622"/>
              <a:gd name="connsiteX55" fmla="*/ 381000 w 4572000"/>
              <a:gd name="connsiteY55" fmla="*/ 1299722 h 1642622"/>
              <a:gd name="connsiteX56" fmla="*/ 304800 w 4572000"/>
              <a:gd name="connsiteY56" fmla="*/ 1248922 h 1642622"/>
              <a:gd name="connsiteX57" fmla="*/ 228600 w 4572000"/>
              <a:gd name="connsiteY57" fmla="*/ 1198122 h 1642622"/>
              <a:gd name="connsiteX58" fmla="*/ 177800 w 4572000"/>
              <a:gd name="connsiteY58" fmla="*/ 1147322 h 1642622"/>
              <a:gd name="connsiteX59" fmla="*/ 165100 w 4572000"/>
              <a:gd name="connsiteY59" fmla="*/ 1109222 h 1642622"/>
              <a:gd name="connsiteX60" fmla="*/ 114300 w 4572000"/>
              <a:gd name="connsiteY60" fmla="*/ 1033022 h 1642622"/>
              <a:gd name="connsiteX61" fmla="*/ 50800 w 4572000"/>
              <a:gd name="connsiteY61" fmla="*/ 944122 h 1642622"/>
              <a:gd name="connsiteX62" fmla="*/ 12700 w 4572000"/>
              <a:gd name="connsiteY62" fmla="*/ 829822 h 1642622"/>
              <a:gd name="connsiteX63" fmla="*/ 0 w 4572000"/>
              <a:gd name="connsiteY63" fmla="*/ 791722 h 1642622"/>
              <a:gd name="connsiteX64" fmla="*/ 12700 w 4572000"/>
              <a:gd name="connsiteY64" fmla="*/ 601222 h 1642622"/>
              <a:gd name="connsiteX65" fmla="*/ 25400 w 4572000"/>
              <a:gd name="connsiteY65" fmla="*/ 182122 h 1642622"/>
              <a:gd name="connsiteX66" fmla="*/ 101600 w 4572000"/>
              <a:gd name="connsiteY66" fmla="*/ 169422 h 1642622"/>
              <a:gd name="connsiteX67" fmla="*/ 114300 w 4572000"/>
              <a:gd name="connsiteY67" fmla="*/ 156722 h 164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72000" h="1642622">
                <a:moveTo>
                  <a:pt x="12700" y="131322"/>
                </a:moveTo>
                <a:cubicBezTo>
                  <a:pt x="309688" y="46468"/>
                  <a:pt x="-59830" y="149454"/>
                  <a:pt x="165100" y="93222"/>
                </a:cubicBezTo>
                <a:cubicBezTo>
                  <a:pt x="178087" y="89975"/>
                  <a:pt x="189936" y="82331"/>
                  <a:pt x="203200" y="80522"/>
                </a:cubicBezTo>
                <a:cubicBezTo>
                  <a:pt x="283336" y="69594"/>
                  <a:pt x="444500" y="55122"/>
                  <a:pt x="444500" y="55122"/>
                </a:cubicBezTo>
                <a:cubicBezTo>
                  <a:pt x="800724" y="-63619"/>
                  <a:pt x="448545" y="49481"/>
                  <a:pt x="1485900" y="29722"/>
                </a:cubicBezTo>
                <a:cubicBezTo>
                  <a:pt x="1596028" y="27624"/>
                  <a:pt x="1706033" y="21255"/>
                  <a:pt x="1816100" y="17022"/>
                </a:cubicBezTo>
                <a:lnTo>
                  <a:pt x="3670300" y="29722"/>
                </a:lnTo>
                <a:cubicBezTo>
                  <a:pt x="3715338" y="30311"/>
                  <a:pt x="3776886" y="47486"/>
                  <a:pt x="3822700" y="55122"/>
                </a:cubicBezTo>
                <a:cubicBezTo>
                  <a:pt x="3852227" y="60043"/>
                  <a:pt x="3881967" y="63589"/>
                  <a:pt x="3911600" y="67822"/>
                </a:cubicBezTo>
                <a:cubicBezTo>
                  <a:pt x="3924300" y="72055"/>
                  <a:pt x="3936713" y="77275"/>
                  <a:pt x="3949700" y="80522"/>
                </a:cubicBezTo>
                <a:cubicBezTo>
                  <a:pt x="4007880" y="95067"/>
                  <a:pt x="4053108" y="98211"/>
                  <a:pt x="4114800" y="105922"/>
                </a:cubicBezTo>
                <a:cubicBezTo>
                  <a:pt x="4131733" y="114389"/>
                  <a:pt x="4149366" y="121582"/>
                  <a:pt x="4165600" y="131322"/>
                </a:cubicBezTo>
                <a:cubicBezTo>
                  <a:pt x="4191777" y="147028"/>
                  <a:pt x="4214496" y="168470"/>
                  <a:pt x="4241800" y="182122"/>
                </a:cubicBezTo>
                <a:cubicBezTo>
                  <a:pt x="4293837" y="208140"/>
                  <a:pt x="4297238" y="206055"/>
                  <a:pt x="4343400" y="245622"/>
                </a:cubicBezTo>
                <a:cubicBezTo>
                  <a:pt x="4367976" y="266688"/>
                  <a:pt x="4392202" y="292427"/>
                  <a:pt x="4406900" y="321822"/>
                </a:cubicBezTo>
                <a:cubicBezTo>
                  <a:pt x="4412887" y="333796"/>
                  <a:pt x="4411237" y="349469"/>
                  <a:pt x="4419600" y="359922"/>
                </a:cubicBezTo>
                <a:cubicBezTo>
                  <a:pt x="4429135" y="371841"/>
                  <a:pt x="4445000" y="376855"/>
                  <a:pt x="4457700" y="385322"/>
                </a:cubicBezTo>
                <a:cubicBezTo>
                  <a:pt x="4461933" y="398022"/>
                  <a:pt x="4467153" y="410435"/>
                  <a:pt x="4470400" y="423422"/>
                </a:cubicBezTo>
                <a:cubicBezTo>
                  <a:pt x="4477646" y="452405"/>
                  <a:pt x="4481285" y="495992"/>
                  <a:pt x="4495800" y="525022"/>
                </a:cubicBezTo>
                <a:cubicBezTo>
                  <a:pt x="4502626" y="538674"/>
                  <a:pt x="4515001" y="549174"/>
                  <a:pt x="4521200" y="563122"/>
                </a:cubicBezTo>
                <a:lnTo>
                  <a:pt x="4559300" y="677422"/>
                </a:lnTo>
                <a:lnTo>
                  <a:pt x="4572000" y="715522"/>
                </a:lnTo>
                <a:cubicBezTo>
                  <a:pt x="4567767" y="770555"/>
                  <a:pt x="4566146" y="825852"/>
                  <a:pt x="4559300" y="880622"/>
                </a:cubicBezTo>
                <a:cubicBezTo>
                  <a:pt x="4553980" y="923184"/>
                  <a:pt x="4540108" y="919005"/>
                  <a:pt x="4521200" y="956822"/>
                </a:cubicBezTo>
                <a:cubicBezTo>
                  <a:pt x="4515213" y="968796"/>
                  <a:pt x="4513773" y="982617"/>
                  <a:pt x="4508500" y="994922"/>
                </a:cubicBezTo>
                <a:cubicBezTo>
                  <a:pt x="4501042" y="1012323"/>
                  <a:pt x="4490558" y="1028321"/>
                  <a:pt x="4483100" y="1045722"/>
                </a:cubicBezTo>
                <a:cubicBezTo>
                  <a:pt x="4477827" y="1058027"/>
                  <a:pt x="4475673" y="1071517"/>
                  <a:pt x="4470400" y="1083822"/>
                </a:cubicBezTo>
                <a:cubicBezTo>
                  <a:pt x="4462942" y="1101223"/>
                  <a:pt x="4454393" y="1118184"/>
                  <a:pt x="4445000" y="1134622"/>
                </a:cubicBezTo>
                <a:cubicBezTo>
                  <a:pt x="4427897" y="1164552"/>
                  <a:pt x="4400970" y="1196264"/>
                  <a:pt x="4381500" y="1223522"/>
                </a:cubicBezTo>
                <a:cubicBezTo>
                  <a:pt x="4348991" y="1269034"/>
                  <a:pt x="4336730" y="1303724"/>
                  <a:pt x="4279900" y="1337822"/>
                </a:cubicBezTo>
                <a:cubicBezTo>
                  <a:pt x="4258733" y="1350522"/>
                  <a:pt x="4238478" y="1364883"/>
                  <a:pt x="4216400" y="1375922"/>
                </a:cubicBezTo>
                <a:cubicBezTo>
                  <a:pt x="4204426" y="1381909"/>
                  <a:pt x="4190274" y="1382635"/>
                  <a:pt x="4178300" y="1388622"/>
                </a:cubicBezTo>
                <a:cubicBezTo>
                  <a:pt x="4050755" y="1452395"/>
                  <a:pt x="4245257" y="1372626"/>
                  <a:pt x="4089400" y="1439422"/>
                </a:cubicBezTo>
                <a:cubicBezTo>
                  <a:pt x="4077095" y="1444695"/>
                  <a:pt x="4063274" y="1446135"/>
                  <a:pt x="4051300" y="1452122"/>
                </a:cubicBezTo>
                <a:cubicBezTo>
                  <a:pt x="4037648" y="1458948"/>
                  <a:pt x="4027148" y="1471323"/>
                  <a:pt x="4013200" y="1477522"/>
                </a:cubicBezTo>
                <a:cubicBezTo>
                  <a:pt x="3988734" y="1488396"/>
                  <a:pt x="3960947" y="1490948"/>
                  <a:pt x="3937000" y="1502922"/>
                </a:cubicBezTo>
                <a:cubicBezTo>
                  <a:pt x="3920067" y="1511389"/>
                  <a:pt x="3902434" y="1518582"/>
                  <a:pt x="3886200" y="1528322"/>
                </a:cubicBezTo>
                <a:cubicBezTo>
                  <a:pt x="3860023" y="1544028"/>
                  <a:pt x="3839934" y="1573135"/>
                  <a:pt x="3810000" y="1579122"/>
                </a:cubicBezTo>
                <a:cubicBezTo>
                  <a:pt x="3788833" y="1583355"/>
                  <a:pt x="3767175" y="1585619"/>
                  <a:pt x="3746500" y="1591822"/>
                </a:cubicBezTo>
                <a:cubicBezTo>
                  <a:pt x="3724664" y="1598373"/>
                  <a:pt x="3705354" y="1612751"/>
                  <a:pt x="3683000" y="1617222"/>
                </a:cubicBezTo>
                <a:cubicBezTo>
                  <a:pt x="3641282" y="1625566"/>
                  <a:pt x="3598216" y="1624645"/>
                  <a:pt x="3556000" y="1629922"/>
                </a:cubicBezTo>
                <a:cubicBezTo>
                  <a:pt x="3530448" y="1633116"/>
                  <a:pt x="3505200" y="1638389"/>
                  <a:pt x="3479800" y="1642622"/>
                </a:cubicBezTo>
                <a:lnTo>
                  <a:pt x="1117600" y="1629922"/>
                </a:lnTo>
                <a:cubicBezTo>
                  <a:pt x="1064640" y="1629370"/>
                  <a:pt x="1014205" y="1608157"/>
                  <a:pt x="965200" y="1591822"/>
                </a:cubicBezTo>
                <a:lnTo>
                  <a:pt x="889000" y="1566422"/>
                </a:lnTo>
                <a:cubicBezTo>
                  <a:pt x="876300" y="1562189"/>
                  <a:pt x="862874" y="1559709"/>
                  <a:pt x="850900" y="1553722"/>
                </a:cubicBezTo>
                <a:cubicBezTo>
                  <a:pt x="833967" y="1545255"/>
                  <a:pt x="817501" y="1535780"/>
                  <a:pt x="800100" y="1528322"/>
                </a:cubicBezTo>
                <a:cubicBezTo>
                  <a:pt x="787795" y="1523049"/>
                  <a:pt x="773974" y="1521609"/>
                  <a:pt x="762000" y="1515622"/>
                </a:cubicBezTo>
                <a:cubicBezTo>
                  <a:pt x="748348" y="1508796"/>
                  <a:pt x="737848" y="1496421"/>
                  <a:pt x="723900" y="1490222"/>
                </a:cubicBezTo>
                <a:cubicBezTo>
                  <a:pt x="699434" y="1479348"/>
                  <a:pt x="673100" y="1473289"/>
                  <a:pt x="647700" y="1464822"/>
                </a:cubicBezTo>
                <a:lnTo>
                  <a:pt x="571500" y="1439422"/>
                </a:lnTo>
                <a:cubicBezTo>
                  <a:pt x="558800" y="1435189"/>
                  <a:pt x="544539" y="1434148"/>
                  <a:pt x="533400" y="1426722"/>
                </a:cubicBezTo>
                <a:lnTo>
                  <a:pt x="495300" y="1401322"/>
                </a:lnTo>
                <a:cubicBezTo>
                  <a:pt x="486833" y="1388622"/>
                  <a:pt x="480693" y="1374015"/>
                  <a:pt x="469900" y="1363222"/>
                </a:cubicBezTo>
                <a:cubicBezTo>
                  <a:pt x="459107" y="1352429"/>
                  <a:pt x="444220" y="1346694"/>
                  <a:pt x="431800" y="1337822"/>
                </a:cubicBezTo>
                <a:cubicBezTo>
                  <a:pt x="414576" y="1325519"/>
                  <a:pt x="398340" y="1311860"/>
                  <a:pt x="381000" y="1299722"/>
                </a:cubicBezTo>
                <a:cubicBezTo>
                  <a:pt x="355991" y="1282216"/>
                  <a:pt x="326386" y="1270508"/>
                  <a:pt x="304800" y="1248922"/>
                </a:cubicBezTo>
                <a:cubicBezTo>
                  <a:pt x="257234" y="1201356"/>
                  <a:pt x="283739" y="1216502"/>
                  <a:pt x="228600" y="1198122"/>
                </a:cubicBezTo>
                <a:cubicBezTo>
                  <a:pt x="194733" y="1096522"/>
                  <a:pt x="245533" y="1215055"/>
                  <a:pt x="177800" y="1147322"/>
                </a:cubicBezTo>
                <a:cubicBezTo>
                  <a:pt x="168334" y="1137856"/>
                  <a:pt x="171601" y="1120924"/>
                  <a:pt x="165100" y="1109222"/>
                </a:cubicBezTo>
                <a:cubicBezTo>
                  <a:pt x="150275" y="1082537"/>
                  <a:pt x="131233" y="1058422"/>
                  <a:pt x="114300" y="1033022"/>
                </a:cubicBezTo>
                <a:cubicBezTo>
                  <a:pt x="77159" y="977310"/>
                  <a:pt x="98058" y="1007133"/>
                  <a:pt x="50800" y="944122"/>
                </a:cubicBezTo>
                <a:lnTo>
                  <a:pt x="12700" y="829822"/>
                </a:lnTo>
                <a:lnTo>
                  <a:pt x="0" y="791722"/>
                </a:lnTo>
                <a:cubicBezTo>
                  <a:pt x="4233" y="728222"/>
                  <a:pt x="10051" y="664808"/>
                  <a:pt x="12700" y="601222"/>
                </a:cubicBezTo>
                <a:cubicBezTo>
                  <a:pt x="18518" y="461579"/>
                  <a:pt x="-2784" y="319015"/>
                  <a:pt x="25400" y="182122"/>
                </a:cubicBezTo>
                <a:cubicBezTo>
                  <a:pt x="30593" y="156901"/>
                  <a:pt x="76840" y="176496"/>
                  <a:pt x="101600" y="169422"/>
                </a:cubicBezTo>
                <a:cubicBezTo>
                  <a:pt x="107356" y="167777"/>
                  <a:pt x="110067" y="160955"/>
                  <a:pt x="114300" y="156722"/>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C06A2B4-87ED-4F9F-8B6D-9848AD55E883}"/>
              </a:ext>
            </a:extLst>
          </p:cNvPr>
          <p:cNvSpPr/>
          <p:nvPr/>
        </p:nvSpPr>
        <p:spPr bwMode="auto">
          <a:xfrm>
            <a:off x="9962653" y="3694708"/>
            <a:ext cx="1728192" cy="1728192"/>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05447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8673-CAB3-4498-90A4-102EEFF2B78A}"/>
              </a:ext>
            </a:extLst>
          </p:cNvPr>
          <p:cNvSpPr>
            <a:spLocks noGrp="1"/>
          </p:cNvSpPr>
          <p:nvPr>
            <p:ph type="title"/>
          </p:nvPr>
        </p:nvSpPr>
        <p:spPr/>
        <p:txBody>
          <a:bodyPr/>
          <a:lstStyle/>
          <a:p>
            <a:r>
              <a:rPr lang="en-US" dirty="0"/>
              <a:t>Agenda</a:t>
            </a:r>
          </a:p>
        </p:txBody>
      </p:sp>
      <p:sp>
        <p:nvSpPr>
          <p:cNvPr id="5" name="Rectangle 4">
            <a:extLst>
              <a:ext uri="{FF2B5EF4-FFF2-40B4-BE49-F238E27FC236}">
                <a16:creationId xmlns:a16="http://schemas.microsoft.com/office/drawing/2014/main" id="{6BF3CF70-4486-4DA4-9EF0-40DC61D31F0A}"/>
              </a:ext>
            </a:extLst>
          </p:cNvPr>
          <p:cNvSpPr/>
          <p:nvPr/>
        </p:nvSpPr>
        <p:spPr bwMode="auto">
          <a:xfrm>
            <a:off x="961653" y="2345134"/>
            <a:ext cx="2952328" cy="259228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Spark Fundamentals</a:t>
            </a:r>
          </a:p>
          <a:p>
            <a:pPr algn="ctr" defTabSz="932472" fontAlgn="base">
              <a:lnSpc>
                <a:spcPct val="90000"/>
              </a:lnSpc>
              <a:spcBef>
                <a:spcPct val="0"/>
              </a:spcBef>
              <a:spcAft>
                <a:spcPct val="0"/>
              </a:spcAft>
            </a:pPr>
            <a:endParaRPr lang="en-US"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Unified </a:t>
            </a:r>
            <a:r>
              <a:rPr lang="en-US" dirty="0">
                <a:gradFill>
                  <a:gsLst>
                    <a:gs pos="0">
                      <a:srgbClr val="FFFFFF"/>
                    </a:gs>
                    <a:gs pos="100000">
                      <a:srgbClr val="FFFFFF"/>
                    </a:gs>
                  </a:gsLst>
                  <a:lin ang="5400000" scaled="0"/>
                </a:gradFill>
                <a:ea typeface="Segoe UI" pitchFamily="34" charset="0"/>
                <a:cs typeface="Segoe UI" pitchFamily="34" charset="0"/>
              </a:rPr>
              <a:t>Computing Engine</a:t>
            </a:r>
          </a:p>
        </p:txBody>
      </p:sp>
      <p:sp>
        <p:nvSpPr>
          <p:cNvPr id="6" name="Rectangle 5">
            <a:extLst>
              <a:ext uri="{FF2B5EF4-FFF2-40B4-BE49-F238E27FC236}">
                <a16:creationId xmlns:a16="http://schemas.microsoft.com/office/drawing/2014/main" id="{C687620C-3333-4A4F-BE35-57392817B42D}"/>
              </a:ext>
            </a:extLst>
          </p:cNvPr>
          <p:cNvSpPr/>
          <p:nvPr/>
        </p:nvSpPr>
        <p:spPr bwMode="auto">
          <a:xfrm>
            <a:off x="4742073" y="2358032"/>
            <a:ext cx="2952328" cy="259228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Azure Databricks</a:t>
            </a:r>
          </a:p>
          <a:p>
            <a:pPr algn="ctr" defTabSz="932472" fontAlgn="base">
              <a:lnSpc>
                <a:spcPct val="90000"/>
              </a:lnSpc>
              <a:spcBef>
                <a:spcPct val="0"/>
              </a:spcBef>
              <a:spcAft>
                <a:spcPct val="0"/>
              </a:spcAft>
            </a:pPr>
            <a:endParaRPr lang="en-US"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Managed Apache Spark, Integrations with Azure Services</a:t>
            </a:r>
          </a:p>
        </p:txBody>
      </p:sp>
      <p:sp>
        <p:nvSpPr>
          <p:cNvPr id="7" name="Rectangle 6">
            <a:extLst>
              <a:ext uri="{FF2B5EF4-FFF2-40B4-BE49-F238E27FC236}">
                <a16:creationId xmlns:a16="http://schemas.microsoft.com/office/drawing/2014/main" id="{5D1DA3B7-488E-4DA6-BF42-DE7AA658B1EB}"/>
              </a:ext>
            </a:extLst>
          </p:cNvPr>
          <p:cNvSpPr/>
          <p:nvPr/>
        </p:nvSpPr>
        <p:spPr bwMode="auto">
          <a:xfrm>
            <a:off x="8522493" y="2358032"/>
            <a:ext cx="2952328" cy="259228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Demo</a:t>
            </a:r>
          </a:p>
          <a:p>
            <a:pPr algn="ctr" defTabSz="932472" fontAlgn="base">
              <a:lnSpc>
                <a:spcPct val="90000"/>
              </a:lnSpc>
              <a:spcBef>
                <a:spcPct val="0"/>
              </a:spcBef>
              <a:spcAft>
                <a:spcPct val="0"/>
              </a:spcAft>
            </a:pPr>
            <a:endParaRPr lang="en-US"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Recommendation </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System</a:t>
            </a:r>
          </a:p>
        </p:txBody>
      </p:sp>
    </p:spTree>
    <p:extLst>
      <p:ext uri="{BB962C8B-B14F-4D97-AF65-F5344CB8AC3E}">
        <p14:creationId xmlns:p14="http://schemas.microsoft.com/office/powerpoint/2010/main" val="37041139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C43-FB5F-4738-ACD1-15F4A895D7F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7FFB026-E224-4BE1-A937-2F5134739DF2}"/>
              </a:ext>
            </a:extLst>
          </p:cNvPr>
          <p:cNvSpPr>
            <a:spLocks noGrp="1"/>
          </p:cNvSpPr>
          <p:nvPr>
            <p:ph type="body" sz="quarter" idx="12"/>
          </p:nvPr>
        </p:nvSpPr>
        <p:spPr>
          <a:xfrm>
            <a:off x="274638" y="3954463"/>
            <a:ext cx="10058401" cy="738664"/>
          </a:xfrm>
        </p:spPr>
        <p:txBody>
          <a:bodyPr/>
          <a:lstStyle/>
          <a:p>
            <a:r>
              <a:rPr lang="en-US" dirty="0"/>
              <a:t>User Recommendation Dashboard</a:t>
            </a:r>
          </a:p>
        </p:txBody>
      </p:sp>
    </p:spTree>
    <p:extLst>
      <p:ext uri="{BB962C8B-B14F-4D97-AF65-F5344CB8AC3E}">
        <p14:creationId xmlns:p14="http://schemas.microsoft.com/office/powerpoint/2010/main" val="1547623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2C3-A8A6-43A1-A4F1-3B1D012F36CA}"/>
              </a:ext>
            </a:extLst>
          </p:cNvPr>
          <p:cNvSpPr>
            <a:spLocks noGrp="1"/>
          </p:cNvSpPr>
          <p:nvPr>
            <p:ph type="title"/>
          </p:nvPr>
        </p:nvSpPr>
        <p:spPr/>
        <p:txBody>
          <a:bodyPr/>
          <a:lstStyle/>
          <a:p>
            <a:r>
              <a:rPr lang="en-US" dirty="0"/>
              <a:t>Try the demo!</a:t>
            </a:r>
          </a:p>
        </p:txBody>
      </p:sp>
      <p:sp>
        <p:nvSpPr>
          <p:cNvPr id="3" name="Text Placeholder 2">
            <a:extLst>
              <a:ext uri="{FF2B5EF4-FFF2-40B4-BE49-F238E27FC236}">
                <a16:creationId xmlns:a16="http://schemas.microsoft.com/office/drawing/2014/main" id="{469CE95A-C3F0-467C-905B-04F2ED385857}"/>
              </a:ext>
            </a:extLst>
          </p:cNvPr>
          <p:cNvSpPr>
            <a:spLocks noGrp="1"/>
          </p:cNvSpPr>
          <p:nvPr>
            <p:ph type="body" sz="quarter" idx="10"/>
          </p:nvPr>
        </p:nvSpPr>
        <p:spPr>
          <a:xfrm>
            <a:off x="274702" y="1211287"/>
            <a:ext cx="11888787" cy="5463034"/>
          </a:xfrm>
        </p:spPr>
        <p:txBody>
          <a:bodyPr/>
          <a:lstStyle/>
          <a:p>
            <a:pPr marL="0" indent="0">
              <a:buNone/>
            </a:pPr>
            <a:r>
              <a:rPr lang="en-US" dirty="0">
                <a:hlinkClick r:id="rId2"/>
              </a:rPr>
              <a:t>https://github.com/devlace/azure-databricks-recommendation-system</a:t>
            </a:r>
            <a:endParaRPr lang="en-US" dirty="0"/>
          </a:p>
          <a:p>
            <a:pPr marL="0" indent="0">
              <a:buNone/>
            </a:pPr>
            <a:endParaRPr lang="en-US" dirty="0"/>
          </a:p>
          <a:p>
            <a:pPr marL="0" indent="0">
              <a:buNone/>
            </a:pPr>
            <a:r>
              <a:rPr lang="en-US" dirty="0"/>
              <a:t>To deploy…</a:t>
            </a:r>
          </a:p>
          <a:p>
            <a:pPr marL="0" indent="0">
              <a:buNone/>
            </a:pPr>
            <a:r>
              <a:rPr lang="en-US" sz="4000" b="1" dirty="0">
                <a:latin typeface="Courier New" panose="02070309020205020404" pitchFamily="49" charset="0"/>
                <a:cs typeface="Courier New" panose="02070309020205020404" pitchFamily="49" charset="0"/>
              </a:rPr>
              <a:t>make deploy</a:t>
            </a:r>
          </a:p>
          <a:p>
            <a:pPr marL="0" indent="0">
              <a:buNone/>
            </a:pPr>
            <a:endParaRPr lang="en-US" sz="2400" dirty="0"/>
          </a:p>
          <a:p>
            <a:pPr marL="0" indent="0">
              <a:buNone/>
            </a:pPr>
            <a:r>
              <a:rPr lang="en-US" dirty="0"/>
              <a:t>To download requirements…</a:t>
            </a:r>
          </a:p>
          <a:p>
            <a:pPr marL="0" indent="0">
              <a:buNone/>
            </a:pPr>
            <a:r>
              <a:rPr lang="en-US" sz="4000" b="1" dirty="0">
                <a:latin typeface="Courier New" panose="02070309020205020404" pitchFamily="49" charset="0"/>
                <a:cs typeface="Courier New" panose="02070309020205020404" pitchFamily="49" charset="0"/>
              </a:rPr>
              <a:t>make requirements</a:t>
            </a:r>
          </a:p>
          <a:p>
            <a:pPr marL="0" indent="0">
              <a:buNone/>
            </a:pPr>
            <a:endParaRPr lang="en-US" sz="4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44791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E63B-C6E7-4848-A28C-72839995E794}"/>
              </a:ext>
            </a:extLst>
          </p:cNvPr>
          <p:cNvSpPr>
            <a:spLocks noGrp="1"/>
          </p:cNvSpPr>
          <p:nvPr>
            <p:ph type="title"/>
          </p:nvPr>
        </p:nvSpPr>
        <p:spPr/>
        <p:txBody>
          <a:bodyPr/>
          <a:lstStyle/>
          <a:p>
            <a:r>
              <a:rPr lang="en-US" dirty="0"/>
              <a:t>More resources</a:t>
            </a:r>
          </a:p>
        </p:txBody>
      </p:sp>
      <p:sp>
        <p:nvSpPr>
          <p:cNvPr id="3" name="Text Placeholder 2">
            <a:extLst>
              <a:ext uri="{FF2B5EF4-FFF2-40B4-BE49-F238E27FC236}">
                <a16:creationId xmlns:a16="http://schemas.microsoft.com/office/drawing/2014/main" id="{D20A8ED2-2371-4644-A416-FACE587B64C3}"/>
              </a:ext>
            </a:extLst>
          </p:cNvPr>
          <p:cNvSpPr>
            <a:spLocks noGrp="1"/>
          </p:cNvSpPr>
          <p:nvPr>
            <p:ph type="body" sz="quarter" idx="10"/>
          </p:nvPr>
        </p:nvSpPr>
        <p:spPr>
          <a:xfrm>
            <a:off x="274638" y="1212850"/>
            <a:ext cx="11888787" cy="1902059"/>
          </a:xfrm>
        </p:spPr>
        <p:txBody>
          <a:bodyPr/>
          <a:lstStyle/>
          <a:p>
            <a:r>
              <a:rPr lang="en-US" dirty="0">
                <a:hlinkClick r:id="rId3"/>
              </a:rPr>
              <a:t>Official Apache Spark website</a:t>
            </a:r>
            <a:endParaRPr lang="en-US" dirty="0"/>
          </a:p>
          <a:p>
            <a:r>
              <a:rPr lang="en-US" dirty="0">
                <a:hlinkClick r:id="rId4"/>
              </a:rPr>
              <a:t>Azure Databricks Documentation</a:t>
            </a:r>
            <a:endParaRPr lang="en-US" dirty="0"/>
          </a:p>
          <a:p>
            <a:pPr fontAlgn="base"/>
            <a:r>
              <a:rPr lang="en-US" dirty="0">
                <a:hlinkClick r:id="rId5"/>
              </a:rPr>
              <a:t>[Book] Spark: The Definitive Guide</a:t>
            </a:r>
            <a:endParaRPr lang="en-US" dirty="0"/>
          </a:p>
        </p:txBody>
      </p:sp>
    </p:spTree>
    <p:extLst>
      <p:ext uri="{BB962C8B-B14F-4D97-AF65-F5344CB8AC3E}">
        <p14:creationId xmlns:p14="http://schemas.microsoft.com/office/powerpoint/2010/main" val="136656296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4D62-0855-4880-9232-FA181D09071C}"/>
              </a:ext>
            </a:extLst>
          </p:cNvPr>
          <p:cNvSpPr>
            <a:spLocks noGrp="1"/>
          </p:cNvSpPr>
          <p:nvPr>
            <p:ph type="title"/>
          </p:nvPr>
        </p:nvSpPr>
        <p:spPr/>
        <p:txBody>
          <a:bodyPr/>
          <a:lstStyle/>
          <a:p>
            <a:r>
              <a:rPr lang="en-AU" dirty="0"/>
              <a:t>Thank you!</a:t>
            </a:r>
          </a:p>
        </p:txBody>
      </p:sp>
      <p:sp>
        <p:nvSpPr>
          <p:cNvPr id="3" name="Text Placeholder 2">
            <a:extLst>
              <a:ext uri="{FF2B5EF4-FFF2-40B4-BE49-F238E27FC236}">
                <a16:creationId xmlns:a16="http://schemas.microsoft.com/office/drawing/2014/main" id="{E0D031DD-8F12-445C-961A-3E30083B78A8}"/>
              </a:ext>
            </a:extLst>
          </p:cNvPr>
          <p:cNvSpPr>
            <a:spLocks noGrp="1"/>
          </p:cNvSpPr>
          <p:nvPr>
            <p:ph type="body" sz="quarter" idx="12"/>
          </p:nvPr>
        </p:nvSpPr>
        <p:spPr>
          <a:xfrm>
            <a:off x="274701" y="3955786"/>
            <a:ext cx="7315200" cy="1828007"/>
          </a:xfrm>
        </p:spPr>
        <p:txBody>
          <a:bodyPr/>
          <a:lstStyle/>
          <a:p>
            <a:r>
              <a:rPr lang="en-AU" dirty="0"/>
              <a:t>Lace Lofranco</a:t>
            </a:r>
          </a:p>
          <a:p>
            <a:r>
              <a:rPr lang="en-AU" sz="2800" dirty="0"/>
              <a:t>Senior Software Development Engineer</a:t>
            </a:r>
          </a:p>
          <a:p>
            <a:r>
              <a:rPr lang="en-AU" sz="2800" dirty="0"/>
              <a:t>Commercial </a:t>
            </a:r>
            <a:r>
              <a:rPr lang="en-AU" sz="2800"/>
              <a:t>Software Engineering</a:t>
            </a:r>
          </a:p>
          <a:p>
            <a:r>
              <a:rPr lang="en-AU" sz="2800" dirty="0"/>
              <a:t>Microsoft</a:t>
            </a:r>
          </a:p>
          <a:p>
            <a:r>
              <a:rPr lang="en-AU" sz="2800" dirty="0"/>
              <a:t>lace.lofranco@microsoft.com</a:t>
            </a:r>
          </a:p>
        </p:txBody>
      </p:sp>
    </p:spTree>
    <p:extLst>
      <p:ext uri="{BB962C8B-B14F-4D97-AF65-F5344CB8AC3E}">
        <p14:creationId xmlns:p14="http://schemas.microsoft.com/office/powerpoint/2010/main" val="41224952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143265" y="1280628"/>
            <a:ext cx="8627165" cy="443082"/>
            <a:chOff x="821550" y="364537"/>
            <a:chExt cx="7313575" cy="442424"/>
          </a:xfrm>
          <a:solidFill>
            <a:schemeClr val="tx2"/>
          </a:solidFill>
        </p:grpSpPr>
        <p:sp>
          <p:nvSpPr>
            <p:cNvPr id="38" name="Pentagon 63"/>
            <p:cNvSpPr/>
            <p:nvPr/>
          </p:nvSpPr>
          <p:spPr bwMode="auto">
            <a:xfrm>
              <a:off x="4179199" y="364537"/>
              <a:ext cx="3955926"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349656" indent="-349656" algn="ctr" defTabSz="950846" fontAlgn="base">
                <a:lnSpc>
                  <a:spcPct val="90000"/>
                </a:lnSpc>
                <a:spcBef>
                  <a:spcPct val="0"/>
                </a:spcBef>
                <a:spcAft>
                  <a:spcPct val="0"/>
                </a:spcAft>
                <a:buFont typeface="Wingdings 3" panose="05040102010807070707" pitchFamily="18" charset="2"/>
                <a:buChar char="Æ"/>
                <a:defRPr/>
              </a:pPr>
              <a:endParaRPr lang="en-US" sz="1428" b="1" kern="0" dirty="0" err="1">
                <a:solidFill>
                  <a:srgbClr val="FFFFFF"/>
                </a:solidFill>
                <a:latin typeface="Segoe UI"/>
                <a:ea typeface="Segoe UI" pitchFamily="34" charset="0"/>
                <a:cs typeface="Segoe UI Semibold" panose="020B0702040204020203" pitchFamily="34" charset="0"/>
              </a:endParaRPr>
            </a:p>
          </p:txBody>
        </p:sp>
        <p:sp>
          <p:nvSpPr>
            <p:cNvPr id="39" name="Pentagon 64"/>
            <p:cNvSpPr/>
            <p:nvPr/>
          </p:nvSpPr>
          <p:spPr bwMode="auto">
            <a:xfrm flipH="1">
              <a:off x="821550" y="364537"/>
              <a:ext cx="3357649"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349656" indent="-349656" algn="ctr" defTabSz="950846" fontAlgn="base">
                <a:lnSpc>
                  <a:spcPct val="90000"/>
                </a:lnSpc>
                <a:spcBef>
                  <a:spcPct val="0"/>
                </a:spcBef>
                <a:spcAft>
                  <a:spcPct val="0"/>
                </a:spcAft>
                <a:buFont typeface="Wingdings 3" panose="05040102010807070707" pitchFamily="18" charset="2"/>
                <a:buChar char="Æ"/>
                <a:defRPr/>
              </a:pPr>
              <a:endParaRPr lang="en-US" sz="1428" b="1" kern="0" dirty="0" err="1">
                <a:solidFill>
                  <a:srgbClr val="FFFFFF"/>
                </a:solidFill>
                <a:latin typeface="Segoe UI"/>
                <a:ea typeface="Segoe UI" pitchFamily="34" charset="0"/>
                <a:cs typeface="Segoe UI Semibold" panose="020B0702040204020203" pitchFamily="34" charset="0"/>
              </a:endParaRPr>
            </a:p>
          </p:txBody>
        </p:sp>
        <p:sp>
          <p:nvSpPr>
            <p:cNvPr id="40" name="TextBox 39"/>
            <p:cNvSpPr txBox="1"/>
            <p:nvPr/>
          </p:nvSpPr>
          <p:spPr>
            <a:xfrm>
              <a:off x="982392" y="461920"/>
              <a:ext cx="2481944" cy="272830"/>
            </a:xfrm>
            <a:prstGeom prst="rect">
              <a:avLst/>
            </a:prstGeom>
            <a:grpFill/>
          </p:spPr>
          <p:txBody>
            <a:bodyPr wrap="square" lIns="186494" tIns="149196" rIns="186494" bIns="149196" rtlCol="0" anchor="ctr">
              <a:noAutofit/>
            </a:bodyPr>
            <a:lstStyle/>
            <a:p>
              <a:pPr defTabSz="932418">
                <a:lnSpc>
                  <a:spcPct val="90000"/>
                </a:lnSpc>
                <a:spcAft>
                  <a:spcPts val="612"/>
                </a:spcAft>
                <a:defRPr/>
              </a:pPr>
              <a:r>
                <a:rPr lang="en-US" sz="1224" b="1" dirty="0">
                  <a:solidFill>
                    <a:srgbClr val="FFFFFF"/>
                  </a:solidFill>
                  <a:latin typeface="Segoe UI"/>
                  <a:ea typeface="Segoe UI" pitchFamily="34" charset="0"/>
                  <a:cs typeface="Segoe UI" pitchFamily="34" charset="0"/>
                </a:rPr>
                <a:t>CONTROL</a:t>
              </a:r>
            </a:p>
          </p:txBody>
        </p:sp>
        <p:sp>
          <p:nvSpPr>
            <p:cNvPr id="41" name="TextBox 40"/>
            <p:cNvSpPr txBox="1"/>
            <p:nvPr/>
          </p:nvSpPr>
          <p:spPr>
            <a:xfrm>
              <a:off x="4515157" y="451240"/>
              <a:ext cx="3423678" cy="294190"/>
            </a:xfrm>
            <a:prstGeom prst="rect">
              <a:avLst/>
            </a:prstGeom>
            <a:grpFill/>
          </p:spPr>
          <p:txBody>
            <a:bodyPr wrap="square" lIns="186494" tIns="149196" rIns="186494" bIns="149196" rtlCol="0" anchor="ctr">
              <a:noAutofit/>
            </a:bodyPr>
            <a:lstStyle/>
            <a:p>
              <a:pPr algn="r" defTabSz="932418">
                <a:lnSpc>
                  <a:spcPct val="90000"/>
                </a:lnSpc>
                <a:spcAft>
                  <a:spcPts val="612"/>
                </a:spcAft>
                <a:defRPr/>
              </a:pPr>
              <a:r>
                <a:rPr lang="en-US" sz="1224" b="1" dirty="0">
                  <a:solidFill>
                    <a:srgbClr val="FFFFFF"/>
                  </a:solidFill>
                  <a:latin typeface="Segoe UI"/>
                  <a:ea typeface="Segoe UI" pitchFamily="34" charset="0"/>
                  <a:cs typeface="Segoe UI" pitchFamily="34" charset="0"/>
                </a:rPr>
                <a:t>EASE OF USE</a:t>
              </a:r>
            </a:p>
          </p:txBody>
        </p:sp>
      </p:grpSp>
      <p:grpSp>
        <p:nvGrpSpPr>
          <p:cNvPr id="9" name="Group 8"/>
          <p:cNvGrpSpPr/>
          <p:nvPr/>
        </p:nvGrpSpPr>
        <p:grpSpPr>
          <a:xfrm>
            <a:off x="2361787" y="5164037"/>
            <a:ext cx="7908811" cy="1159113"/>
            <a:chOff x="2657138" y="4258826"/>
            <a:chExt cx="7754440" cy="1136488"/>
          </a:xfrm>
        </p:grpSpPr>
        <p:sp>
          <p:nvSpPr>
            <p:cNvPr id="13" name="Rectangle 12"/>
            <p:cNvSpPr/>
            <p:nvPr/>
          </p:nvSpPr>
          <p:spPr>
            <a:xfrm>
              <a:off x="2657138" y="4258826"/>
              <a:ext cx="7754439" cy="548640"/>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b="1" dirty="0">
                  <a:solidFill>
                    <a:srgbClr val="0078D7"/>
                  </a:solidFill>
                  <a:latin typeface="Segoe UI" panose="020B0502040204020203" pitchFamily="34" charset="0"/>
                  <a:cs typeface="Segoe UI" panose="020B0502040204020203" pitchFamily="34" charset="0"/>
                </a:rPr>
                <a:t>Azure Data Lake Store</a:t>
              </a:r>
            </a:p>
          </p:txBody>
        </p:sp>
        <p:sp>
          <p:nvSpPr>
            <p:cNvPr id="15" name="Rectangle 14"/>
            <p:cNvSpPr/>
            <p:nvPr/>
          </p:nvSpPr>
          <p:spPr>
            <a:xfrm>
              <a:off x="2657138" y="4846674"/>
              <a:ext cx="7754440" cy="548640"/>
            </a:xfrm>
            <a:prstGeom prst="rect">
              <a:avLst/>
            </a:prstGeom>
            <a:solidFill>
              <a:schemeClr val="bg1">
                <a:lumMod val="95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b="1" dirty="0">
                  <a:solidFill>
                    <a:srgbClr val="0078D7"/>
                  </a:solidFill>
                  <a:latin typeface="Segoe UI" panose="020B0502040204020203" pitchFamily="34" charset="0"/>
                  <a:cs typeface="Segoe UI" panose="020B0502040204020203" pitchFamily="34" charset="0"/>
                </a:rPr>
                <a:t>Azure Storage</a:t>
              </a:r>
            </a:p>
          </p:txBody>
        </p:sp>
      </p:grpSp>
      <p:sp>
        <p:nvSpPr>
          <p:cNvPr id="16" name="Rectangle 15"/>
          <p:cNvSpPr/>
          <p:nvPr/>
        </p:nvSpPr>
        <p:spPr>
          <a:xfrm>
            <a:off x="2241755" y="5064702"/>
            <a:ext cx="8145074" cy="1374640"/>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Segoe UI"/>
            </a:endParaRPr>
          </a:p>
        </p:txBody>
      </p:sp>
      <p:grpSp>
        <p:nvGrpSpPr>
          <p:cNvPr id="8" name="Group 7"/>
          <p:cNvGrpSpPr/>
          <p:nvPr/>
        </p:nvGrpSpPr>
        <p:grpSpPr>
          <a:xfrm>
            <a:off x="2065929" y="1789330"/>
            <a:ext cx="8619124" cy="3204169"/>
            <a:chOff x="2374847" y="814147"/>
            <a:chExt cx="8450889" cy="3141627"/>
          </a:xfrm>
        </p:grpSpPr>
        <p:sp>
          <p:nvSpPr>
            <p:cNvPr id="4" name="Rectangle 3"/>
            <p:cNvSpPr/>
            <p:nvPr/>
          </p:nvSpPr>
          <p:spPr>
            <a:xfrm>
              <a:off x="2657138" y="2370011"/>
              <a:ext cx="1642118" cy="115092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46083" rtlCol="0" anchor="b"/>
            <a:lstStyle/>
            <a:p>
              <a:pPr algn="ctr" defTabSz="932597">
                <a:defRPr/>
              </a:pPr>
              <a:r>
                <a:rPr lang="en-US" sz="1020" dirty="0">
                  <a:solidFill>
                    <a:srgbClr val="505050"/>
                  </a:solidFill>
                  <a:latin typeface="Segoe UI" panose="020B0502040204020203" pitchFamily="34" charset="0"/>
                  <a:cs typeface="Segoe UI" panose="020B0502040204020203" pitchFamily="34" charset="0"/>
                </a:rPr>
                <a:t>Any Hadoop technology, any distribution</a:t>
              </a:r>
            </a:p>
          </p:txBody>
        </p:sp>
        <p:sp>
          <p:nvSpPr>
            <p:cNvPr id="5" name="Rectangle 4"/>
            <p:cNvSpPr/>
            <p:nvPr/>
          </p:nvSpPr>
          <p:spPr>
            <a:xfrm>
              <a:off x="4513033" y="1747770"/>
              <a:ext cx="1818806" cy="177960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46083" rtlCol="0" anchor="b"/>
            <a:lstStyle/>
            <a:p>
              <a:pPr algn="ctr" defTabSz="932597">
                <a:defRPr/>
              </a:pPr>
              <a:r>
                <a:rPr lang="en-US" sz="1071" dirty="0">
                  <a:solidFill>
                    <a:srgbClr val="505050"/>
                  </a:solidFill>
                  <a:latin typeface="Segoe UI" panose="020B0502040204020203" pitchFamily="34" charset="0"/>
                  <a:cs typeface="Segoe UI" panose="020B0502040204020203" pitchFamily="34" charset="0"/>
                </a:rPr>
                <a:t>Workload optimized, managed clusters</a:t>
              </a:r>
            </a:p>
          </p:txBody>
        </p:sp>
        <p:sp>
          <p:nvSpPr>
            <p:cNvPr id="6" name="Rectangle 5"/>
            <p:cNvSpPr/>
            <p:nvPr/>
          </p:nvSpPr>
          <p:spPr>
            <a:xfrm>
              <a:off x="8572870" y="869316"/>
              <a:ext cx="1871899" cy="2655519"/>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46083" rtlCol="0" anchor="b"/>
            <a:lstStyle/>
            <a:p>
              <a:pPr algn="ctr" defTabSz="932597">
                <a:defRPr/>
              </a:pPr>
              <a:r>
                <a:rPr lang="en-US" sz="1071" dirty="0">
                  <a:solidFill>
                    <a:srgbClr val="505050"/>
                  </a:solidFill>
                  <a:latin typeface="Segoe UI" panose="020B0502040204020203" pitchFamily="34" charset="0"/>
                  <a:cs typeface="Segoe UI" panose="020B0502040204020203" pitchFamily="34" charset="0"/>
                </a:rPr>
                <a:t>Data Engineering in a </a:t>
              </a:r>
            </a:p>
            <a:p>
              <a:pPr algn="ctr" defTabSz="932597">
                <a:defRPr/>
              </a:pPr>
              <a:r>
                <a:rPr lang="en-US" sz="1071" dirty="0">
                  <a:solidFill>
                    <a:srgbClr val="505050"/>
                  </a:solidFill>
                  <a:latin typeface="Segoe UI" panose="020B0502040204020203" pitchFamily="34" charset="0"/>
                  <a:cs typeface="Segoe UI" panose="020B0502040204020203" pitchFamily="34" charset="0"/>
                </a:rPr>
                <a:t>Job-as-a-service model</a:t>
              </a:r>
            </a:p>
          </p:txBody>
        </p:sp>
        <p:sp>
          <p:nvSpPr>
            <p:cNvPr id="10" name="Rectangle 9"/>
            <p:cNvSpPr/>
            <p:nvPr/>
          </p:nvSpPr>
          <p:spPr>
            <a:xfrm>
              <a:off x="2374847" y="2284265"/>
              <a:ext cx="2099448"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3260" rIns="0" bIns="0" rtlCol="0" anchor="ctr">
              <a:spAutoFit/>
            </a:bodyPr>
            <a:lstStyle/>
            <a:p>
              <a:pPr algn="ctr" defTabSz="932597">
                <a:defRPr/>
              </a:pPr>
              <a:r>
                <a:rPr lang="en-US" sz="1224" b="1" dirty="0">
                  <a:solidFill>
                    <a:srgbClr val="0078D7"/>
                  </a:solidFill>
                  <a:latin typeface="Segoe UI" panose="020B0502040204020203" pitchFamily="34" charset="0"/>
                  <a:cs typeface="Segoe UI" panose="020B0502040204020203" pitchFamily="34" charset="0"/>
                </a:rPr>
                <a:t>Azure Marketplace</a:t>
              </a:r>
            </a:p>
            <a:p>
              <a:pPr algn="ctr" defTabSz="932597">
                <a:defRPr/>
              </a:pPr>
              <a:r>
                <a:rPr lang="en-US" sz="1122" dirty="0">
                  <a:solidFill>
                    <a:srgbClr val="0078D7"/>
                  </a:solidFill>
                  <a:latin typeface="Segoe UI" panose="020B0502040204020203" pitchFamily="34" charset="0"/>
                  <a:cs typeface="Segoe UI" panose="020B0502040204020203" pitchFamily="34" charset="0"/>
                </a:rPr>
                <a:t>HDP | CDH | </a:t>
              </a:r>
              <a:r>
                <a:rPr lang="en-US" sz="1122" dirty="0" err="1">
                  <a:solidFill>
                    <a:srgbClr val="0078D7"/>
                  </a:solidFill>
                  <a:latin typeface="Segoe UI" panose="020B0502040204020203" pitchFamily="34" charset="0"/>
                  <a:cs typeface="Segoe UI" panose="020B0502040204020203" pitchFamily="34" charset="0"/>
                </a:rPr>
                <a:t>MapR</a:t>
              </a:r>
              <a:endParaRPr lang="en-US" sz="1122" dirty="0">
                <a:solidFill>
                  <a:srgbClr val="0078D7"/>
                </a:solidFill>
                <a:latin typeface="Segoe UI" panose="020B0502040204020203" pitchFamily="34" charset="0"/>
                <a:cs typeface="Segoe UI" panose="020B0502040204020203" pitchFamily="34" charset="0"/>
              </a:endParaRPr>
            </a:p>
          </p:txBody>
        </p:sp>
        <p:sp>
          <p:nvSpPr>
            <p:cNvPr id="11" name="Rectangle 10"/>
            <p:cNvSpPr/>
            <p:nvPr/>
          </p:nvSpPr>
          <p:spPr>
            <a:xfrm>
              <a:off x="8289135" y="814147"/>
              <a:ext cx="253660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3260" rIns="0" bIns="0" rtlCol="0" anchor="ctr">
              <a:spAutoFit/>
            </a:bodyPr>
            <a:lstStyle/>
            <a:p>
              <a:pPr algn="ctr" defTabSz="932597">
                <a:defRPr/>
              </a:pPr>
              <a:r>
                <a:rPr lang="en-US" sz="1428" b="1" dirty="0">
                  <a:solidFill>
                    <a:srgbClr val="0078D7"/>
                  </a:solidFill>
                  <a:latin typeface="Segoe UI" panose="020B0502040204020203" pitchFamily="34" charset="0"/>
                  <a:cs typeface="Segoe UI" panose="020B0502040204020203" pitchFamily="34" charset="0"/>
                </a:rPr>
                <a:t>Azure Data Lake </a:t>
              </a:r>
            </a:p>
            <a:p>
              <a:pPr algn="ctr" defTabSz="932597">
                <a:defRPr/>
              </a:pPr>
              <a:r>
                <a:rPr lang="en-US" sz="1428" b="1" dirty="0">
                  <a:solidFill>
                    <a:srgbClr val="0078D7"/>
                  </a:solidFill>
                  <a:latin typeface="Segoe UI" panose="020B0502040204020203" pitchFamily="34" charset="0"/>
                  <a:cs typeface="Segoe UI" panose="020B0502040204020203" pitchFamily="34" charset="0"/>
                </a:rPr>
                <a:t>Analytics</a:t>
              </a:r>
            </a:p>
          </p:txBody>
        </p:sp>
        <p:sp>
          <p:nvSpPr>
            <p:cNvPr id="48" name="Rectangle 47"/>
            <p:cNvSpPr/>
            <p:nvPr/>
          </p:nvSpPr>
          <p:spPr bwMode="auto">
            <a:xfrm>
              <a:off x="2389955" y="3498344"/>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46630" numCol="1" spcCol="0" rtlCol="0" fromWordArt="0" anchor="t" anchorCtr="0" forceAA="0" compatLnSpc="1">
              <a:prstTxWarp prst="textNoShape">
                <a:avLst/>
              </a:prstTxWarp>
              <a:noAutofit/>
            </a:bodyPr>
            <a:lstStyle/>
            <a:p>
              <a:pPr algn="ctr" defTabSz="951028" fontAlgn="base">
                <a:spcBef>
                  <a:spcPct val="0"/>
                </a:spcBef>
                <a:spcAft>
                  <a:spcPct val="0"/>
                </a:spcAft>
                <a:defRPr/>
              </a:pPr>
              <a:r>
                <a:rPr lang="en-US" sz="1224" b="1" dirty="0">
                  <a:solidFill>
                    <a:srgbClr val="505050"/>
                  </a:solidFill>
                  <a:latin typeface="Segoe UI"/>
                  <a:ea typeface="Segoe UI" pitchFamily="34" charset="0"/>
                  <a:cs typeface="Segoe UI" pitchFamily="34" charset="0"/>
                </a:rPr>
                <a:t>IaaS Clusters</a:t>
              </a:r>
            </a:p>
          </p:txBody>
        </p:sp>
        <p:sp>
          <p:nvSpPr>
            <p:cNvPr id="54" name="Rectangle 53"/>
            <p:cNvSpPr/>
            <p:nvPr/>
          </p:nvSpPr>
          <p:spPr bwMode="auto">
            <a:xfrm>
              <a:off x="5407710" y="3520551"/>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46630" numCol="1" spcCol="0" rtlCol="0" fromWordArt="0" anchor="t" anchorCtr="0" forceAA="0" compatLnSpc="1">
              <a:prstTxWarp prst="textNoShape">
                <a:avLst/>
              </a:prstTxWarp>
              <a:noAutofit/>
            </a:bodyPr>
            <a:lstStyle/>
            <a:p>
              <a:pPr algn="ctr" defTabSz="951028" fontAlgn="base">
                <a:spcBef>
                  <a:spcPct val="0"/>
                </a:spcBef>
                <a:spcAft>
                  <a:spcPct val="0"/>
                </a:spcAft>
                <a:defRPr/>
              </a:pPr>
              <a:r>
                <a:rPr lang="en-US" sz="1224" b="1" dirty="0">
                  <a:solidFill>
                    <a:srgbClr val="505050"/>
                  </a:solidFill>
                  <a:latin typeface="Segoe UI"/>
                  <a:ea typeface="Segoe UI" pitchFamily="34" charset="0"/>
                  <a:cs typeface="Segoe UI" pitchFamily="34" charset="0"/>
                </a:rPr>
                <a:t>Managed Clusters</a:t>
              </a:r>
            </a:p>
          </p:txBody>
        </p:sp>
        <p:sp>
          <p:nvSpPr>
            <p:cNvPr id="55" name="Rectangle 54"/>
            <p:cNvSpPr/>
            <p:nvPr/>
          </p:nvSpPr>
          <p:spPr bwMode="auto">
            <a:xfrm>
              <a:off x="8475547" y="3520551"/>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46630" numCol="1" spcCol="0" rtlCol="0" fromWordArt="0" anchor="t" anchorCtr="0" forceAA="0" compatLnSpc="1">
              <a:prstTxWarp prst="textNoShape">
                <a:avLst/>
              </a:prstTxWarp>
              <a:noAutofit/>
            </a:bodyPr>
            <a:lstStyle/>
            <a:p>
              <a:pPr algn="ctr" defTabSz="951028" fontAlgn="base">
                <a:spcBef>
                  <a:spcPct val="0"/>
                </a:spcBef>
                <a:spcAft>
                  <a:spcPct val="0"/>
                </a:spcAft>
                <a:defRPr/>
              </a:pPr>
              <a:r>
                <a:rPr lang="en-US" sz="1224" b="1" dirty="0">
                  <a:solidFill>
                    <a:srgbClr val="505050"/>
                  </a:solidFill>
                  <a:latin typeface="Segoe UI"/>
                  <a:ea typeface="Segoe UI" pitchFamily="34" charset="0"/>
                  <a:cs typeface="Segoe UI" pitchFamily="34" charset="0"/>
                </a:rPr>
                <a:t>Big Data as-a-service</a:t>
              </a:r>
            </a:p>
          </p:txBody>
        </p:sp>
        <p:sp>
          <p:nvSpPr>
            <p:cNvPr id="56" name="Rectangle 55"/>
            <p:cNvSpPr/>
            <p:nvPr/>
          </p:nvSpPr>
          <p:spPr>
            <a:xfrm>
              <a:off x="4580382" y="1740635"/>
              <a:ext cx="1684108" cy="312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3260" rIns="0" bIns="0" rtlCol="0" anchor="ctr">
              <a:spAutoFit/>
            </a:bodyPr>
            <a:lstStyle/>
            <a:p>
              <a:pPr algn="ctr" defTabSz="932597">
                <a:defRPr/>
              </a:pPr>
              <a:r>
                <a:rPr lang="en-US" sz="1428" b="1" dirty="0">
                  <a:solidFill>
                    <a:srgbClr val="0078D7"/>
                  </a:solidFill>
                  <a:latin typeface="Segoe UI" panose="020B0502040204020203" pitchFamily="34" charset="0"/>
                  <a:cs typeface="Segoe UI" panose="020B0502040204020203" pitchFamily="34" charset="0"/>
                </a:rPr>
                <a:t>Azure HDInsight</a:t>
              </a:r>
            </a:p>
          </p:txBody>
        </p:sp>
        <p:sp>
          <p:nvSpPr>
            <p:cNvPr id="36" name="Rectangle 35">
              <a:extLst>
                <a:ext uri="{FF2B5EF4-FFF2-40B4-BE49-F238E27FC236}">
                  <a16:creationId xmlns:a16="http://schemas.microsoft.com/office/drawing/2014/main" id="{8A47707E-4F5F-4018-9010-548F5A4DBD98}"/>
                </a:ext>
              </a:extLst>
            </p:cNvPr>
            <p:cNvSpPr/>
            <p:nvPr/>
          </p:nvSpPr>
          <p:spPr>
            <a:xfrm>
              <a:off x="6540287" y="1270504"/>
              <a:ext cx="1818806" cy="223893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746083" rtlCol="0" anchor="b"/>
            <a:lstStyle/>
            <a:p>
              <a:pPr algn="ctr" defTabSz="932597">
                <a:defRPr/>
              </a:pPr>
              <a:r>
                <a:rPr lang="en-US" sz="1071" dirty="0">
                  <a:solidFill>
                    <a:srgbClr val="505050"/>
                  </a:solidFill>
                  <a:latin typeface="Segoe UI" panose="020B0502040204020203" pitchFamily="34" charset="0"/>
                  <a:cs typeface="Segoe UI" panose="020B0502040204020203" pitchFamily="34" charset="0"/>
                </a:rPr>
                <a:t>Frictionless &amp; Optimized Spark clusters</a:t>
              </a:r>
            </a:p>
          </p:txBody>
        </p:sp>
        <p:sp>
          <p:nvSpPr>
            <p:cNvPr id="42" name="Rectangle 41">
              <a:extLst>
                <a:ext uri="{FF2B5EF4-FFF2-40B4-BE49-F238E27FC236}">
                  <a16:creationId xmlns:a16="http://schemas.microsoft.com/office/drawing/2014/main" id="{567A21CE-8837-49AC-9D4B-E0F089F05E09}"/>
                </a:ext>
              </a:extLst>
            </p:cNvPr>
            <p:cNvSpPr/>
            <p:nvPr/>
          </p:nvSpPr>
          <p:spPr>
            <a:xfrm>
              <a:off x="6611452" y="1240720"/>
              <a:ext cx="1684108" cy="312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3260" rIns="0" bIns="0" rtlCol="0" anchor="ctr">
              <a:spAutoFit/>
            </a:bodyPr>
            <a:lstStyle/>
            <a:p>
              <a:pPr algn="ctr" defTabSz="932597">
                <a:defRPr/>
              </a:pPr>
              <a:r>
                <a:rPr lang="en-US" sz="1428" b="1" dirty="0">
                  <a:solidFill>
                    <a:srgbClr val="0078D7"/>
                  </a:solidFill>
                  <a:latin typeface="Segoe UI" panose="020B0502040204020203" pitchFamily="34" charset="0"/>
                  <a:cs typeface="Segoe UI" panose="020B0502040204020203" pitchFamily="34" charset="0"/>
                </a:rPr>
                <a:t>Azure </a:t>
              </a:r>
              <a:r>
                <a:rPr lang="en-US" sz="1428" b="1" dirty="0" err="1">
                  <a:solidFill>
                    <a:srgbClr val="0078D7"/>
                  </a:solidFill>
                  <a:latin typeface="Segoe UI" panose="020B0502040204020203" pitchFamily="34" charset="0"/>
                  <a:cs typeface="Segoe UI" panose="020B0502040204020203" pitchFamily="34" charset="0"/>
                </a:rPr>
                <a:t>Databricks</a:t>
              </a:r>
              <a:endParaRPr lang="en-US" sz="1428" b="1" dirty="0">
                <a:solidFill>
                  <a:srgbClr val="0078D7"/>
                </a:solidFill>
                <a:latin typeface="Segoe UI" panose="020B0502040204020203" pitchFamily="34" charset="0"/>
                <a:cs typeface="Segoe UI" panose="020B0502040204020203" pitchFamily="34" charset="0"/>
              </a:endParaRPr>
            </a:p>
          </p:txBody>
        </p:sp>
      </p:grpSp>
      <p:sp>
        <p:nvSpPr>
          <p:cNvPr id="3" name="TextBox 2"/>
          <p:cNvSpPr txBox="1"/>
          <p:nvPr/>
        </p:nvSpPr>
        <p:spPr>
          <a:xfrm rot="16200000">
            <a:off x="9975776" y="5428441"/>
            <a:ext cx="1374640" cy="647165"/>
          </a:xfrm>
          <a:prstGeom prst="rect">
            <a:avLst/>
          </a:prstGeom>
          <a:noFill/>
        </p:spPr>
        <p:txBody>
          <a:bodyPr wrap="square" lIns="186521" tIns="149217" rIns="186521" bIns="149217" rtlCol="0">
            <a:spAutoFit/>
          </a:bodyPr>
          <a:lstStyle/>
          <a:p>
            <a:pPr algn="ctr" defTabSz="932597">
              <a:lnSpc>
                <a:spcPct val="90000"/>
              </a:lnSpc>
              <a:spcAft>
                <a:spcPts val="612"/>
              </a:spcAft>
              <a:defRPr/>
            </a:pPr>
            <a:r>
              <a:rPr lang="en-US" sz="1224" b="1" dirty="0">
                <a:solidFill>
                  <a:srgbClr val="505050"/>
                </a:solidFill>
                <a:latin typeface="Segoe UI"/>
                <a:ea typeface="Segoe UI" pitchFamily="34" charset="0"/>
                <a:cs typeface="Segoe UI" pitchFamily="34" charset="0"/>
              </a:rPr>
              <a:t>BIG DATA STORAGE</a:t>
            </a:r>
          </a:p>
        </p:txBody>
      </p:sp>
      <p:sp>
        <p:nvSpPr>
          <p:cNvPr id="24" name="TextBox 23"/>
          <p:cNvSpPr txBox="1"/>
          <p:nvPr/>
        </p:nvSpPr>
        <p:spPr>
          <a:xfrm rot="16200000">
            <a:off x="9360491" y="3341971"/>
            <a:ext cx="2605208" cy="647165"/>
          </a:xfrm>
          <a:prstGeom prst="rect">
            <a:avLst/>
          </a:prstGeom>
          <a:noFill/>
        </p:spPr>
        <p:txBody>
          <a:bodyPr wrap="square" lIns="186521" tIns="149217" rIns="186521" bIns="149217" rtlCol="0">
            <a:spAutoFit/>
          </a:bodyPr>
          <a:lstStyle/>
          <a:p>
            <a:pPr algn="ctr" defTabSz="932597">
              <a:lnSpc>
                <a:spcPct val="90000"/>
              </a:lnSpc>
              <a:spcAft>
                <a:spcPts val="612"/>
              </a:spcAft>
              <a:defRPr/>
            </a:pPr>
            <a:r>
              <a:rPr lang="en-US" sz="1224" b="1" dirty="0">
                <a:solidFill>
                  <a:srgbClr val="505050"/>
                </a:solidFill>
                <a:latin typeface="Segoe UI"/>
                <a:ea typeface="Segoe UI" pitchFamily="34" charset="0"/>
                <a:cs typeface="Segoe UI" pitchFamily="34" charset="0"/>
              </a:rPr>
              <a:t>BIG DATA </a:t>
            </a:r>
            <a:br>
              <a:rPr lang="en-US" sz="1224" b="1" dirty="0">
                <a:solidFill>
                  <a:srgbClr val="505050"/>
                </a:solidFill>
                <a:latin typeface="Segoe UI"/>
                <a:ea typeface="Segoe UI" pitchFamily="34" charset="0"/>
                <a:cs typeface="Segoe UI" pitchFamily="34" charset="0"/>
              </a:rPr>
            </a:br>
            <a:r>
              <a:rPr lang="en-US" sz="1224" b="1" dirty="0">
                <a:solidFill>
                  <a:srgbClr val="505050"/>
                </a:solidFill>
                <a:latin typeface="Segoe UI"/>
                <a:ea typeface="Segoe UI" pitchFamily="34" charset="0"/>
                <a:cs typeface="Segoe UI" pitchFamily="34" charset="0"/>
              </a:rPr>
              <a:t>ANALYTICS</a:t>
            </a:r>
          </a:p>
        </p:txBody>
      </p:sp>
      <p:sp>
        <p:nvSpPr>
          <p:cNvPr id="25" name="Rectangle 24"/>
          <p:cNvSpPr/>
          <p:nvPr/>
        </p:nvSpPr>
        <p:spPr>
          <a:xfrm>
            <a:off x="2241755" y="1786196"/>
            <a:ext cx="8145074" cy="3156619"/>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Segoe UI"/>
            </a:endParaRPr>
          </a:p>
        </p:txBody>
      </p:sp>
      <p:sp>
        <p:nvSpPr>
          <p:cNvPr id="29" name="Pentagon 63"/>
          <p:cNvSpPr/>
          <p:nvPr/>
        </p:nvSpPr>
        <p:spPr bwMode="auto">
          <a:xfrm rot="16200000">
            <a:off x="235356" y="3069706"/>
            <a:ext cx="3303134" cy="443082"/>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428" b="1" kern="0" dirty="0">
                <a:solidFill>
                  <a:srgbClr val="FFFFFF"/>
                </a:solidFill>
                <a:latin typeface="Segoe UI"/>
                <a:ea typeface="Segoe UI" pitchFamily="34" charset="0"/>
                <a:cs typeface="Segoe UI Semibold" panose="020B0702040204020203" pitchFamily="34" charset="0"/>
              </a:rPr>
              <a:t>Reduced Administration</a:t>
            </a:r>
          </a:p>
        </p:txBody>
      </p:sp>
      <p:sp>
        <p:nvSpPr>
          <p:cNvPr id="27" name="Title 3"/>
          <p:cNvSpPr txBox="1">
            <a:spLocks/>
          </p:cNvSpPr>
          <p:nvPr/>
        </p:nvSpPr>
        <p:spPr>
          <a:xfrm>
            <a:off x="96197" y="-73890"/>
            <a:ext cx="11887878" cy="917575"/>
          </a:xfrm>
          <a:prstGeom prst="rect">
            <a:avLst/>
          </a:prstGeom>
        </p:spPr>
        <p:txBody>
          <a:bodyPr vert="horz" wrap="square" lIns="149217" tIns="93260" rIns="149217" bIns="93260" rtlCol="0" anchor="t">
            <a:normAutofit fontScale="97500"/>
          </a:bodyPr>
          <a:lstStyle>
            <a:lvl1pPr algn="l" defTabSz="914367" rtl="0" eaLnBrk="1" latinLnBrk="0" hangingPunct="1">
              <a:lnSpc>
                <a:spcPct val="90000"/>
              </a:lnSpc>
              <a:spcBef>
                <a:spcPct val="0"/>
              </a:spcBef>
              <a:buNone/>
              <a:defRPr lang="en-US" sz="4400" b="0" kern="1200" cap="none" spc="-100" baseline="0">
                <a:ln w="3175">
                  <a:noFill/>
                </a:ln>
                <a:solidFill>
                  <a:schemeClr val="bg1"/>
                </a:solidFill>
                <a:effectLst/>
                <a:latin typeface="+mj-lt"/>
                <a:ea typeface="+mn-ea"/>
                <a:cs typeface="Segoe UI" pitchFamily="34" charset="0"/>
              </a:defRPr>
            </a:lvl1pPr>
          </a:lstStyle>
          <a:p>
            <a:pPr defTabSz="932563">
              <a:lnSpc>
                <a:spcPct val="100000"/>
              </a:lnSpc>
              <a:spcBef>
                <a:spcPts val="0"/>
              </a:spcBef>
              <a:defRPr/>
            </a:pPr>
            <a:endParaRPr lang="en-US" sz="4488" spc="-102" dirty="0">
              <a:solidFill>
                <a:srgbClr val="505050"/>
              </a:solidFill>
              <a:latin typeface="Segoe UI Light"/>
            </a:endParaRPr>
          </a:p>
        </p:txBody>
      </p:sp>
      <p:sp>
        <p:nvSpPr>
          <p:cNvPr id="2" name="Text Placeholder 1">
            <a:extLst>
              <a:ext uri="{FF2B5EF4-FFF2-40B4-BE49-F238E27FC236}">
                <a16:creationId xmlns:a16="http://schemas.microsoft.com/office/drawing/2014/main" id="{434F770F-8BD8-40AF-91FF-015B10FCBEB4}"/>
              </a:ext>
            </a:extLst>
          </p:cNvPr>
          <p:cNvSpPr>
            <a:spLocks noGrp="1"/>
          </p:cNvSpPr>
          <p:nvPr>
            <p:ph type="body" sz="quarter" idx="11"/>
          </p:nvPr>
        </p:nvSpPr>
        <p:spPr/>
        <p:txBody>
          <a:bodyPr/>
          <a:lstStyle/>
          <a:p>
            <a:r>
              <a:rPr lang="en-US"/>
              <a:t>POSITIONING THE DIFFERENT BIG DATA SOLUTIONS</a:t>
            </a:r>
            <a:endParaRPr lang="en-US" dirty="0"/>
          </a:p>
        </p:txBody>
      </p:sp>
      <p:pic>
        <p:nvPicPr>
          <p:cNvPr id="14" name="Picture 13">
            <a:extLst>
              <a:ext uri="{FF2B5EF4-FFF2-40B4-BE49-F238E27FC236}">
                <a16:creationId xmlns:a16="http://schemas.microsoft.com/office/drawing/2014/main" id="{8A2DB137-D386-461C-84A4-CBC41773D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6112" y="5231816"/>
            <a:ext cx="460569" cy="460569"/>
          </a:xfrm>
          <a:prstGeom prst="rect">
            <a:avLst/>
          </a:prstGeom>
        </p:spPr>
      </p:pic>
      <p:sp>
        <p:nvSpPr>
          <p:cNvPr id="20" name="Freeform: Shape 19">
            <a:extLst>
              <a:ext uri="{FF2B5EF4-FFF2-40B4-BE49-F238E27FC236}">
                <a16:creationId xmlns:a16="http://schemas.microsoft.com/office/drawing/2014/main" id="{B5FECA09-3268-4F4D-B90C-3CF0F10B4BD3}"/>
              </a:ext>
            </a:extLst>
          </p:cNvPr>
          <p:cNvSpPr/>
          <p:nvPr/>
        </p:nvSpPr>
        <p:spPr>
          <a:xfrm>
            <a:off x="3773530" y="5898393"/>
            <a:ext cx="485731" cy="417729"/>
          </a:xfrm>
          <a:custGeom>
            <a:avLst/>
            <a:gdLst/>
            <a:ahLst/>
            <a:cxnLst/>
            <a:rect l="0" t="0" r="0" b="0"/>
            <a:pathLst>
              <a:path w="476250" h="409575">
                <a:moveTo>
                  <a:pt x="407670" y="160972"/>
                </a:moveTo>
                <a:lnTo>
                  <a:pt x="376238" y="160972"/>
                </a:lnTo>
                <a:lnTo>
                  <a:pt x="376238" y="14288"/>
                </a:lnTo>
                <a:cubicBezTo>
                  <a:pt x="376238" y="6668"/>
                  <a:pt x="369570" y="0"/>
                  <a:pt x="361950" y="0"/>
                </a:cubicBezTo>
                <a:lnTo>
                  <a:pt x="14288" y="0"/>
                </a:lnTo>
                <a:cubicBezTo>
                  <a:pt x="6668" y="0"/>
                  <a:pt x="0" y="6668"/>
                  <a:pt x="0" y="14288"/>
                </a:cubicBezTo>
                <a:lnTo>
                  <a:pt x="0" y="306705"/>
                </a:lnTo>
                <a:cubicBezTo>
                  <a:pt x="0" y="314325"/>
                  <a:pt x="6668" y="320993"/>
                  <a:pt x="14288" y="320993"/>
                </a:cubicBezTo>
                <a:lnTo>
                  <a:pt x="211455" y="320993"/>
                </a:lnTo>
                <a:lnTo>
                  <a:pt x="262890" y="410528"/>
                </a:lnTo>
                <a:lnTo>
                  <a:pt x="406718" y="410528"/>
                </a:lnTo>
                <a:lnTo>
                  <a:pt x="478155" y="285750"/>
                </a:lnTo>
                <a:lnTo>
                  <a:pt x="407670" y="160972"/>
                </a:lnTo>
                <a:close/>
                <a:moveTo>
                  <a:pt x="279083" y="83820"/>
                </a:moveTo>
                <a:lnTo>
                  <a:pt x="348615" y="83820"/>
                </a:lnTo>
                <a:lnTo>
                  <a:pt x="348615" y="125730"/>
                </a:lnTo>
                <a:lnTo>
                  <a:pt x="279083" y="125730"/>
                </a:lnTo>
                <a:lnTo>
                  <a:pt x="279083" y="83820"/>
                </a:lnTo>
                <a:close/>
                <a:moveTo>
                  <a:pt x="348615" y="140018"/>
                </a:moveTo>
                <a:lnTo>
                  <a:pt x="348615" y="160972"/>
                </a:lnTo>
                <a:lnTo>
                  <a:pt x="279083" y="160972"/>
                </a:lnTo>
                <a:lnTo>
                  <a:pt x="279083" y="140018"/>
                </a:lnTo>
                <a:lnTo>
                  <a:pt x="348615" y="140018"/>
                </a:lnTo>
                <a:close/>
                <a:moveTo>
                  <a:pt x="195263" y="83820"/>
                </a:moveTo>
                <a:lnTo>
                  <a:pt x="264795" y="83820"/>
                </a:lnTo>
                <a:lnTo>
                  <a:pt x="264795" y="125730"/>
                </a:lnTo>
                <a:lnTo>
                  <a:pt x="195263" y="125730"/>
                </a:lnTo>
                <a:lnTo>
                  <a:pt x="195263" y="83820"/>
                </a:lnTo>
                <a:close/>
                <a:moveTo>
                  <a:pt x="195263" y="140018"/>
                </a:moveTo>
                <a:lnTo>
                  <a:pt x="264795" y="140018"/>
                </a:lnTo>
                <a:lnTo>
                  <a:pt x="264795" y="160972"/>
                </a:lnTo>
                <a:lnTo>
                  <a:pt x="262890" y="160972"/>
                </a:lnTo>
                <a:lnTo>
                  <a:pt x="250508" y="181927"/>
                </a:lnTo>
                <a:lnTo>
                  <a:pt x="194310" y="181927"/>
                </a:lnTo>
                <a:lnTo>
                  <a:pt x="194310" y="140018"/>
                </a:lnTo>
                <a:close/>
                <a:moveTo>
                  <a:pt x="195263" y="195263"/>
                </a:moveTo>
                <a:lnTo>
                  <a:pt x="242888" y="195263"/>
                </a:lnTo>
                <a:lnTo>
                  <a:pt x="219075" y="237172"/>
                </a:lnTo>
                <a:lnTo>
                  <a:pt x="195263" y="237172"/>
                </a:lnTo>
                <a:lnTo>
                  <a:pt x="195263" y="195263"/>
                </a:lnTo>
                <a:close/>
                <a:moveTo>
                  <a:pt x="211455" y="250508"/>
                </a:moveTo>
                <a:lnTo>
                  <a:pt x="195263" y="278130"/>
                </a:lnTo>
                <a:lnTo>
                  <a:pt x="195263" y="250508"/>
                </a:lnTo>
                <a:lnTo>
                  <a:pt x="211455" y="250508"/>
                </a:lnTo>
                <a:close/>
                <a:moveTo>
                  <a:pt x="98107" y="292418"/>
                </a:moveTo>
                <a:lnTo>
                  <a:pt x="28575" y="292418"/>
                </a:lnTo>
                <a:lnTo>
                  <a:pt x="28575" y="250508"/>
                </a:lnTo>
                <a:lnTo>
                  <a:pt x="98107" y="250508"/>
                </a:lnTo>
                <a:lnTo>
                  <a:pt x="98107" y="292418"/>
                </a:lnTo>
                <a:close/>
                <a:moveTo>
                  <a:pt x="98107" y="237172"/>
                </a:moveTo>
                <a:lnTo>
                  <a:pt x="28575" y="237172"/>
                </a:lnTo>
                <a:lnTo>
                  <a:pt x="28575" y="195263"/>
                </a:lnTo>
                <a:lnTo>
                  <a:pt x="98107" y="195263"/>
                </a:lnTo>
                <a:lnTo>
                  <a:pt x="98107" y="237172"/>
                </a:lnTo>
                <a:close/>
                <a:moveTo>
                  <a:pt x="98107" y="180975"/>
                </a:moveTo>
                <a:lnTo>
                  <a:pt x="28575" y="180975"/>
                </a:lnTo>
                <a:lnTo>
                  <a:pt x="28575" y="139065"/>
                </a:lnTo>
                <a:lnTo>
                  <a:pt x="98107" y="139065"/>
                </a:lnTo>
                <a:lnTo>
                  <a:pt x="98107" y="180975"/>
                </a:lnTo>
                <a:close/>
                <a:moveTo>
                  <a:pt x="98107" y="125730"/>
                </a:moveTo>
                <a:lnTo>
                  <a:pt x="28575" y="125730"/>
                </a:lnTo>
                <a:lnTo>
                  <a:pt x="28575" y="83820"/>
                </a:lnTo>
                <a:lnTo>
                  <a:pt x="98107" y="83820"/>
                </a:lnTo>
                <a:lnTo>
                  <a:pt x="98107" y="125730"/>
                </a:lnTo>
                <a:close/>
                <a:moveTo>
                  <a:pt x="181928" y="292418"/>
                </a:moveTo>
                <a:lnTo>
                  <a:pt x="112395" y="292418"/>
                </a:lnTo>
                <a:lnTo>
                  <a:pt x="112395" y="250508"/>
                </a:lnTo>
                <a:lnTo>
                  <a:pt x="181928" y="250508"/>
                </a:lnTo>
                <a:lnTo>
                  <a:pt x="181928" y="292418"/>
                </a:lnTo>
                <a:close/>
                <a:moveTo>
                  <a:pt x="181928" y="237172"/>
                </a:moveTo>
                <a:lnTo>
                  <a:pt x="112395" y="237172"/>
                </a:lnTo>
                <a:lnTo>
                  <a:pt x="112395" y="195263"/>
                </a:lnTo>
                <a:lnTo>
                  <a:pt x="181928" y="195263"/>
                </a:lnTo>
                <a:lnTo>
                  <a:pt x="181928" y="237172"/>
                </a:lnTo>
                <a:close/>
                <a:moveTo>
                  <a:pt x="181928" y="180975"/>
                </a:moveTo>
                <a:lnTo>
                  <a:pt x="112395" y="180975"/>
                </a:lnTo>
                <a:lnTo>
                  <a:pt x="112395" y="139065"/>
                </a:lnTo>
                <a:lnTo>
                  <a:pt x="181928" y="139065"/>
                </a:lnTo>
                <a:lnTo>
                  <a:pt x="181928" y="180975"/>
                </a:lnTo>
                <a:close/>
                <a:moveTo>
                  <a:pt x="181928" y="125730"/>
                </a:moveTo>
                <a:lnTo>
                  <a:pt x="112395" y="125730"/>
                </a:lnTo>
                <a:lnTo>
                  <a:pt x="112395" y="83820"/>
                </a:lnTo>
                <a:lnTo>
                  <a:pt x="181928" y="83820"/>
                </a:lnTo>
                <a:lnTo>
                  <a:pt x="181928" y="125730"/>
                </a:lnTo>
                <a:close/>
                <a:moveTo>
                  <a:pt x="195263" y="292418"/>
                </a:moveTo>
                <a:lnTo>
                  <a:pt x="195263" y="291465"/>
                </a:lnTo>
                <a:lnTo>
                  <a:pt x="195263" y="292418"/>
                </a:lnTo>
                <a:lnTo>
                  <a:pt x="195263" y="292418"/>
                </a:lnTo>
                <a:close/>
              </a:path>
            </a:pathLst>
          </a:custGeom>
          <a:solidFill>
            <a:srgbClr val="0078D7"/>
          </a:solidFill>
          <a:ln w="9525" cap="flat">
            <a:noFill/>
            <a:prstDash val="solid"/>
            <a:miter/>
          </a:ln>
        </p:spPr>
        <p:txBody>
          <a:bodyPr/>
          <a:lstStyle/>
          <a:p>
            <a:pPr defTabSz="932597">
              <a:defRPr/>
            </a:pPr>
            <a:endParaRPr lang="en-US" sz="1836">
              <a:solidFill>
                <a:srgbClr val="505050"/>
              </a:solidFill>
              <a:latin typeface="Segoe UI"/>
            </a:endParaRPr>
          </a:p>
        </p:txBody>
      </p:sp>
      <p:pic>
        <p:nvPicPr>
          <p:cNvPr id="22" name="Graphic 21">
            <a:extLst>
              <a:ext uri="{FF2B5EF4-FFF2-40B4-BE49-F238E27FC236}">
                <a16:creationId xmlns:a16="http://schemas.microsoft.com/office/drawing/2014/main" id="{B66793F1-1CA2-4963-9028-C2C1B3830C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1206" y="3304118"/>
            <a:ext cx="605963" cy="605963"/>
          </a:xfrm>
          <a:prstGeom prst="rect">
            <a:avLst/>
          </a:prstGeom>
        </p:spPr>
      </p:pic>
      <p:grpSp>
        <p:nvGrpSpPr>
          <p:cNvPr id="35" name="Group 34">
            <a:extLst>
              <a:ext uri="{FF2B5EF4-FFF2-40B4-BE49-F238E27FC236}">
                <a16:creationId xmlns:a16="http://schemas.microsoft.com/office/drawing/2014/main" id="{DCD0CB27-7762-48ED-B17A-5D731C9E1F4B}"/>
              </a:ext>
            </a:extLst>
          </p:cNvPr>
          <p:cNvGrpSpPr/>
          <p:nvPr/>
        </p:nvGrpSpPr>
        <p:grpSpPr>
          <a:xfrm>
            <a:off x="9021427" y="2823752"/>
            <a:ext cx="740153" cy="752073"/>
            <a:chOff x="8428618" y="2891968"/>
            <a:chExt cx="780290" cy="780290"/>
          </a:xfrm>
        </p:grpSpPr>
        <p:sp>
          <p:nvSpPr>
            <p:cNvPr id="30" name="Rectangle: Rounded Corners 29">
              <a:extLst>
                <a:ext uri="{FF2B5EF4-FFF2-40B4-BE49-F238E27FC236}">
                  <a16:creationId xmlns:a16="http://schemas.microsoft.com/office/drawing/2014/main" id="{58DA2030-B520-44B0-9957-FBA4BAA708FE}"/>
                </a:ext>
              </a:extLst>
            </p:cNvPr>
            <p:cNvSpPr/>
            <p:nvPr/>
          </p:nvSpPr>
          <p:spPr bwMode="auto">
            <a:xfrm>
              <a:off x="8539085" y="2982852"/>
              <a:ext cx="567688" cy="588659"/>
            </a:xfrm>
            <a:prstGeom prst="roundRect">
              <a:avLst>
                <a:gd name="adj" fmla="val 6789"/>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6" name="Picture 25">
              <a:extLst>
                <a:ext uri="{FF2B5EF4-FFF2-40B4-BE49-F238E27FC236}">
                  <a16:creationId xmlns:a16="http://schemas.microsoft.com/office/drawing/2014/main" id="{33F94691-10A2-43A3-848F-12844A0907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8618" y="2891968"/>
              <a:ext cx="780290" cy="780290"/>
            </a:xfrm>
            <a:prstGeom prst="rect">
              <a:avLst/>
            </a:prstGeom>
          </p:spPr>
        </p:pic>
      </p:grpSp>
      <p:pic>
        <p:nvPicPr>
          <p:cNvPr id="34" name="Graphic 33">
            <a:extLst>
              <a:ext uri="{FF2B5EF4-FFF2-40B4-BE49-F238E27FC236}">
                <a16:creationId xmlns:a16="http://schemas.microsoft.com/office/drawing/2014/main" id="{9441363C-A32C-4657-9D55-038B651E9A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53793" y="3799559"/>
            <a:ext cx="315932" cy="315932"/>
          </a:xfrm>
          <a:prstGeom prst="rect">
            <a:avLst/>
          </a:prstGeom>
        </p:spPr>
      </p:pic>
      <p:pic>
        <p:nvPicPr>
          <p:cNvPr id="43" name="Picture 42">
            <a:extLst>
              <a:ext uri="{FF2B5EF4-FFF2-40B4-BE49-F238E27FC236}">
                <a16:creationId xmlns:a16="http://schemas.microsoft.com/office/drawing/2014/main" id="{922BA05C-6146-4814-A942-67A1298C2BA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23358" y="2972215"/>
            <a:ext cx="842318" cy="842318"/>
          </a:xfrm>
          <a:prstGeom prst="rect">
            <a:avLst/>
          </a:prstGeom>
        </p:spPr>
      </p:pic>
      <p:sp>
        <p:nvSpPr>
          <p:cNvPr id="45" name="Title 1">
            <a:extLst>
              <a:ext uri="{FF2B5EF4-FFF2-40B4-BE49-F238E27FC236}">
                <a16:creationId xmlns:a16="http://schemas.microsoft.com/office/drawing/2014/main" id="{B877D358-EF59-463F-8C72-2FE417FC1230}"/>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Different Big Data Solutions</a:t>
            </a:r>
          </a:p>
        </p:txBody>
      </p:sp>
    </p:spTree>
    <p:extLst>
      <p:ext uri="{BB962C8B-B14F-4D97-AF65-F5344CB8AC3E}">
        <p14:creationId xmlns:p14="http://schemas.microsoft.com/office/powerpoint/2010/main" val="1952034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990F-8377-46B4-9411-EC7409972715}"/>
              </a:ext>
            </a:extLst>
          </p:cNvPr>
          <p:cNvSpPr>
            <a:spLocks noGrp="1"/>
          </p:cNvSpPr>
          <p:nvPr>
            <p:ph type="title"/>
          </p:nvPr>
        </p:nvSpPr>
        <p:spPr/>
        <p:txBody>
          <a:bodyPr/>
          <a:lstStyle/>
          <a:p>
            <a:r>
              <a:rPr lang="en-AU" dirty="0"/>
              <a:t>Spark Fundamentals</a:t>
            </a:r>
          </a:p>
        </p:txBody>
      </p:sp>
    </p:spTree>
    <p:extLst>
      <p:ext uri="{BB962C8B-B14F-4D97-AF65-F5344CB8AC3E}">
        <p14:creationId xmlns:p14="http://schemas.microsoft.com/office/powerpoint/2010/main" val="27110433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descr="Image result for apache tez">
            <a:extLst>
              <a:ext uri="{FF2B5EF4-FFF2-40B4-BE49-F238E27FC236}">
                <a16:creationId xmlns:a16="http://schemas.microsoft.com/office/drawing/2014/main" id="{775F7378-3BF4-4765-9524-1F8240107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02" y="2849190"/>
            <a:ext cx="2363201" cy="1211140"/>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Image result for hive">
            <a:extLst>
              <a:ext uri="{FF2B5EF4-FFF2-40B4-BE49-F238E27FC236}">
                <a16:creationId xmlns:a16="http://schemas.microsoft.com/office/drawing/2014/main" id="{2094DA44-FDE1-499A-A182-4A32A0C13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644" y="952333"/>
            <a:ext cx="2003355" cy="1802855"/>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descr="Image result for mahout">
            <a:extLst>
              <a:ext uri="{FF2B5EF4-FFF2-40B4-BE49-F238E27FC236}">
                <a16:creationId xmlns:a16="http://schemas.microsoft.com/office/drawing/2014/main" id="{C78DC43E-C268-4FAD-8B6C-BEF5F091C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6718" y="3102025"/>
            <a:ext cx="3112791" cy="1302423"/>
          </a:xfrm>
          <a:prstGeom prst="rect">
            <a:avLst/>
          </a:prstGeom>
          <a:noFill/>
          <a:extLst>
            <a:ext uri="{909E8E84-426E-40DD-AFC4-6F175D3DCCD1}">
              <a14:hiddenFill xmlns:a14="http://schemas.microsoft.com/office/drawing/2010/main">
                <a:solidFill>
                  <a:srgbClr val="FFFFFF"/>
                </a:solidFill>
              </a14:hiddenFill>
            </a:ext>
          </a:extLst>
        </p:spPr>
      </p:pic>
      <p:pic>
        <p:nvPicPr>
          <p:cNvPr id="18446" name="Picture 14" descr="Image result for apache pig'">
            <a:extLst>
              <a:ext uri="{FF2B5EF4-FFF2-40B4-BE49-F238E27FC236}">
                <a16:creationId xmlns:a16="http://schemas.microsoft.com/office/drawing/2014/main" id="{48DEE3C1-42D6-472E-A344-85EFCB56F8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457" y="2635106"/>
            <a:ext cx="2097631" cy="2501826"/>
          </a:xfrm>
          <a:prstGeom prst="rect">
            <a:avLst/>
          </a:prstGeom>
          <a:noFill/>
          <a:extLst>
            <a:ext uri="{909E8E84-426E-40DD-AFC4-6F175D3DCCD1}">
              <a14:hiddenFill xmlns:a14="http://schemas.microsoft.com/office/drawing/2010/main">
                <a:solidFill>
                  <a:srgbClr val="FFFFFF"/>
                </a:solidFill>
              </a14:hiddenFill>
            </a:ext>
          </a:extLst>
        </p:spPr>
      </p:pic>
      <p:pic>
        <p:nvPicPr>
          <p:cNvPr id="18448" name="Picture 16" descr="Image result for apache storm">
            <a:extLst>
              <a:ext uri="{FF2B5EF4-FFF2-40B4-BE49-F238E27FC236}">
                <a16:creationId xmlns:a16="http://schemas.microsoft.com/office/drawing/2014/main" id="{596C269B-D0B3-4316-AAED-5610E20F67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3055" y="1608029"/>
            <a:ext cx="3403789" cy="1242383"/>
          </a:xfrm>
          <a:prstGeom prst="rect">
            <a:avLst/>
          </a:prstGeom>
          <a:noFill/>
          <a:extLst>
            <a:ext uri="{909E8E84-426E-40DD-AFC4-6F175D3DCCD1}">
              <a14:hiddenFill xmlns:a14="http://schemas.microsoft.com/office/drawing/2010/main">
                <a:solidFill>
                  <a:srgbClr val="FFFFFF"/>
                </a:solidFill>
              </a14:hiddenFill>
            </a:ext>
          </a:extLst>
        </p:spPr>
      </p:pic>
      <p:pic>
        <p:nvPicPr>
          <p:cNvPr id="18450" name="Picture 18" descr="Image result for mapreduce logo">
            <a:extLst>
              <a:ext uri="{FF2B5EF4-FFF2-40B4-BE49-F238E27FC236}">
                <a16:creationId xmlns:a16="http://schemas.microsoft.com/office/drawing/2014/main" id="{E407D20F-07B7-40B2-B25E-0868B8969D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3779" y="1460494"/>
            <a:ext cx="3485943" cy="1067570"/>
          </a:xfrm>
          <a:prstGeom prst="rect">
            <a:avLst/>
          </a:prstGeom>
          <a:noFill/>
          <a:extLst>
            <a:ext uri="{909E8E84-426E-40DD-AFC4-6F175D3DCCD1}">
              <a14:hiddenFill xmlns:a14="http://schemas.microsoft.com/office/drawing/2010/main">
                <a:solidFill>
                  <a:srgbClr val="FFFFFF"/>
                </a:solidFill>
              </a14:hiddenFill>
            </a:ext>
          </a:extLst>
        </p:spPr>
      </p:pic>
      <p:pic>
        <p:nvPicPr>
          <p:cNvPr id="18458" name="Picture 26" descr="Image result for apache giraph logo">
            <a:extLst>
              <a:ext uri="{FF2B5EF4-FFF2-40B4-BE49-F238E27FC236}">
                <a16:creationId xmlns:a16="http://schemas.microsoft.com/office/drawing/2014/main" id="{FAF6951F-D53F-4AF8-9253-0C8F1E443B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862" y="5025682"/>
            <a:ext cx="3204155" cy="916174"/>
          </a:xfrm>
          <a:prstGeom prst="rect">
            <a:avLst/>
          </a:prstGeom>
          <a:noFill/>
          <a:extLst>
            <a:ext uri="{909E8E84-426E-40DD-AFC4-6F175D3DCCD1}">
              <a14:hiddenFill xmlns:a14="http://schemas.microsoft.com/office/drawing/2010/main">
                <a:solidFill>
                  <a:srgbClr val="FFFFFF"/>
                </a:solidFill>
              </a14:hiddenFill>
            </a:ext>
          </a:extLst>
        </p:spPr>
      </p:pic>
      <p:pic>
        <p:nvPicPr>
          <p:cNvPr id="18460" name="Picture 28" descr="Image result for apache flume logo">
            <a:extLst>
              <a:ext uri="{FF2B5EF4-FFF2-40B4-BE49-F238E27FC236}">
                <a16:creationId xmlns:a16="http://schemas.microsoft.com/office/drawing/2014/main" id="{FCAEDF36-D623-44C5-BA98-AFEC201AA1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9222" y="4274414"/>
            <a:ext cx="1736084" cy="1736084"/>
          </a:xfrm>
          <a:prstGeom prst="rect">
            <a:avLst/>
          </a:prstGeom>
          <a:noFill/>
          <a:extLst>
            <a:ext uri="{909E8E84-426E-40DD-AFC4-6F175D3DCCD1}">
              <a14:hiddenFill xmlns:a14="http://schemas.microsoft.com/office/drawing/2010/main">
                <a:solidFill>
                  <a:srgbClr val="FFFFFF"/>
                </a:solidFill>
              </a14:hiddenFill>
            </a:ext>
          </a:extLst>
        </p:spPr>
      </p:pic>
      <p:pic>
        <p:nvPicPr>
          <p:cNvPr id="18466" name="Picture 34" descr="Image result for apache flink">
            <a:extLst>
              <a:ext uri="{FF2B5EF4-FFF2-40B4-BE49-F238E27FC236}">
                <a16:creationId xmlns:a16="http://schemas.microsoft.com/office/drawing/2014/main" id="{50E9E84D-98D4-4B3B-8E17-54CC61F7D9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82533" y="2635106"/>
            <a:ext cx="2448272" cy="1808094"/>
          </a:xfrm>
          <a:prstGeom prst="rect">
            <a:avLst/>
          </a:prstGeom>
          <a:noFill/>
          <a:extLst>
            <a:ext uri="{909E8E84-426E-40DD-AFC4-6F175D3DCCD1}">
              <a14:hiddenFill xmlns:a14="http://schemas.microsoft.com/office/drawing/2010/main">
                <a:solidFill>
                  <a:srgbClr val="FFFFFF"/>
                </a:solidFill>
              </a14:hiddenFill>
            </a:ext>
          </a:extLst>
        </p:spPr>
      </p:pic>
      <p:pic>
        <p:nvPicPr>
          <p:cNvPr id="18468" name="Picture 36" descr="Image result for sqoop logo">
            <a:extLst>
              <a:ext uri="{FF2B5EF4-FFF2-40B4-BE49-F238E27FC236}">
                <a16:creationId xmlns:a16="http://schemas.microsoft.com/office/drawing/2014/main" id="{885D422B-D42D-4CE4-B0A2-69A136D22D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4497" y="4777242"/>
            <a:ext cx="2419284" cy="63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2999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B558-927F-40EA-8AE8-AC60209BDDEA}"/>
              </a:ext>
            </a:extLst>
          </p:cNvPr>
          <p:cNvSpPr>
            <a:spLocks noGrp="1"/>
          </p:cNvSpPr>
          <p:nvPr>
            <p:ph type="title"/>
          </p:nvPr>
        </p:nvSpPr>
        <p:spPr/>
        <p:txBody>
          <a:bodyPr/>
          <a:lstStyle/>
          <a:p>
            <a:r>
              <a:rPr lang="en-AU" dirty="0"/>
              <a:t>Apache Spark</a:t>
            </a:r>
          </a:p>
        </p:txBody>
      </p:sp>
      <p:sp>
        <p:nvSpPr>
          <p:cNvPr id="3" name="Text Placeholder 2">
            <a:extLst>
              <a:ext uri="{FF2B5EF4-FFF2-40B4-BE49-F238E27FC236}">
                <a16:creationId xmlns:a16="http://schemas.microsoft.com/office/drawing/2014/main" id="{E5EF157F-384B-40D2-82D0-6077D03B4A98}"/>
              </a:ext>
            </a:extLst>
          </p:cNvPr>
          <p:cNvSpPr>
            <a:spLocks noGrp="1"/>
          </p:cNvSpPr>
          <p:nvPr>
            <p:ph type="body" sz="quarter" idx="10"/>
          </p:nvPr>
        </p:nvSpPr>
        <p:spPr>
          <a:xfrm>
            <a:off x="274639" y="1211287"/>
            <a:ext cx="5486399" cy="2416046"/>
          </a:xfrm>
        </p:spPr>
        <p:txBody>
          <a:bodyPr/>
          <a:lstStyle/>
          <a:p>
            <a:r>
              <a:rPr lang="en-AU" dirty="0"/>
              <a:t>a </a:t>
            </a:r>
            <a:r>
              <a:rPr lang="en-AU" b="1" dirty="0"/>
              <a:t>unified computing engine</a:t>
            </a:r>
            <a:r>
              <a:rPr lang="en-AU" dirty="0"/>
              <a:t> and a set of libraries for parallel data processing on computer clusters</a:t>
            </a:r>
          </a:p>
          <a:p>
            <a:endParaRPr lang="en-AU" dirty="0"/>
          </a:p>
        </p:txBody>
      </p:sp>
      <p:pic>
        <p:nvPicPr>
          <p:cNvPr id="20482" name="Picture 2" descr="Image result for apache spark">
            <a:extLst>
              <a:ext uri="{FF2B5EF4-FFF2-40B4-BE49-F238E27FC236}">
                <a16:creationId xmlns:a16="http://schemas.microsoft.com/office/drawing/2014/main" id="{82AAA0F9-A947-4B98-847A-2E5B4FA64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85" y="4524941"/>
            <a:ext cx="2448272" cy="130227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8912581-E054-4503-BFB7-09BAF7C36AE2}"/>
              </a:ext>
            </a:extLst>
          </p:cNvPr>
          <p:cNvGrpSpPr/>
          <p:nvPr/>
        </p:nvGrpSpPr>
        <p:grpSpPr>
          <a:xfrm>
            <a:off x="5761038" y="976982"/>
            <a:ext cx="6355637" cy="5328592"/>
            <a:chOff x="5756094" y="1120998"/>
            <a:chExt cx="6355637" cy="5328592"/>
          </a:xfrm>
        </p:grpSpPr>
        <p:sp>
          <p:nvSpPr>
            <p:cNvPr id="5" name="Rectangle 4">
              <a:extLst>
                <a:ext uri="{FF2B5EF4-FFF2-40B4-BE49-F238E27FC236}">
                  <a16:creationId xmlns:a16="http://schemas.microsoft.com/office/drawing/2014/main" id="{1702119B-C0CF-4EBE-8CB5-B85FF355DB8E}"/>
                </a:ext>
              </a:extLst>
            </p:cNvPr>
            <p:cNvSpPr/>
            <p:nvPr/>
          </p:nvSpPr>
          <p:spPr>
            <a:xfrm>
              <a:off x="5793321" y="4160631"/>
              <a:ext cx="6318409" cy="94559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U" sz="2400" b="1" dirty="0"/>
                <a:t>Apache Spark Core APIs</a:t>
              </a:r>
            </a:p>
            <a:p>
              <a:pPr algn="ctr"/>
              <a:r>
                <a:rPr lang="en-AU" sz="1200" dirty="0"/>
                <a:t>RDDs, DataFrame, Datasets</a:t>
              </a:r>
              <a:endParaRPr lang="en-AU" sz="2800" dirty="0"/>
            </a:p>
          </p:txBody>
        </p:sp>
        <p:sp>
          <p:nvSpPr>
            <p:cNvPr id="6" name="Rectangle 5">
              <a:extLst>
                <a:ext uri="{FF2B5EF4-FFF2-40B4-BE49-F238E27FC236}">
                  <a16:creationId xmlns:a16="http://schemas.microsoft.com/office/drawing/2014/main" id="{2349EEE4-8FAE-4A2C-A05A-B1C56CEE4AF4}"/>
                </a:ext>
              </a:extLst>
            </p:cNvPr>
            <p:cNvSpPr/>
            <p:nvPr/>
          </p:nvSpPr>
          <p:spPr>
            <a:xfrm>
              <a:off x="5793322" y="2523503"/>
              <a:ext cx="1501213" cy="151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Spark SQL</a:t>
              </a:r>
            </a:p>
          </p:txBody>
        </p:sp>
        <p:sp>
          <p:nvSpPr>
            <p:cNvPr id="7" name="Rectangle 6">
              <a:extLst>
                <a:ext uri="{FF2B5EF4-FFF2-40B4-BE49-F238E27FC236}">
                  <a16:creationId xmlns:a16="http://schemas.microsoft.com/office/drawing/2014/main" id="{FEBF490E-3D64-413D-84D1-12E0FB0E347C}"/>
                </a:ext>
              </a:extLst>
            </p:cNvPr>
            <p:cNvSpPr/>
            <p:nvPr/>
          </p:nvSpPr>
          <p:spPr>
            <a:xfrm>
              <a:off x="10619056" y="2523504"/>
              <a:ext cx="1492675" cy="151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GraphX</a:t>
              </a:r>
              <a:endParaRPr lang="en-AU" dirty="0"/>
            </a:p>
            <a:p>
              <a:pPr algn="ctr"/>
              <a:r>
                <a:rPr lang="en-AU" dirty="0"/>
                <a:t>(graph)</a:t>
              </a:r>
            </a:p>
          </p:txBody>
        </p:sp>
        <p:sp>
          <p:nvSpPr>
            <p:cNvPr id="8" name="Rectangle 7">
              <a:extLst>
                <a:ext uri="{FF2B5EF4-FFF2-40B4-BE49-F238E27FC236}">
                  <a16:creationId xmlns:a16="http://schemas.microsoft.com/office/drawing/2014/main" id="{E15ED148-7651-44E6-9EA6-C95DEA4300F9}"/>
                </a:ext>
              </a:extLst>
            </p:cNvPr>
            <p:cNvSpPr/>
            <p:nvPr/>
          </p:nvSpPr>
          <p:spPr>
            <a:xfrm>
              <a:off x="7407592" y="2523504"/>
              <a:ext cx="1492675" cy="151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Structured Streaming</a:t>
              </a:r>
            </a:p>
          </p:txBody>
        </p:sp>
        <p:sp>
          <p:nvSpPr>
            <p:cNvPr id="9" name="Rectangle 8">
              <a:extLst>
                <a:ext uri="{FF2B5EF4-FFF2-40B4-BE49-F238E27FC236}">
                  <a16:creationId xmlns:a16="http://schemas.microsoft.com/office/drawing/2014/main" id="{7FA9178B-078D-4192-9D5B-8FDE953B7ECC}"/>
                </a:ext>
              </a:extLst>
            </p:cNvPr>
            <p:cNvSpPr/>
            <p:nvPr/>
          </p:nvSpPr>
          <p:spPr>
            <a:xfrm>
              <a:off x="9013324" y="2531685"/>
              <a:ext cx="1492675" cy="151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Mllib</a:t>
              </a:r>
              <a:endParaRPr lang="en-AU" dirty="0"/>
            </a:p>
            <a:p>
              <a:pPr algn="ctr"/>
              <a:r>
                <a:rPr lang="en-AU" dirty="0"/>
                <a:t>(machine learning)</a:t>
              </a:r>
            </a:p>
          </p:txBody>
        </p:sp>
        <p:pic>
          <p:nvPicPr>
            <p:cNvPr id="10" name="Picture 2" descr="Image result for R logo">
              <a:extLst>
                <a:ext uri="{FF2B5EF4-FFF2-40B4-BE49-F238E27FC236}">
                  <a16:creationId xmlns:a16="http://schemas.microsoft.com/office/drawing/2014/main" id="{53F24BE5-0C5E-4EF4-963E-6AF4630C6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3096" y="1460602"/>
              <a:ext cx="1069677" cy="8288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python logo">
              <a:extLst>
                <a:ext uri="{FF2B5EF4-FFF2-40B4-BE49-F238E27FC236}">
                  <a16:creationId xmlns:a16="http://schemas.microsoft.com/office/drawing/2014/main" id="{03619D09-02FB-44ED-9D3C-B180C0B1A4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294" y="1352142"/>
              <a:ext cx="1068351" cy="10683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scala logo">
              <a:extLst>
                <a:ext uri="{FF2B5EF4-FFF2-40B4-BE49-F238E27FC236}">
                  <a16:creationId xmlns:a16="http://schemas.microsoft.com/office/drawing/2014/main" id="{86462092-BE6A-4064-9081-4B1D9BDB46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3811" y="1382556"/>
              <a:ext cx="1034586" cy="10345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java logo">
              <a:extLst>
                <a:ext uri="{FF2B5EF4-FFF2-40B4-BE49-F238E27FC236}">
                  <a16:creationId xmlns:a16="http://schemas.microsoft.com/office/drawing/2014/main" id="{21A67EEF-B2BB-4780-A4E5-1E25E86D24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1767" y="1120998"/>
              <a:ext cx="684742" cy="125502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Image result for hdfs logo">
              <a:extLst>
                <a:ext uri="{FF2B5EF4-FFF2-40B4-BE49-F238E27FC236}">
                  <a16:creationId xmlns:a16="http://schemas.microsoft.com/office/drawing/2014/main" id="{67460602-DCE2-4F70-9C6E-A37A31C582E5}"/>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4688" r="96250">
                          <a14:foregroundMark x1="8438" y1="47813" x2="8438" y2="47813"/>
                          <a14:foregroundMark x1="7500" y1="45000" x2="4688" y2="52812"/>
                          <a14:foregroundMark x1="89063" y1="46563" x2="89375" y2="53438"/>
                          <a14:foregroundMark x1="94688" y1="45938" x2="94688" y2="45938"/>
                          <a14:foregroundMark x1="96250" y1="45938" x2="95313" y2="51875"/>
                          <a14:foregroundMark x1="6563" y1="41875" x2="4688" y2="41875"/>
                        </a14:backgroundRemoval>
                      </a14:imgEffect>
                    </a14:imgLayer>
                  </a14:imgProps>
                </a:ext>
                <a:ext uri="{28A0092B-C50C-407E-A947-70E740481C1C}">
                  <a14:useLocalDpi xmlns:a14="http://schemas.microsoft.com/office/drawing/2010/main" val="0"/>
                </a:ext>
              </a:extLst>
            </a:blip>
            <a:srcRect/>
            <a:stretch>
              <a:fillRect/>
            </a:stretch>
          </p:blipFill>
          <p:spPr bwMode="auto">
            <a:xfrm>
              <a:off x="5756094" y="4835319"/>
              <a:ext cx="1614271" cy="1614271"/>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Image result for azure blob storage">
              <a:extLst>
                <a:ext uri="{FF2B5EF4-FFF2-40B4-BE49-F238E27FC236}">
                  <a16:creationId xmlns:a16="http://schemas.microsoft.com/office/drawing/2014/main" id="{323EAA8E-6845-45F3-AE6B-24948ED3AF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8667" y="5259535"/>
              <a:ext cx="773145" cy="773145"/>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Image result for amazon s3 logo">
              <a:extLst>
                <a:ext uri="{FF2B5EF4-FFF2-40B4-BE49-F238E27FC236}">
                  <a16:creationId xmlns:a16="http://schemas.microsoft.com/office/drawing/2014/main" id="{1B6B559F-EB8C-4104-AFF1-D18EB946A0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50485" y="5327162"/>
              <a:ext cx="839346" cy="660285"/>
            </a:xfrm>
            <a:prstGeom prst="rect">
              <a:avLst/>
            </a:prstGeom>
            <a:noFill/>
            <a:extLst>
              <a:ext uri="{909E8E84-426E-40DD-AFC4-6F175D3DCCD1}">
                <a14:hiddenFill xmlns:a14="http://schemas.microsoft.com/office/drawing/2010/main">
                  <a:solidFill>
                    <a:srgbClr val="FFFFFF"/>
                  </a:solidFill>
                </a14:hiddenFill>
              </a:ext>
            </a:extLst>
          </p:spPr>
        </p:pic>
        <p:pic>
          <p:nvPicPr>
            <p:cNvPr id="20490" name="Picture 10" descr="Image result for cassandra logo">
              <a:extLst>
                <a:ext uri="{FF2B5EF4-FFF2-40B4-BE49-F238E27FC236}">
                  <a16:creationId xmlns:a16="http://schemas.microsoft.com/office/drawing/2014/main" id="{EEB910D1-F35E-4813-A11C-9C39DA00BD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16319" y="5353459"/>
              <a:ext cx="921327" cy="617770"/>
            </a:xfrm>
            <a:prstGeom prst="rect">
              <a:avLst/>
            </a:prstGeom>
            <a:noFill/>
            <a:extLst>
              <a:ext uri="{909E8E84-426E-40DD-AFC4-6F175D3DCCD1}">
                <a14:hiddenFill xmlns:a14="http://schemas.microsoft.com/office/drawing/2010/main">
                  <a:solidFill>
                    <a:srgbClr val="FFFFFF"/>
                  </a:solidFill>
                </a14:hiddenFill>
              </a:ext>
            </a:extLst>
          </p:spPr>
        </p:pic>
        <p:pic>
          <p:nvPicPr>
            <p:cNvPr id="20494" name="Picture 14" descr="Image result for hbase logo">
              <a:extLst>
                <a:ext uri="{FF2B5EF4-FFF2-40B4-BE49-F238E27FC236}">
                  <a16:creationId xmlns:a16="http://schemas.microsoft.com/office/drawing/2014/main" id="{0E3FF9CD-CD80-427D-8C2A-4A0EADF0C47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98470" y="5306315"/>
              <a:ext cx="1717849" cy="66805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25312A9A-6CA5-486B-BABE-3370468A4119}"/>
              </a:ext>
            </a:extLst>
          </p:cNvPr>
          <p:cNvSpPr txBox="1"/>
          <p:nvPr/>
        </p:nvSpPr>
        <p:spPr>
          <a:xfrm>
            <a:off x="-76538" y="6017542"/>
            <a:ext cx="4566583" cy="422873"/>
          </a:xfrm>
          <a:prstGeom prst="rect">
            <a:avLst/>
          </a:prstGeom>
          <a:noFill/>
        </p:spPr>
        <p:txBody>
          <a:bodyPr wrap="square" lIns="182880" tIns="146304" rIns="182880" bIns="146304" rtlCol="0">
            <a:spAutoFit/>
          </a:bodyPr>
          <a:lstStyle/>
          <a:p>
            <a:pPr>
              <a:lnSpc>
                <a:spcPct val="90000"/>
              </a:lnSpc>
              <a:spcAft>
                <a:spcPts val="600"/>
              </a:spcAft>
            </a:pPr>
            <a:r>
              <a:rPr lang="en-AU" sz="920" dirty="0"/>
              <a:t>Spark: The Definitive Guide</a:t>
            </a:r>
            <a:r>
              <a:rPr lang="en-AU" sz="920" dirty="0">
                <a:gradFill>
                  <a:gsLst>
                    <a:gs pos="2917">
                      <a:schemeClr val="tx1"/>
                    </a:gs>
                    <a:gs pos="30000">
                      <a:schemeClr val="tx1"/>
                    </a:gs>
                  </a:gsLst>
                  <a:lin ang="5400000" scaled="0"/>
                </a:gradFill>
              </a:rPr>
              <a:t>, </a:t>
            </a:r>
            <a:r>
              <a:rPr lang="en-AU" sz="920" dirty="0" err="1">
                <a:gradFill>
                  <a:gsLst>
                    <a:gs pos="2917">
                      <a:schemeClr val="tx1"/>
                    </a:gs>
                    <a:gs pos="30000">
                      <a:schemeClr val="tx1"/>
                    </a:gs>
                  </a:gsLst>
                  <a:lin ang="5400000" scaled="0"/>
                </a:gradFill>
              </a:rPr>
              <a:t>Matei</a:t>
            </a:r>
            <a:r>
              <a:rPr lang="en-AU" sz="920" dirty="0">
                <a:gradFill>
                  <a:gsLst>
                    <a:gs pos="2917">
                      <a:schemeClr val="tx1"/>
                    </a:gs>
                    <a:gs pos="30000">
                      <a:schemeClr val="tx1"/>
                    </a:gs>
                  </a:gsLst>
                  <a:lin ang="5400000" scaled="0"/>
                </a:gradFill>
              </a:rPr>
              <a:t> </a:t>
            </a:r>
            <a:r>
              <a:rPr lang="en-AU" sz="920" dirty="0" err="1">
                <a:gradFill>
                  <a:gsLst>
                    <a:gs pos="2917">
                      <a:schemeClr val="tx1"/>
                    </a:gs>
                    <a:gs pos="30000">
                      <a:schemeClr val="tx1"/>
                    </a:gs>
                  </a:gsLst>
                  <a:lin ang="5400000" scaled="0"/>
                </a:gradFill>
              </a:rPr>
              <a:t>Zaharia</a:t>
            </a:r>
            <a:r>
              <a:rPr lang="en-AU" sz="920" dirty="0">
                <a:gradFill>
                  <a:gsLst>
                    <a:gs pos="2917">
                      <a:schemeClr val="tx1"/>
                    </a:gs>
                    <a:gs pos="30000">
                      <a:schemeClr val="tx1"/>
                    </a:gs>
                  </a:gsLst>
                  <a:lin ang="5400000" scaled="0"/>
                </a:gradFill>
              </a:rPr>
              <a:t>, Bill Chambers</a:t>
            </a:r>
            <a:endParaRPr lang="en-AU" sz="920" dirty="0"/>
          </a:p>
        </p:txBody>
      </p:sp>
    </p:spTree>
    <p:extLst>
      <p:ext uri="{BB962C8B-B14F-4D97-AF65-F5344CB8AC3E}">
        <p14:creationId xmlns:p14="http://schemas.microsoft.com/office/powerpoint/2010/main" val="34572392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F66C-3C1A-495B-B189-5951CC51C045}"/>
              </a:ext>
            </a:extLst>
          </p:cNvPr>
          <p:cNvSpPr>
            <a:spLocks noGrp="1"/>
          </p:cNvSpPr>
          <p:nvPr>
            <p:ph type="title"/>
          </p:nvPr>
        </p:nvSpPr>
        <p:spPr/>
        <p:txBody>
          <a:bodyPr/>
          <a:lstStyle/>
          <a:p>
            <a:r>
              <a:rPr lang="en-AU" dirty="0"/>
              <a:t>Why Spark is fast</a:t>
            </a:r>
          </a:p>
        </p:txBody>
      </p:sp>
      <p:pic>
        <p:nvPicPr>
          <p:cNvPr id="3" name="Picture 2">
            <a:extLst>
              <a:ext uri="{FF2B5EF4-FFF2-40B4-BE49-F238E27FC236}">
                <a16:creationId xmlns:a16="http://schemas.microsoft.com/office/drawing/2014/main" id="{47772DCC-C0A1-4A09-9476-84EC5F01CFFB}"/>
              </a:ext>
            </a:extLst>
          </p:cNvPr>
          <p:cNvPicPr>
            <a:picLocks noChangeAspect="1"/>
          </p:cNvPicPr>
          <p:nvPr/>
        </p:nvPicPr>
        <p:blipFill>
          <a:blip r:embed="rId3"/>
          <a:stretch>
            <a:fillRect/>
          </a:stretch>
        </p:blipFill>
        <p:spPr>
          <a:xfrm>
            <a:off x="2702449" y="1837767"/>
            <a:ext cx="671521" cy="741365"/>
          </a:xfrm>
          <a:prstGeom prst="rect">
            <a:avLst/>
          </a:prstGeom>
        </p:spPr>
      </p:pic>
      <p:sp>
        <p:nvSpPr>
          <p:cNvPr id="7" name="TextBox 6">
            <a:extLst>
              <a:ext uri="{FF2B5EF4-FFF2-40B4-BE49-F238E27FC236}">
                <a16:creationId xmlns:a16="http://schemas.microsoft.com/office/drawing/2014/main" id="{3970A19B-9E25-4CBA-A11D-9CE940295918}"/>
              </a:ext>
            </a:extLst>
          </p:cNvPr>
          <p:cNvSpPr txBox="1"/>
          <p:nvPr/>
        </p:nvSpPr>
        <p:spPr>
          <a:xfrm>
            <a:off x="3964623" y="1713364"/>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pic>
        <p:nvPicPr>
          <p:cNvPr id="12" name="Picture 11">
            <a:extLst>
              <a:ext uri="{FF2B5EF4-FFF2-40B4-BE49-F238E27FC236}">
                <a16:creationId xmlns:a16="http://schemas.microsoft.com/office/drawing/2014/main" id="{C055D804-C24F-4105-8DD6-0C56852F053B}"/>
              </a:ext>
            </a:extLst>
          </p:cNvPr>
          <p:cNvPicPr>
            <a:picLocks noChangeAspect="1"/>
          </p:cNvPicPr>
          <p:nvPr/>
        </p:nvPicPr>
        <p:blipFill>
          <a:blip r:embed="rId4"/>
          <a:stretch>
            <a:fillRect/>
          </a:stretch>
        </p:blipFill>
        <p:spPr>
          <a:xfrm>
            <a:off x="5215041" y="4022190"/>
            <a:ext cx="1008112" cy="587967"/>
          </a:xfrm>
          <a:prstGeom prst="rect">
            <a:avLst/>
          </a:prstGeom>
        </p:spPr>
      </p:pic>
      <p:pic>
        <p:nvPicPr>
          <p:cNvPr id="13" name="Picture 12">
            <a:extLst>
              <a:ext uri="{FF2B5EF4-FFF2-40B4-BE49-F238E27FC236}">
                <a16:creationId xmlns:a16="http://schemas.microsoft.com/office/drawing/2014/main" id="{D7DE12B2-7508-4D05-8FAD-7BCEC01265BB}"/>
              </a:ext>
            </a:extLst>
          </p:cNvPr>
          <p:cNvPicPr>
            <a:picLocks noChangeAspect="1"/>
          </p:cNvPicPr>
          <p:nvPr/>
        </p:nvPicPr>
        <p:blipFill>
          <a:blip r:embed="rId4"/>
          <a:stretch>
            <a:fillRect/>
          </a:stretch>
        </p:blipFill>
        <p:spPr>
          <a:xfrm>
            <a:off x="7861426" y="4022190"/>
            <a:ext cx="1008112" cy="587967"/>
          </a:xfrm>
          <a:prstGeom prst="rect">
            <a:avLst/>
          </a:prstGeom>
        </p:spPr>
      </p:pic>
      <p:pic>
        <p:nvPicPr>
          <p:cNvPr id="14" name="Picture 13">
            <a:extLst>
              <a:ext uri="{FF2B5EF4-FFF2-40B4-BE49-F238E27FC236}">
                <a16:creationId xmlns:a16="http://schemas.microsoft.com/office/drawing/2014/main" id="{85256265-D442-45F7-986A-D62C5A97D323}"/>
              </a:ext>
            </a:extLst>
          </p:cNvPr>
          <p:cNvPicPr>
            <a:picLocks noChangeAspect="1"/>
          </p:cNvPicPr>
          <p:nvPr/>
        </p:nvPicPr>
        <p:blipFill>
          <a:blip r:embed="rId4"/>
          <a:stretch>
            <a:fillRect/>
          </a:stretch>
        </p:blipFill>
        <p:spPr>
          <a:xfrm>
            <a:off x="10620844" y="4022189"/>
            <a:ext cx="1008112" cy="587967"/>
          </a:xfrm>
          <a:prstGeom prst="rect">
            <a:avLst/>
          </a:prstGeom>
        </p:spPr>
      </p:pic>
      <p:sp>
        <p:nvSpPr>
          <p:cNvPr id="15" name="Arrow: Right 14">
            <a:extLst>
              <a:ext uri="{FF2B5EF4-FFF2-40B4-BE49-F238E27FC236}">
                <a16:creationId xmlns:a16="http://schemas.microsoft.com/office/drawing/2014/main" id="{BB27B627-3DFF-4F99-971D-B1C2841DEB19}"/>
              </a:ext>
            </a:extLst>
          </p:cNvPr>
          <p:cNvSpPr/>
          <p:nvPr/>
        </p:nvSpPr>
        <p:spPr bwMode="auto">
          <a:xfrm>
            <a:off x="3707031" y="2112130"/>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5FB998D1-B87B-4F7F-9CEB-4E743B5D3ED1}"/>
              </a:ext>
            </a:extLst>
          </p:cNvPr>
          <p:cNvPicPr>
            <a:picLocks noChangeAspect="1"/>
          </p:cNvPicPr>
          <p:nvPr/>
        </p:nvPicPr>
        <p:blipFill>
          <a:blip r:embed="rId3"/>
          <a:stretch>
            <a:fillRect/>
          </a:stretch>
        </p:blipFill>
        <p:spPr>
          <a:xfrm>
            <a:off x="5426149" y="1837767"/>
            <a:ext cx="671521" cy="741365"/>
          </a:xfrm>
          <a:prstGeom prst="rect">
            <a:avLst/>
          </a:prstGeom>
        </p:spPr>
      </p:pic>
      <p:sp>
        <p:nvSpPr>
          <p:cNvPr id="17" name="TextBox 16">
            <a:extLst>
              <a:ext uri="{FF2B5EF4-FFF2-40B4-BE49-F238E27FC236}">
                <a16:creationId xmlns:a16="http://schemas.microsoft.com/office/drawing/2014/main" id="{B4E1B64E-C0A5-4DCB-ABC9-9D1236EC0E1E}"/>
              </a:ext>
            </a:extLst>
          </p:cNvPr>
          <p:cNvSpPr txBox="1"/>
          <p:nvPr/>
        </p:nvSpPr>
        <p:spPr>
          <a:xfrm>
            <a:off x="6688323" y="1713364"/>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18" name="Arrow: Right 17">
            <a:extLst>
              <a:ext uri="{FF2B5EF4-FFF2-40B4-BE49-F238E27FC236}">
                <a16:creationId xmlns:a16="http://schemas.microsoft.com/office/drawing/2014/main" id="{FE196ADF-1ABE-4EA8-B5CC-53EAA5699F1E}"/>
              </a:ext>
            </a:extLst>
          </p:cNvPr>
          <p:cNvSpPr/>
          <p:nvPr/>
        </p:nvSpPr>
        <p:spPr bwMode="auto">
          <a:xfrm>
            <a:off x="6430731" y="2112130"/>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3333505E-DF12-43A9-AAF4-1AC3311E0CA9}"/>
              </a:ext>
            </a:extLst>
          </p:cNvPr>
          <p:cNvPicPr>
            <a:picLocks noChangeAspect="1"/>
          </p:cNvPicPr>
          <p:nvPr/>
        </p:nvPicPr>
        <p:blipFill>
          <a:blip r:embed="rId3"/>
          <a:stretch>
            <a:fillRect/>
          </a:stretch>
        </p:blipFill>
        <p:spPr>
          <a:xfrm>
            <a:off x="8149849" y="1856174"/>
            <a:ext cx="671521" cy="741365"/>
          </a:xfrm>
          <a:prstGeom prst="rect">
            <a:avLst/>
          </a:prstGeom>
        </p:spPr>
      </p:pic>
      <p:sp>
        <p:nvSpPr>
          <p:cNvPr id="20" name="TextBox 19">
            <a:extLst>
              <a:ext uri="{FF2B5EF4-FFF2-40B4-BE49-F238E27FC236}">
                <a16:creationId xmlns:a16="http://schemas.microsoft.com/office/drawing/2014/main" id="{B61F036B-5586-4051-BD7C-C0D45662F5CD}"/>
              </a:ext>
            </a:extLst>
          </p:cNvPr>
          <p:cNvSpPr txBox="1"/>
          <p:nvPr/>
        </p:nvSpPr>
        <p:spPr>
          <a:xfrm>
            <a:off x="9412023" y="173177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1" name="Arrow: Right 20">
            <a:extLst>
              <a:ext uri="{FF2B5EF4-FFF2-40B4-BE49-F238E27FC236}">
                <a16:creationId xmlns:a16="http://schemas.microsoft.com/office/drawing/2014/main" id="{7B284056-2E21-4E62-AF09-F9CAE16C8699}"/>
              </a:ext>
            </a:extLst>
          </p:cNvPr>
          <p:cNvSpPr/>
          <p:nvPr/>
        </p:nvSpPr>
        <p:spPr bwMode="auto">
          <a:xfrm>
            <a:off x="9154431" y="213053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8507C0C-7A16-40D1-BB47-390282BAA5F7}"/>
              </a:ext>
            </a:extLst>
          </p:cNvPr>
          <p:cNvPicPr>
            <a:picLocks noChangeAspect="1"/>
          </p:cNvPicPr>
          <p:nvPr/>
        </p:nvPicPr>
        <p:blipFill>
          <a:blip r:embed="rId3"/>
          <a:stretch>
            <a:fillRect/>
          </a:stretch>
        </p:blipFill>
        <p:spPr>
          <a:xfrm>
            <a:off x="10798080" y="1856173"/>
            <a:ext cx="671521" cy="741365"/>
          </a:xfrm>
          <a:prstGeom prst="rect">
            <a:avLst/>
          </a:prstGeom>
        </p:spPr>
      </p:pic>
      <p:pic>
        <p:nvPicPr>
          <p:cNvPr id="23" name="Picture 22">
            <a:extLst>
              <a:ext uri="{FF2B5EF4-FFF2-40B4-BE49-F238E27FC236}">
                <a16:creationId xmlns:a16="http://schemas.microsoft.com/office/drawing/2014/main" id="{535D3CFD-8B41-4DFE-81DC-6B3174FBF7A9}"/>
              </a:ext>
            </a:extLst>
          </p:cNvPr>
          <p:cNvPicPr>
            <a:picLocks noChangeAspect="1"/>
          </p:cNvPicPr>
          <p:nvPr/>
        </p:nvPicPr>
        <p:blipFill>
          <a:blip r:embed="rId3"/>
          <a:stretch>
            <a:fillRect/>
          </a:stretch>
        </p:blipFill>
        <p:spPr>
          <a:xfrm>
            <a:off x="2676398" y="3927084"/>
            <a:ext cx="671521" cy="741365"/>
          </a:xfrm>
          <a:prstGeom prst="rect">
            <a:avLst/>
          </a:prstGeom>
        </p:spPr>
      </p:pic>
      <p:sp>
        <p:nvSpPr>
          <p:cNvPr id="24" name="TextBox 23">
            <a:extLst>
              <a:ext uri="{FF2B5EF4-FFF2-40B4-BE49-F238E27FC236}">
                <a16:creationId xmlns:a16="http://schemas.microsoft.com/office/drawing/2014/main" id="{86933CA2-A8D1-4250-B63A-640D8A0534EF}"/>
              </a:ext>
            </a:extLst>
          </p:cNvPr>
          <p:cNvSpPr txBox="1"/>
          <p:nvPr/>
        </p:nvSpPr>
        <p:spPr>
          <a:xfrm>
            <a:off x="3938572" y="380268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5" name="Arrow: Right 24">
            <a:extLst>
              <a:ext uri="{FF2B5EF4-FFF2-40B4-BE49-F238E27FC236}">
                <a16:creationId xmlns:a16="http://schemas.microsoft.com/office/drawing/2014/main" id="{AD4814A0-D06C-40DE-8A45-9AC8566A4A42}"/>
              </a:ext>
            </a:extLst>
          </p:cNvPr>
          <p:cNvSpPr/>
          <p:nvPr/>
        </p:nvSpPr>
        <p:spPr bwMode="auto">
          <a:xfrm>
            <a:off x="3680980" y="420144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A2338703-FB3B-4676-BF5D-9298C4C0CBF6}"/>
              </a:ext>
            </a:extLst>
          </p:cNvPr>
          <p:cNvSpPr txBox="1"/>
          <p:nvPr/>
        </p:nvSpPr>
        <p:spPr>
          <a:xfrm>
            <a:off x="6662272" y="380268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8" name="Arrow: Right 27">
            <a:extLst>
              <a:ext uri="{FF2B5EF4-FFF2-40B4-BE49-F238E27FC236}">
                <a16:creationId xmlns:a16="http://schemas.microsoft.com/office/drawing/2014/main" id="{F6A66483-167D-4E43-898F-1F9C9E7E99A4}"/>
              </a:ext>
            </a:extLst>
          </p:cNvPr>
          <p:cNvSpPr/>
          <p:nvPr/>
        </p:nvSpPr>
        <p:spPr bwMode="auto">
          <a:xfrm>
            <a:off x="6404680" y="420144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D75867E8-DF42-45C4-932A-D12D43C2E1D0}"/>
              </a:ext>
            </a:extLst>
          </p:cNvPr>
          <p:cNvSpPr txBox="1"/>
          <p:nvPr/>
        </p:nvSpPr>
        <p:spPr>
          <a:xfrm>
            <a:off x="9385972" y="3821088"/>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31" name="Arrow: Right 30">
            <a:extLst>
              <a:ext uri="{FF2B5EF4-FFF2-40B4-BE49-F238E27FC236}">
                <a16:creationId xmlns:a16="http://schemas.microsoft.com/office/drawing/2014/main" id="{9D629CD5-103C-4A21-8CBA-768DCB2EF969}"/>
              </a:ext>
            </a:extLst>
          </p:cNvPr>
          <p:cNvSpPr/>
          <p:nvPr/>
        </p:nvSpPr>
        <p:spPr bwMode="auto">
          <a:xfrm>
            <a:off x="9128380" y="4219854"/>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18" descr="Image result for mapreduce logo">
            <a:extLst>
              <a:ext uri="{FF2B5EF4-FFF2-40B4-BE49-F238E27FC236}">
                <a16:creationId xmlns:a16="http://schemas.microsoft.com/office/drawing/2014/main" id="{E0E2C7A2-1002-421C-B700-8A8EB387F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16" y="1871346"/>
            <a:ext cx="1692676" cy="51838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apache spark">
            <a:extLst>
              <a:ext uri="{FF2B5EF4-FFF2-40B4-BE49-F238E27FC236}">
                <a16:creationId xmlns:a16="http://schemas.microsoft.com/office/drawing/2014/main" id="{D13DF4AE-8720-4643-9696-20BD8D1FE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194" y="3922885"/>
            <a:ext cx="1409551" cy="74976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05DF312D-FFCE-4D11-AA47-EDFCCFDCDC28}"/>
              </a:ext>
            </a:extLst>
          </p:cNvPr>
          <p:cNvSpPr txBox="1"/>
          <p:nvPr/>
        </p:nvSpPr>
        <p:spPr>
          <a:xfrm>
            <a:off x="2595487"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7" name="TextBox 36">
            <a:extLst>
              <a:ext uri="{FF2B5EF4-FFF2-40B4-BE49-F238E27FC236}">
                <a16:creationId xmlns:a16="http://schemas.microsoft.com/office/drawing/2014/main" id="{51582871-4FA4-4DEE-B795-7390A579BD18}"/>
              </a:ext>
            </a:extLst>
          </p:cNvPr>
          <p:cNvSpPr txBox="1"/>
          <p:nvPr/>
        </p:nvSpPr>
        <p:spPr>
          <a:xfrm>
            <a:off x="5334933"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8" name="TextBox 37">
            <a:extLst>
              <a:ext uri="{FF2B5EF4-FFF2-40B4-BE49-F238E27FC236}">
                <a16:creationId xmlns:a16="http://schemas.microsoft.com/office/drawing/2014/main" id="{99B369E6-1BB3-49B9-8E8B-BF42F9E8730E}"/>
              </a:ext>
            </a:extLst>
          </p:cNvPr>
          <p:cNvSpPr txBox="1"/>
          <p:nvPr/>
        </p:nvSpPr>
        <p:spPr>
          <a:xfrm>
            <a:off x="8058633"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9" name="TextBox 38">
            <a:extLst>
              <a:ext uri="{FF2B5EF4-FFF2-40B4-BE49-F238E27FC236}">
                <a16:creationId xmlns:a16="http://schemas.microsoft.com/office/drawing/2014/main" id="{4A8630D7-42A8-44BE-9B7B-B6391D023838}"/>
              </a:ext>
            </a:extLst>
          </p:cNvPr>
          <p:cNvSpPr txBox="1"/>
          <p:nvPr/>
        </p:nvSpPr>
        <p:spPr>
          <a:xfrm>
            <a:off x="10697924"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40" name="TextBox 39">
            <a:extLst>
              <a:ext uri="{FF2B5EF4-FFF2-40B4-BE49-F238E27FC236}">
                <a16:creationId xmlns:a16="http://schemas.microsoft.com/office/drawing/2014/main" id="{CE16F16E-A54F-46DC-8740-5A00C16BFB07}"/>
              </a:ext>
            </a:extLst>
          </p:cNvPr>
          <p:cNvSpPr txBox="1"/>
          <p:nvPr/>
        </p:nvSpPr>
        <p:spPr>
          <a:xfrm>
            <a:off x="2595487" y="4780397"/>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2" name="TextBox 31">
            <a:extLst>
              <a:ext uri="{FF2B5EF4-FFF2-40B4-BE49-F238E27FC236}">
                <a16:creationId xmlns:a16="http://schemas.microsoft.com/office/drawing/2014/main" id="{B6C79EB5-6A3F-4FFC-BB77-8A90BAB5A52E}"/>
              </a:ext>
            </a:extLst>
          </p:cNvPr>
          <p:cNvSpPr txBox="1"/>
          <p:nvPr/>
        </p:nvSpPr>
        <p:spPr>
          <a:xfrm>
            <a:off x="5243718" y="4780397"/>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
        <p:nvSpPr>
          <p:cNvPr id="41" name="TextBox 40">
            <a:extLst>
              <a:ext uri="{FF2B5EF4-FFF2-40B4-BE49-F238E27FC236}">
                <a16:creationId xmlns:a16="http://schemas.microsoft.com/office/drawing/2014/main" id="{E41B0165-C9DB-4E10-A710-D34C1FFF15B2}"/>
              </a:ext>
            </a:extLst>
          </p:cNvPr>
          <p:cNvSpPr txBox="1"/>
          <p:nvPr/>
        </p:nvSpPr>
        <p:spPr>
          <a:xfrm>
            <a:off x="7967616" y="4780397"/>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
        <p:nvSpPr>
          <p:cNvPr id="42" name="TextBox 41">
            <a:extLst>
              <a:ext uri="{FF2B5EF4-FFF2-40B4-BE49-F238E27FC236}">
                <a16:creationId xmlns:a16="http://schemas.microsoft.com/office/drawing/2014/main" id="{159F64AE-EAC6-4886-8B19-A83334B13FDE}"/>
              </a:ext>
            </a:extLst>
          </p:cNvPr>
          <p:cNvSpPr txBox="1"/>
          <p:nvPr/>
        </p:nvSpPr>
        <p:spPr>
          <a:xfrm>
            <a:off x="10735974" y="4780396"/>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Tree>
    <p:extLst>
      <p:ext uri="{BB962C8B-B14F-4D97-AF65-F5344CB8AC3E}">
        <p14:creationId xmlns:p14="http://schemas.microsoft.com/office/powerpoint/2010/main" val="15987888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F66C-3C1A-495B-B189-5951CC51C045}"/>
              </a:ext>
            </a:extLst>
          </p:cNvPr>
          <p:cNvSpPr>
            <a:spLocks noGrp="1"/>
          </p:cNvSpPr>
          <p:nvPr>
            <p:ph type="title"/>
          </p:nvPr>
        </p:nvSpPr>
        <p:spPr/>
        <p:txBody>
          <a:bodyPr/>
          <a:lstStyle/>
          <a:p>
            <a:r>
              <a:rPr lang="en-AU" dirty="0"/>
              <a:t>Why Spark is fast</a:t>
            </a:r>
          </a:p>
        </p:txBody>
      </p:sp>
      <p:pic>
        <p:nvPicPr>
          <p:cNvPr id="3" name="Picture 2">
            <a:extLst>
              <a:ext uri="{FF2B5EF4-FFF2-40B4-BE49-F238E27FC236}">
                <a16:creationId xmlns:a16="http://schemas.microsoft.com/office/drawing/2014/main" id="{47772DCC-C0A1-4A09-9476-84EC5F01CFFB}"/>
              </a:ext>
            </a:extLst>
          </p:cNvPr>
          <p:cNvPicPr>
            <a:picLocks noChangeAspect="1"/>
          </p:cNvPicPr>
          <p:nvPr/>
        </p:nvPicPr>
        <p:blipFill>
          <a:blip r:embed="rId3"/>
          <a:stretch>
            <a:fillRect/>
          </a:stretch>
        </p:blipFill>
        <p:spPr>
          <a:xfrm>
            <a:off x="2702449" y="1837767"/>
            <a:ext cx="671521" cy="741365"/>
          </a:xfrm>
          <a:prstGeom prst="rect">
            <a:avLst/>
          </a:prstGeom>
        </p:spPr>
      </p:pic>
      <p:sp>
        <p:nvSpPr>
          <p:cNvPr id="7" name="TextBox 6">
            <a:extLst>
              <a:ext uri="{FF2B5EF4-FFF2-40B4-BE49-F238E27FC236}">
                <a16:creationId xmlns:a16="http://schemas.microsoft.com/office/drawing/2014/main" id="{3970A19B-9E25-4CBA-A11D-9CE940295918}"/>
              </a:ext>
            </a:extLst>
          </p:cNvPr>
          <p:cNvSpPr txBox="1"/>
          <p:nvPr/>
        </p:nvSpPr>
        <p:spPr>
          <a:xfrm>
            <a:off x="3964623" y="1713364"/>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pic>
        <p:nvPicPr>
          <p:cNvPr id="12" name="Picture 11">
            <a:extLst>
              <a:ext uri="{FF2B5EF4-FFF2-40B4-BE49-F238E27FC236}">
                <a16:creationId xmlns:a16="http://schemas.microsoft.com/office/drawing/2014/main" id="{C055D804-C24F-4105-8DD6-0C56852F053B}"/>
              </a:ext>
            </a:extLst>
          </p:cNvPr>
          <p:cNvPicPr>
            <a:picLocks noChangeAspect="1"/>
          </p:cNvPicPr>
          <p:nvPr/>
        </p:nvPicPr>
        <p:blipFill>
          <a:blip r:embed="rId4"/>
          <a:stretch>
            <a:fillRect/>
          </a:stretch>
        </p:blipFill>
        <p:spPr>
          <a:xfrm>
            <a:off x="5215041" y="4022190"/>
            <a:ext cx="1008112" cy="587967"/>
          </a:xfrm>
          <a:prstGeom prst="rect">
            <a:avLst/>
          </a:prstGeom>
        </p:spPr>
      </p:pic>
      <p:pic>
        <p:nvPicPr>
          <p:cNvPr id="13" name="Picture 12">
            <a:extLst>
              <a:ext uri="{FF2B5EF4-FFF2-40B4-BE49-F238E27FC236}">
                <a16:creationId xmlns:a16="http://schemas.microsoft.com/office/drawing/2014/main" id="{D7DE12B2-7508-4D05-8FAD-7BCEC01265BB}"/>
              </a:ext>
            </a:extLst>
          </p:cNvPr>
          <p:cNvPicPr>
            <a:picLocks noChangeAspect="1"/>
          </p:cNvPicPr>
          <p:nvPr/>
        </p:nvPicPr>
        <p:blipFill>
          <a:blip r:embed="rId4"/>
          <a:stretch>
            <a:fillRect/>
          </a:stretch>
        </p:blipFill>
        <p:spPr>
          <a:xfrm>
            <a:off x="7861426" y="4022190"/>
            <a:ext cx="1008112" cy="587967"/>
          </a:xfrm>
          <a:prstGeom prst="rect">
            <a:avLst/>
          </a:prstGeom>
        </p:spPr>
      </p:pic>
      <p:pic>
        <p:nvPicPr>
          <p:cNvPr id="14" name="Picture 13">
            <a:extLst>
              <a:ext uri="{FF2B5EF4-FFF2-40B4-BE49-F238E27FC236}">
                <a16:creationId xmlns:a16="http://schemas.microsoft.com/office/drawing/2014/main" id="{85256265-D442-45F7-986A-D62C5A97D323}"/>
              </a:ext>
            </a:extLst>
          </p:cNvPr>
          <p:cNvPicPr>
            <a:picLocks noChangeAspect="1"/>
          </p:cNvPicPr>
          <p:nvPr/>
        </p:nvPicPr>
        <p:blipFill>
          <a:blip r:embed="rId4"/>
          <a:stretch>
            <a:fillRect/>
          </a:stretch>
        </p:blipFill>
        <p:spPr>
          <a:xfrm>
            <a:off x="10620844" y="4022189"/>
            <a:ext cx="1008112" cy="587967"/>
          </a:xfrm>
          <a:prstGeom prst="rect">
            <a:avLst/>
          </a:prstGeom>
        </p:spPr>
      </p:pic>
      <p:sp>
        <p:nvSpPr>
          <p:cNvPr id="15" name="Arrow: Right 14">
            <a:extLst>
              <a:ext uri="{FF2B5EF4-FFF2-40B4-BE49-F238E27FC236}">
                <a16:creationId xmlns:a16="http://schemas.microsoft.com/office/drawing/2014/main" id="{BB27B627-3DFF-4F99-971D-B1C2841DEB19}"/>
              </a:ext>
            </a:extLst>
          </p:cNvPr>
          <p:cNvSpPr/>
          <p:nvPr/>
        </p:nvSpPr>
        <p:spPr bwMode="auto">
          <a:xfrm>
            <a:off x="3707031" y="2112130"/>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5FB998D1-B87B-4F7F-9CEB-4E743B5D3ED1}"/>
              </a:ext>
            </a:extLst>
          </p:cNvPr>
          <p:cNvPicPr>
            <a:picLocks noChangeAspect="1"/>
          </p:cNvPicPr>
          <p:nvPr/>
        </p:nvPicPr>
        <p:blipFill>
          <a:blip r:embed="rId3"/>
          <a:stretch>
            <a:fillRect/>
          </a:stretch>
        </p:blipFill>
        <p:spPr>
          <a:xfrm>
            <a:off x="5426149" y="1837767"/>
            <a:ext cx="671521" cy="741365"/>
          </a:xfrm>
          <a:prstGeom prst="rect">
            <a:avLst/>
          </a:prstGeom>
        </p:spPr>
      </p:pic>
      <p:sp>
        <p:nvSpPr>
          <p:cNvPr id="17" name="TextBox 16">
            <a:extLst>
              <a:ext uri="{FF2B5EF4-FFF2-40B4-BE49-F238E27FC236}">
                <a16:creationId xmlns:a16="http://schemas.microsoft.com/office/drawing/2014/main" id="{B4E1B64E-C0A5-4DCB-ABC9-9D1236EC0E1E}"/>
              </a:ext>
            </a:extLst>
          </p:cNvPr>
          <p:cNvSpPr txBox="1"/>
          <p:nvPr/>
        </p:nvSpPr>
        <p:spPr>
          <a:xfrm>
            <a:off x="6688323" y="1713364"/>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18" name="Arrow: Right 17">
            <a:extLst>
              <a:ext uri="{FF2B5EF4-FFF2-40B4-BE49-F238E27FC236}">
                <a16:creationId xmlns:a16="http://schemas.microsoft.com/office/drawing/2014/main" id="{FE196ADF-1ABE-4EA8-B5CC-53EAA5699F1E}"/>
              </a:ext>
            </a:extLst>
          </p:cNvPr>
          <p:cNvSpPr/>
          <p:nvPr/>
        </p:nvSpPr>
        <p:spPr bwMode="auto">
          <a:xfrm>
            <a:off x="6430731" y="2112130"/>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3333505E-DF12-43A9-AAF4-1AC3311E0CA9}"/>
              </a:ext>
            </a:extLst>
          </p:cNvPr>
          <p:cNvPicPr>
            <a:picLocks noChangeAspect="1"/>
          </p:cNvPicPr>
          <p:nvPr/>
        </p:nvPicPr>
        <p:blipFill>
          <a:blip r:embed="rId3"/>
          <a:stretch>
            <a:fillRect/>
          </a:stretch>
        </p:blipFill>
        <p:spPr>
          <a:xfrm>
            <a:off x="8149849" y="1856174"/>
            <a:ext cx="671521" cy="741365"/>
          </a:xfrm>
          <a:prstGeom prst="rect">
            <a:avLst/>
          </a:prstGeom>
        </p:spPr>
      </p:pic>
      <p:sp>
        <p:nvSpPr>
          <p:cNvPr id="20" name="TextBox 19">
            <a:extLst>
              <a:ext uri="{FF2B5EF4-FFF2-40B4-BE49-F238E27FC236}">
                <a16:creationId xmlns:a16="http://schemas.microsoft.com/office/drawing/2014/main" id="{B61F036B-5586-4051-BD7C-C0D45662F5CD}"/>
              </a:ext>
            </a:extLst>
          </p:cNvPr>
          <p:cNvSpPr txBox="1"/>
          <p:nvPr/>
        </p:nvSpPr>
        <p:spPr>
          <a:xfrm>
            <a:off x="9412023" y="173177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1" name="Arrow: Right 20">
            <a:extLst>
              <a:ext uri="{FF2B5EF4-FFF2-40B4-BE49-F238E27FC236}">
                <a16:creationId xmlns:a16="http://schemas.microsoft.com/office/drawing/2014/main" id="{7B284056-2E21-4E62-AF09-F9CAE16C8699}"/>
              </a:ext>
            </a:extLst>
          </p:cNvPr>
          <p:cNvSpPr/>
          <p:nvPr/>
        </p:nvSpPr>
        <p:spPr bwMode="auto">
          <a:xfrm>
            <a:off x="9154431" y="213053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8507C0C-7A16-40D1-BB47-390282BAA5F7}"/>
              </a:ext>
            </a:extLst>
          </p:cNvPr>
          <p:cNvPicPr>
            <a:picLocks noChangeAspect="1"/>
          </p:cNvPicPr>
          <p:nvPr/>
        </p:nvPicPr>
        <p:blipFill>
          <a:blip r:embed="rId3"/>
          <a:stretch>
            <a:fillRect/>
          </a:stretch>
        </p:blipFill>
        <p:spPr>
          <a:xfrm>
            <a:off x="10798080" y="1856173"/>
            <a:ext cx="671521" cy="741365"/>
          </a:xfrm>
          <a:prstGeom prst="rect">
            <a:avLst/>
          </a:prstGeom>
        </p:spPr>
      </p:pic>
      <p:pic>
        <p:nvPicPr>
          <p:cNvPr id="23" name="Picture 22">
            <a:extLst>
              <a:ext uri="{FF2B5EF4-FFF2-40B4-BE49-F238E27FC236}">
                <a16:creationId xmlns:a16="http://schemas.microsoft.com/office/drawing/2014/main" id="{535D3CFD-8B41-4DFE-81DC-6B3174FBF7A9}"/>
              </a:ext>
            </a:extLst>
          </p:cNvPr>
          <p:cNvPicPr>
            <a:picLocks noChangeAspect="1"/>
          </p:cNvPicPr>
          <p:nvPr/>
        </p:nvPicPr>
        <p:blipFill>
          <a:blip r:embed="rId3"/>
          <a:stretch>
            <a:fillRect/>
          </a:stretch>
        </p:blipFill>
        <p:spPr>
          <a:xfrm>
            <a:off x="2676398" y="3927084"/>
            <a:ext cx="671521" cy="741365"/>
          </a:xfrm>
          <a:prstGeom prst="rect">
            <a:avLst/>
          </a:prstGeom>
        </p:spPr>
      </p:pic>
      <p:sp>
        <p:nvSpPr>
          <p:cNvPr id="24" name="TextBox 23">
            <a:extLst>
              <a:ext uri="{FF2B5EF4-FFF2-40B4-BE49-F238E27FC236}">
                <a16:creationId xmlns:a16="http://schemas.microsoft.com/office/drawing/2014/main" id="{86933CA2-A8D1-4250-B63A-640D8A0534EF}"/>
              </a:ext>
            </a:extLst>
          </p:cNvPr>
          <p:cNvSpPr txBox="1"/>
          <p:nvPr/>
        </p:nvSpPr>
        <p:spPr>
          <a:xfrm>
            <a:off x="3938572" y="380268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5" name="Arrow: Right 24">
            <a:extLst>
              <a:ext uri="{FF2B5EF4-FFF2-40B4-BE49-F238E27FC236}">
                <a16:creationId xmlns:a16="http://schemas.microsoft.com/office/drawing/2014/main" id="{AD4814A0-D06C-40DE-8A45-9AC8566A4A42}"/>
              </a:ext>
            </a:extLst>
          </p:cNvPr>
          <p:cNvSpPr/>
          <p:nvPr/>
        </p:nvSpPr>
        <p:spPr bwMode="auto">
          <a:xfrm>
            <a:off x="3680980" y="420144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A2338703-FB3B-4676-BF5D-9298C4C0CBF6}"/>
              </a:ext>
            </a:extLst>
          </p:cNvPr>
          <p:cNvSpPr txBox="1"/>
          <p:nvPr/>
        </p:nvSpPr>
        <p:spPr>
          <a:xfrm>
            <a:off x="6662272" y="3802681"/>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28" name="Arrow: Right 27">
            <a:extLst>
              <a:ext uri="{FF2B5EF4-FFF2-40B4-BE49-F238E27FC236}">
                <a16:creationId xmlns:a16="http://schemas.microsoft.com/office/drawing/2014/main" id="{F6A66483-167D-4E43-898F-1F9C9E7E99A4}"/>
              </a:ext>
            </a:extLst>
          </p:cNvPr>
          <p:cNvSpPr/>
          <p:nvPr/>
        </p:nvSpPr>
        <p:spPr bwMode="auto">
          <a:xfrm>
            <a:off x="6404680" y="4201447"/>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D75867E8-DF42-45C4-932A-D12D43C2E1D0}"/>
              </a:ext>
            </a:extLst>
          </p:cNvPr>
          <p:cNvSpPr txBox="1"/>
          <p:nvPr/>
        </p:nvSpPr>
        <p:spPr>
          <a:xfrm>
            <a:off x="9385972" y="3821088"/>
            <a:ext cx="851195" cy="572464"/>
          </a:xfrm>
          <a:prstGeom prst="rect">
            <a:avLst/>
          </a:prstGeom>
          <a:noFill/>
        </p:spPr>
        <p:txBody>
          <a:bodyPr wrap="none" lIns="182880" tIns="146304" rIns="182880" bIns="146304" rtlCol="0">
            <a:spAutoFit/>
          </a:bodyPr>
          <a:lstStyle/>
          <a:p>
            <a:pPr>
              <a:lnSpc>
                <a:spcPct val="90000"/>
              </a:lnSpc>
              <a:spcAft>
                <a:spcPts val="600"/>
              </a:spcAft>
            </a:pPr>
            <a:r>
              <a:rPr lang="en-AU" sz="2000" dirty="0">
                <a:gradFill>
                  <a:gsLst>
                    <a:gs pos="2917">
                      <a:schemeClr val="tx1"/>
                    </a:gs>
                    <a:gs pos="30000">
                      <a:schemeClr val="tx1"/>
                    </a:gs>
                  </a:gsLst>
                  <a:lin ang="5400000" scaled="0"/>
                </a:gradFill>
              </a:rPr>
              <a:t>Step</a:t>
            </a:r>
          </a:p>
        </p:txBody>
      </p:sp>
      <p:sp>
        <p:nvSpPr>
          <p:cNvPr id="31" name="Arrow: Right 30">
            <a:extLst>
              <a:ext uri="{FF2B5EF4-FFF2-40B4-BE49-F238E27FC236}">
                <a16:creationId xmlns:a16="http://schemas.microsoft.com/office/drawing/2014/main" id="{9D629CD5-103C-4A21-8CBA-768DCB2EF969}"/>
              </a:ext>
            </a:extLst>
          </p:cNvPr>
          <p:cNvSpPr/>
          <p:nvPr/>
        </p:nvSpPr>
        <p:spPr bwMode="auto">
          <a:xfrm>
            <a:off x="9128380" y="4219854"/>
            <a:ext cx="1386057" cy="1926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18" descr="Image result for mapreduce logo">
            <a:extLst>
              <a:ext uri="{FF2B5EF4-FFF2-40B4-BE49-F238E27FC236}">
                <a16:creationId xmlns:a16="http://schemas.microsoft.com/office/drawing/2014/main" id="{E0E2C7A2-1002-421C-B700-8A8EB387F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16" y="1871346"/>
            <a:ext cx="1692676" cy="51838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apache spark">
            <a:extLst>
              <a:ext uri="{FF2B5EF4-FFF2-40B4-BE49-F238E27FC236}">
                <a16:creationId xmlns:a16="http://schemas.microsoft.com/office/drawing/2014/main" id="{D13DF4AE-8720-4643-9696-20BD8D1FE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194" y="3922885"/>
            <a:ext cx="1409551" cy="74976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05DF312D-FFCE-4D11-AA47-EDFCCFDCDC28}"/>
              </a:ext>
            </a:extLst>
          </p:cNvPr>
          <p:cNvSpPr txBox="1"/>
          <p:nvPr/>
        </p:nvSpPr>
        <p:spPr>
          <a:xfrm>
            <a:off x="2595487"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7" name="TextBox 36">
            <a:extLst>
              <a:ext uri="{FF2B5EF4-FFF2-40B4-BE49-F238E27FC236}">
                <a16:creationId xmlns:a16="http://schemas.microsoft.com/office/drawing/2014/main" id="{51582871-4FA4-4DEE-B795-7390A579BD18}"/>
              </a:ext>
            </a:extLst>
          </p:cNvPr>
          <p:cNvSpPr txBox="1"/>
          <p:nvPr/>
        </p:nvSpPr>
        <p:spPr>
          <a:xfrm>
            <a:off x="5334933"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8" name="TextBox 37">
            <a:extLst>
              <a:ext uri="{FF2B5EF4-FFF2-40B4-BE49-F238E27FC236}">
                <a16:creationId xmlns:a16="http://schemas.microsoft.com/office/drawing/2014/main" id="{99B369E6-1BB3-49B9-8E8B-BF42F9E8730E}"/>
              </a:ext>
            </a:extLst>
          </p:cNvPr>
          <p:cNvSpPr txBox="1"/>
          <p:nvPr/>
        </p:nvSpPr>
        <p:spPr>
          <a:xfrm>
            <a:off x="8058633"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9" name="TextBox 38">
            <a:extLst>
              <a:ext uri="{FF2B5EF4-FFF2-40B4-BE49-F238E27FC236}">
                <a16:creationId xmlns:a16="http://schemas.microsoft.com/office/drawing/2014/main" id="{4A8630D7-42A8-44BE-9B7B-B6391D023838}"/>
              </a:ext>
            </a:extLst>
          </p:cNvPr>
          <p:cNvSpPr txBox="1"/>
          <p:nvPr/>
        </p:nvSpPr>
        <p:spPr>
          <a:xfrm>
            <a:off x="10697924" y="2579132"/>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40" name="TextBox 39">
            <a:extLst>
              <a:ext uri="{FF2B5EF4-FFF2-40B4-BE49-F238E27FC236}">
                <a16:creationId xmlns:a16="http://schemas.microsoft.com/office/drawing/2014/main" id="{CE16F16E-A54F-46DC-8740-5A00C16BFB07}"/>
              </a:ext>
            </a:extLst>
          </p:cNvPr>
          <p:cNvSpPr txBox="1"/>
          <p:nvPr/>
        </p:nvSpPr>
        <p:spPr>
          <a:xfrm>
            <a:off x="2595487" y="4780397"/>
            <a:ext cx="853952"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HDFS</a:t>
            </a:r>
          </a:p>
        </p:txBody>
      </p:sp>
      <p:sp>
        <p:nvSpPr>
          <p:cNvPr id="36" name="TextBox 35">
            <a:extLst>
              <a:ext uri="{FF2B5EF4-FFF2-40B4-BE49-F238E27FC236}">
                <a16:creationId xmlns:a16="http://schemas.microsoft.com/office/drawing/2014/main" id="{670AADB6-170E-4DCA-8AC7-2816D109B855}"/>
              </a:ext>
            </a:extLst>
          </p:cNvPr>
          <p:cNvSpPr txBox="1"/>
          <p:nvPr/>
        </p:nvSpPr>
        <p:spPr>
          <a:xfrm>
            <a:off x="6269238" y="3176291"/>
            <a:ext cx="909544"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Cache</a:t>
            </a:r>
          </a:p>
        </p:txBody>
      </p:sp>
      <p:sp>
        <p:nvSpPr>
          <p:cNvPr id="4" name="Speech Bubble: Rectangle 3">
            <a:extLst>
              <a:ext uri="{FF2B5EF4-FFF2-40B4-BE49-F238E27FC236}">
                <a16:creationId xmlns:a16="http://schemas.microsoft.com/office/drawing/2014/main" id="{15CA40FF-30E8-4DEB-98DA-653976AEB803}"/>
              </a:ext>
            </a:extLst>
          </p:cNvPr>
          <p:cNvSpPr/>
          <p:nvPr/>
        </p:nvSpPr>
        <p:spPr bwMode="auto">
          <a:xfrm>
            <a:off x="7609566" y="3176290"/>
            <a:ext cx="1399119" cy="638395"/>
          </a:xfrm>
          <a:prstGeom prst="wedgeRectCallout">
            <a:avLst>
              <a:gd name="adj1" fmla="val -22500"/>
              <a:gd name="adj2" fmla="val 93808"/>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800" dirty="0">
                <a:gradFill>
                  <a:gsLst>
                    <a:gs pos="0">
                      <a:srgbClr val="FFFFFF"/>
                    </a:gs>
                    <a:gs pos="100000">
                      <a:srgbClr val="FFFFFF"/>
                    </a:gs>
                  </a:gsLst>
                  <a:lin ang="5400000" scaled="0"/>
                </a:gradFill>
                <a:ea typeface="Segoe UI" pitchFamily="34" charset="0"/>
                <a:cs typeface="Segoe UI" pitchFamily="34" charset="0"/>
              </a:rPr>
              <a:t>Cache</a:t>
            </a:r>
          </a:p>
        </p:txBody>
      </p:sp>
      <p:sp>
        <p:nvSpPr>
          <p:cNvPr id="32" name="TextBox 31">
            <a:extLst>
              <a:ext uri="{FF2B5EF4-FFF2-40B4-BE49-F238E27FC236}">
                <a16:creationId xmlns:a16="http://schemas.microsoft.com/office/drawing/2014/main" id="{918446A3-4F5B-4867-8779-F2E543B9D36A}"/>
              </a:ext>
            </a:extLst>
          </p:cNvPr>
          <p:cNvSpPr txBox="1"/>
          <p:nvPr/>
        </p:nvSpPr>
        <p:spPr>
          <a:xfrm>
            <a:off x="5243718" y="4780397"/>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
        <p:nvSpPr>
          <p:cNvPr id="41" name="TextBox 40">
            <a:extLst>
              <a:ext uri="{FF2B5EF4-FFF2-40B4-BE49-F238E27FC236}">
                <a16:creationId xmlns:a16="http://schemas.microsoft.com/office/drawing/2014/main" id="{F8A1009B-F69C-4701-8CB0-72A2151EB1E1}"/>
              </a:ext>
            </a:extLst>
          </p:cNvPr>
          <p:cNvSpPr txBox="1"/>
          <p:nvPr/>
        </p:nvSpPr>
        <p:spPr>
          <a:xfrm>
            <a:off x="7967616" y="4780397"/>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
        <p:nvSpPr>
          <p:cNvPr id="42" name="TextBox 41">
            <a:extLst>
              <a:ext uri="{FF2B5EF4-FFF2-40B4-BE49-F238E27FC236}">
                <a16:creationId xmlns:a16="http://schemas.microsoft.com/office/drawing/2014/main" id="{0BED3B2C-C500-4A4D-8EDD-6C66993DFB1B}"/>
              </a:ext>
            </a:extLst>
          </p:cNvPr>
          <p:cNvSpPr txBox="1"/>
          <p:nvPr/>
        </p:nvSpPr>
        <p:spPr>
          <a:xfrm>
            <a:off x="10735974" y="4780396"/>
            <a:ext cx="795731" cy="517065"/>
          </a:xfrm>
          <a:prstGeom prst="rect">
            <a:avLst/>
          </a:prstGeom>
          <a:noFill/>
        </p:spPr>
        <p:txBody>
          <a:bodyPr wrap="non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RAM</a:t>
            </a:r>
          </a:p>
        </p:txBody>
      </p:sp>
    </p:spTree>
    <p:extLst>
      <p:ext uri="{BB962C8B-B14F-4D97-AF65-F5344CB8AC3E}">
        <p14:creationId xmlns:p14="http://schemas.microsoft.com/office/powerpoint/2010/main" val="12818812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BT - Dark Blue - white background">
      <a:dk1>
        <a:srgbClr val="353535"/>
      </a:dk1>
      <a:lt1>
        <a:srgbClr val="FFFFFF"/>
      </a:lt1>
      <a:dk2>
        <a:srgbClr val="002050"/>
      </a:dk2>
      <a:lt2>
        <a:srgbClr val="EAEAEA"/>
      </a:lt2>
      <a:accent1>
        <a:srgbClr val="002050"/>
      </a:accent1>
      <a:accent2>
        <a:srgbClr val="0078D7"/>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10.potx" id="{17662C09-4D96-42AE-AE74-219D1A618C70}" vid="{1C005FCB-3EFD-459A-9B3C-100EE6B65A57}"/>
    </a:ext>
  </a:extLst>
</a:theme>
</file>

<file path=ppt/theme/theme2.xml><?xml version="1.0" encoding="utf-8"?>
<a:theme xmlns:a="http://schemas.openxmlformats.org/drawingml/2006/main" name="LIGHT GRAY TEMPLATE">
  <a:themeElements>
    <a:clrScheme name="BT - Dark Blue - Light gray background">
      <a:dk1>
        <a:srgbClr val="353535"/>
      </a:dk1>
      <a:lt1>
        <a:srgbClr val="FFFFFF"/>
      </a:lt1>
      <a:dk2>
        <a:srgbClr val="002050"/>
      </a:dk2>
      <a:lt2>
        <a:srgbClr val="E6E6E6"/>
      </a:lt2>
      <a:accent1>
        <a:srgbClr val="002050"/>
      </a:accent1>
      <a:accent2>
        <a:srgbClr val="0078D7"/>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10.potx" id="{17662C09-4D96-42AE-AE74-219D1A618C70}" vid="{95337A88-F4DF-4C60-8E6B-1CC04ADFC789}"/>
    </a:ext>
  </a:extLst>
</a:theme>
</file>

<file path=ppt/theme/theme3.xml><?xml version="1.0" encoding="utf-8"?>
<a:theme xmlns:a="http://schemas.openxmlformats.org/drawingml/2006/main" name="DARK GRAY TEMPLATE">
  <a:themeElements>
    <a:clrScheme name="BT - Dark Blue - Dark background">
      <a:dk1>
        <a:srgbClr val="353535"/>
      </a:dk1>
      <a:lt1>
        <a:srgbClr val="FFFFFF"/>
      </a:lt1>
      <a:dk2>
        <a:srgbClr val="002050"/>
      </a:dk2>
      <a:lt2>
        <a:srgbClr val="CDF4FF"/>
      </a:lt2>
      <a:accent1>
        <a:srgbClr val="002050"/>
      </a:accent1>
      <a:accent2>
        <a:srgbClr val="D2D2D2"/>
      </a:accent2>
      <a:accent3>
        <a:srgbClr val="0078D7"/>
      </a:accent3>
      <a:accent4>
        <a:srgbClr val="00BCF2"/>
      </a:accent4>
      <a:accent5>
        <a:srgbClr val="FF8C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10.potx" id="{17662C09-4D96-42AE-AE74-219D1A618C70}" vid="{6DAD0A7F-D469-4B06-AC33-D846E2F82413}"/>
    </a:ext>
  </a:extLst>
</a:theme>
</file>

<file path=ppt/theme/theme4.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16-9_Business_DK_BLUE_2017_10</Template>
  <TotalTime>19413</TotalTime>
  <Words>2689</Words>
  <Application>Microsoft Office PowerPoint</Application>
  <PresentationFormat>Custom</PresentationFormat>
  <Paragraphs>584</Paragraphs>
  <Slides>44</Slides>
  <Notes>41</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1</vt:i4>
      </vt:variant>
      <vt:variant>
        <vt:lpstr>Slide Titles</vt:lpstr>
      </vt:variant>
      <vt:variant>
        <vt:i4>44</vt:i4>
      </vt:variant>
    </vt:vector>
  </HeadingPairs>
  <TitlesOfParts>
    <vt:vector size="64" baseType="lpstr">
      <vt:lpstr>MS PGothic</vt:lpstr>
      <vt:lpstr>Arial</vt:lpstr>
      <vt:lpstr>Calibri</vt:lpstr>
      <vt:lpstr>Calibri Light</vt:lpstr>
      <vt:lpstr>Consolas</vt:lpstr>
      <vt:lpstr>Courier New</vt:lpstr>
      <vt:lpstr>Segoe UI</vt:lpstr>
      <vt:lpstr>Segoe UI Light</vt:lpstr>
      <vt:lpstr>Segoe UI Semibold</vt:lpstr>
      <vt:lpstr>Segoe UI Semilight</vt:lpstr>
      <vt:lpstr>Source Sans Pro</vt:lpstr>
      <vt:lpstr>Source Sans Pro Light</vt:lpstr>
      <vt:lpstr>Source Sans Pro SemiBold</vt:lpstr>
      <vt:lpstr>Wingdings</vt:lpstr>
      <vt:lpstr>Wingdings 3</vt:lpstr>
      <vt:lpstr>WHITE TEMPLATE</vt:lpstr>
      <vt:lpstr>LIGHT GRAY TEMPLATE</vt:lpstr>
      <vt:lpstr>DARK GRAY TEMPLATE</vt:lpstr>
      <vt:lpstr>5-50173_Microsoft_Ready_Light_Template</vt:lpstr>
      <vt:lpstr>think-cell Slide</vt:lpstr>
      <vt:lpstr>Spark as a service with Azure Databricks</vt:lpstr>
      <vt:lpstr>Session objective</vt:lpstr>
      <vt:lpstr>Hello, I’m Lace</vt:lpstr>
      <vt:lpstr>Agenda</vt:lpstr>
      <vt:lpstr>Spark Fundamentals</vt:lpstr>
      <vt:lpstr>PowerPoint Presentation</vt:lpstr>
      <vt:lpstr>Apache Spark</vt:lpstr>
      <vt:lpstr>Why Spark is fast</vt:lpstr>
      <vt:lpstr>Why Spark is fast</vt:lpstr>
      <vt:lpstr>Why Spark is fast</vt:lpstr>
      <vt:lpstr>Apache Spark: APIs</vt:lpstr>
      <vt:lpstr>Transformations and Actions</vt:lpstr>
      <vt:lpstr>Transformations and Actions</vt:lpstr>
      <vt:lpstr>Inside a Spark Application</vt:lpstr>
      <vt:lpstr>Azure Databricks Spark as a managed service on Azure</vt:lpstr>
      <vt:lpstr>Azure Databricks</vt:lpstr>
      <vt:lpstr>Demo</vt:lpstr>
      <vt:lpstr>Hidden Technical Debt in ML Systems</vt:lpstr>
      <vt:lpstr>PowerPoint Presentation</vt:lpstr>
      <vt:lpstr>Azure Integration</vt:lpstr>
      <vt:lpstr>Databricks Core Concepts</vt:lpstr>
      <vt:lpstr>Databricks Core Concepts</vt:lpstr>
      <vt:lpstr>Databricks File System (DBFS)</vt:lpstr>
      <vt:lpstr>Demo</vt:lpstr>
      <vt:lpstr>Movie Recommendation System</vt:lpstr>
      <vt:lpstr>Demo Architecture</vt:lpstr>
      <vt:lpstr>Spark SQL</vt:lpstr>
      <vt:lpstr>Demo</vt:lpstr>
      <vt:lpstr>Spark Structured Streaming</vt:lpstr>
      <vt:lpstr>Demo Architecture</vt:lpstr>
      <vt:lpstr>Demo</vt:lpstr>
      <vt:lpstr>Spark MLlib</vt:lpstr>
      <vt:lpstr>Demo Architecture</vt:lpstr>
      <vt:lpstr>Demo</vt:lpstr>
      <vt:lpstr>Productionizing Machine Learning Workloads</vt:lpstr>
      <vt:lpstr>Demo Architecture</vt:lpstr>
      <vt:lpstr>Demo</vt:lpstr>
      <vt:lpstr>Visualize with Dashboards</vt:lpstr>
      <vt:lpstr>Demo Architecture</vt:lpstr>
      <vt:lpstr>Demo</vt:lpstr>
      <vt:lpstr>Try the demo!</vt:lpstr>
      <vt:lpstr>More resources</vt:lpstr>
      <vt:lpstr>Thank you!</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Lace Lofranco</dc:creator>
  <cp:keywords/>
  <dc:description>Template: _x000d_
Formatting: _x000d_
Audience Type:</dc:description>
  <cp:lastModifiedBy>Lace Lofranco</cp:lastModifiedBy>
  <cp:revision>135</cp:revision>
  <dcterms:created xsi:type="dcterms:W3CDTF">2018-01-23T07:14:31Z</dcterms:created>
  <dcterms:modified xsi:type="dcterms:W3CDTF">2018-04-20T14:32:50Z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lalofran@microsoft.com</vt:lpwstr>
  </property>
  <property fmtid="{D5CDD505-2E9C-101B-9397-08002B2CF9AE}" pid="14" name="MSIP_Label_f42aa342-8706-4288-bd11-ebb85995028c_SetDate">
    <vt:lpwstr>2018-01-23T07:14:40.5258466Z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