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altLang="en-IN" dirty="0" sz="2400" lang="en-US"/>
              <a:t> </a:t>
            </a:r>
            <a:r>
              <a:rPr altLang="en-IN" dirty="0" sz="2400" lang="en-US"/>
              <a:t>B</a:t>
            </a:r>
            <a:r>
              <a:rPr altLang="en-IN" dirty="0" sz="2400" lang="en-US"/>
              <a:t>A</a:t>
            </a:r>
            <a:r>
              <a:rPr altLang="en-IN" dirty="0" sz="2400" lang="en-US"/>
              <a:t>L</a:t>
            </a:r>
            <a:r>
              <a:rPr altLang="en-IN" dirty="0" sz="2400" lang="en-US"/>
              <a:t>A</a:t>
            </a:r>
            <a:r>
              <a:rPr altLang="en-IN" dirty="0" sz="2400" lang="en-US"/>
              <a:t>J</a:t>
            </a:r>
            <a:r>
              <a:rPr altLang="en-IN" dirty="0" sz="2400" lang="en-US"/>
              <a:t>I</a:t>
            </a:r>
            <a:r>
              <a:rPr altLang="en-IN" dirty="0" sz="2400" lang="en-US"/>
              <a:t> </a:t>
            </a:r>
            <a:r>
              <a:rPr altLang="en-IN" dirty="0" sz="2400" lang="en-US"/>
              <a:t>N</a:t>
            </a:r>
            <a:r>
              <a:rPr altLang="en-IN"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8</a:t>
            </a:r>
            <a:r>
              <a:rPr altLang="en-IN" dirty="0" sz="2400" lang="en-US"/>
              <a:t>1</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a:off x="3057230" y="4196671"/>
            <a:ext cx="7471347" cy="266132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72"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2025-09-10T08:47:22Z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de6e0f4756714e08a6e0f334624fdf64</vt:lpwstr>
  </property>
</Properties>
</file>