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AEB6-F0C9-4A77-8515-8F7BA368EA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2D58-A90D-4262-973F-375B0E1B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simbacode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simbacode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Acellam Guy</dc:creator>
  <cp:lastModifiedBy>Acellam Guy</cp:lastModifiedBy>
  <cp:revision>2</cp:revision>
  <dcterms:created xsi:type="dcterms:W3CDTF">2016-04-04T13:57:58Z</dcterms:created>
  <dcterms:modified xsi:type="dcterms:W3CDTF">2016-04-05T18:51:27Z</dcterms:modified>
</cp:coreProperties>
</file>