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78" autoAdjust="0"/>
  </p:normalViewPr>
  <p:slideViewPr>
    <p:cSldViewPr snapToGrid="0">
      <p:cViewPr varScale="1">
        <p:scale>
          <a:sx n="48" d="100"/>
          <a:sy n="48" d="100"/>
        </p:scale>
        <p:origin x="67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C0B-A014-030F-8CC6-B0C8928F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560F0-BDEC-349A-FDF2-6A90F91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11EF-BF31-363E-354E-BBCB931C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17B8-5598-ABA0-2379-0BE81A4E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D114-A1A4-FDC9-67F5-2FEA730A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436F-2CC3-36D1-9862-D2912C17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D5EC-262B-1076-3452-1BAE1C96F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3EDC-78DD-B0FC-43D0-D07A66EB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8FF8-4898-A58F-E0A0-21719F12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594C-A77A-D576-D06D-F4408EEB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D4BC2-ECB8-1FF4-EEE0-1AEEFED2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B5BAE-2D12-2504-F1DC-F71AB383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91A8-509B-C513-BEE7-18741A59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0CD0B-C79E-356F-FC1D-F21DE88E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08A3-5637-848C-5B3D-93B6CD0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7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8DA5-49DF-BD11-2394-1FEFA7AE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E211-0B92-EB4C-EAD9-5429C48C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5054-E2B0-4FEA-DB60-F7DF998F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C3B9-01BF-C8C0-8959-5FDC5B4A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9CB-F1BD-819E-DDE5-5692724D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316-F27B-A874-8D60-11DB7AB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8C4C-04B5-B585-CCC3-54FA6F1C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747B-D40D-BADD-6AF2-9973BA7E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96EB-8D3F-33FD-00B6-D39E2060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3856-0748-652D-C4A3-7438F11A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7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D7C8-FC01-1163-878A-B9E55545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CD7B-6E5C-F0A0-7DD5-3B71EEBA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8987-E9FE-DB8A-2A8E-0693200F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E03C0-BF7C-2F42-4E4E-AC1DEDE9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288A5-EC60-7EC6-65A5-DE2A5909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2658-CB51-091C-7790-E6A1E2A3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8B45-723D-AB2A-D119-105C67DE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FC7A-9FB0-D75F-1E11-9159F15B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771F-9BC4-CFFE-B664-97A20C88C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C05C3-FE30-81B2-EB16-D39C4AF55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28F4-91BE-513F-718F-8A63AFB1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5E528-F948-3914-CD75-E848ACC0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46F9F-2F47-6BD5-8CAB-F7BEBCB4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637EB-FE85-1D17-4BD7-DD54D8D5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AD7B-68D7-8AAB-8EC8-FB743BAA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CA484-DBF8-0E01-DE53-0DF31F2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1CA1C-23DE-B296-E4EE-51FE8CF6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86D1E-EB03-0EF0-7DEB-8B735F5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D924-6378-5B09-ABC7-1FFB2A7A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C0DE-2AF8-7C81-7CF4-DCD5546B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7ADE-66C4-53F2-8D36-4811591D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C4AB-76F0-1927-0D84-4DA7BF9E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E828-AEC1-E932-1E3A-200E76959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1537-7586-C420-3CDC-82DDA2EF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0D26-F721-B529-F9F3-33762C08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EF5E-B1B6-61A9-897C-8FF58197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448A7-5D59-ADF4-64BC-646ED482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F787-E97F-CFD3-C667-F65C3F68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E9CA4-FF6A-4311-5429-4B486A65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557A-CEC9-A975-E5BE-3E456D7FB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B596-8DFA-413D-816A-967141C9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BC72-EF1E-2B8A-DF9B-C2137BF9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AE77-CCF7-4EA6-4A9E-56EB0FF4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1F333-72AE-6C4A-3635-D3A9271A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2CA7-00AA-6907-08F7-29559467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C25D-5498-FD05-7CE9-2B0ED1272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EA5F5-8C95-4383-94CE-2857CE271D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255-E8EE-9C50-04AE-A11D415B0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F895-8EFA-9590-D921-AF28C57DE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B2D74-4F9F-47C0-993F-6C8D3DB8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731B-80C8-5827-B018-BE637D1DC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Loan Approval using Decision Trees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48500F-54F0-E620-2FAA-E229AEF0E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968254"/>
            <a:ext cx="78182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Mini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BALAJI.R &amp; BHARATH.B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Rajalakshmi Engineering College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B.Tech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&amp; Data Science) </a:t>
            </a:r>
          </a:p>
        </p:txBody>
      </p:sp>
    </p:spTree>
    <p:extLst>
      <p:ext uri="{BB962C8B-B14F-4D97-AF65-F5344CB8AC3E}">
        <p14:creationId xmlns:p14="http://schemas.microsoft.com/office/powerpoint/2010/main" val="112663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7C35-868E-2BEE-0E06-27B78AE4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50F2-BAA8-32D1-650C-CC1E79FA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decision tree model provided valuable insights into loan approval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By preprocessing the data and using a classification algorithm, we achieved reliable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Consider using more advanced models like Random Forest or </a:t>
            </a:r>
            <a:r>
              <a:rPr lang="en-US" sz="2800" dirty="0" err="1"/>
              <a:t>XGBoost</a:t>
            </a:r>
            <a:r>
              <a:rPr lang="en-US" sz="2800" dirty="0"/>
              <a:t> for improved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Include more detailed socioeconomic features for further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C546-7412-A416-B082-109A0D2C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7C1EDB-6022-4D6A-6FAD-C5CE9E61D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629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Kaggle (Loan Prediction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dataset contains features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ApplicantIncome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Married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Self_Employed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Loan_Status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(whether the loan is approved or not).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number of rows, Y number of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of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Combination of categorical and numerical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(pandas), Kaggle API. </a:t>
            </a:r>
          </a:p>
        </p:txBody>
      </p:sp>
    </p:spTree>
    <p:extLst>
      <p:ext uri="{BB962C8B-B14F-4D97-AF65-F5344CB8AC3E}">
        <p14:creationId xmlns:p14="http://schemas.microsoft.com/office/powerpoint/2010/main" val="232950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77F2-6176-AD1C-B7AF-AB0B6B0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FB109-D262-613D-D676-B49A711E8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2292"/>
            <a:ext cx="101506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Imputed missing values for numerical columns using median.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Imputed missing values for categorical columns using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Categorical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Label Encoding for binary columns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Married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One-Hot Encoding for columns with multiple categories 	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Property_Area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feature scaling for numerical data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LoanAmount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Income). </a:t>
            </a:r>
          </a:p>
        </p:txBody>
      </p:sp>
    </p:spTree>
    <p:extLst>
      <p:ext uri="{BB962C8B-B14F-4D97-AF65-F5344CB8AC3E}">
        <p14:creationId xmlns:p14="http://schemas.microsoft.com/office/powerpoint/2010/main" val="310320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19AC-7CF2-F8B0-F750-5A14A41B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Correlation (Feature Selection)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1075D-DC8E-0182-7C77-FAD0EFF9E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295" y="1690688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relationships between variables using Pearson correlation for numerical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that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ApplicantIncome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the strongest predictors for loan approval.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correlation matrix heatmap.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Features with high correlation were used to train the decision tree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6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D39B-AF08-3D42-E9C9-3A6940E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(Decision Tree 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7357-EAC4-3A90-B304-AD0F4B0B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Overview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 decision tree is a supervised learning algorithm used for 	classification and regression tasks. It splits data into 	subsets based on the most significant attribute at each 	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Gini Index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Gini(p)=1−∑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=1npi2Gini(p) = 1 - \sum_{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=1}^{n} 	p_i^2Gini(p)=1−i=1∑n​pi2​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Where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pip_ipi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is the probability of a specific class.</a:t>
            </a:r>
          </a:p>
        </p:txBody>
      </p:sp>
    </p:spTree>
    <p:extLst>
      <p:ext uri="{BB962C8B-B14F-4D97-AF65-F5344CB8AC3E}">
        <p14:creationId xmlns:p14="http://schemas.microsoft.com/office/powerpoint/2010/main" val="24080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3684-FF50-EBC0-B463-DA20EBB0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(Decision Tree 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5D9C-462A-E8DF-D424-5B3CBA8C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Entropy (Optional)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Entropy=−∑p(x)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(x)Entropy = -\sum p(x) \log 	p(x)Entropy=−∑p(x)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Gain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	IG=Entropy(parent)−[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WeightedAvg×Entropy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(children)]IG = 	Entropy(parent) - [Weighted Avg \times 	Entropy(children)]IG=Entropy(parent)−[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WeightedAvg×Entro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(children)]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Scikit-learn (Python) for implementing Decision Tree.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3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E3AD-B566-1BD4-AFA0-99CBBDF6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01338D-F065-AB5D-DF52-2476DF3C1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6532"/>
            <a:ext cx="10515600" cy="30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Loaded and preprocessed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Split the dataset into training and testing sets (80% training, 20% testing).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Trained the Decision Tree Classifier.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Predicted the loan approval status for the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9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6941-EB34-FA2D-4A2A-30F45820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B16-C186-7406-D27A-9F25520D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Accuracy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Achieved accuracy of </a:t>
            </a:r>
            <a:r>
              <a:rPr lang="en-US" sz="2800" b="1" dirty="0"/>
              <a:t>X%</a:t>
            </a:r>
            <a:r>
              <a:rPr lang="en-US" sz="2800" dirty="0"/>
              <a:t> on the test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confusion matrix (True Positives, False Negatives,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Include a bar graph or pie chart comparing the predicted vs actual loan status.</a:t>
            </a:r>
          </a:p>
        </p:txBody>
      </p:sp>
    </p:spTree>
    <p:extLst>
      <p:ext uri="{BB962C8B-B14F-4D97-AF65-F5344CB8AC3E}">
        <p14:creationId xmlns:p14="http://schemas.microsoft.com/office/powerpoint/2010/main" val="365214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C57-0B50-7812-0A68-A64D1432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7350E8-0EF3-BFAB-5444-53BC9CDF7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3813"/>
            <a:ext cx="1072815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model’s results, the decision tree effectively 	predicts loan approval, especially influenced by features like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Applicants with a clean credit history and reasonable income are more likely to get their loans approved.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financial institutions make data-driven decisions for loan approval.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4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Office Theme</vt:lpstr>
      <vt:lpstr>Predicting Loan Approval using Decision Trees</vt:lpstr>
      <vt:lpstr>Data Collection</vt:lpstr>
      <vt:lpstr>Data Preprocessing</vt:lpstr>
      <vt:lpstr>Data Correlation (Feature Selection)</vt:lpstr>
      <vt:lpstr>Algorithm (Decision Tree Classifier)</vt:lpstr>
      <vt:lpstr>Algorithm (Decision Tree Classifier)</vt:lpstr>
      <vt:lpstr>Model Implementation</vt:lpstr>
      <vt:lpstr>Results</vt:lpstr>
      <vt:lpstr>Decision &amp;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balaji20050912r@gmail.com</dc:creator>
  <cp:lastModifiedBy>balaji20050912r@gmail.com</cp:lastModifiedBy>
  <cp:revision>1</cp:revision>
  <dcterms:created xsi:type="dcterms:W3CDTF">2024-10-07T15:37:36Z</dcterms:created>
  <dcterms:modified xsi:type="dcterms:W3CDTF">2024-10-07T15:59:05Z</dcterms:modified>
</cp:coreProperties>
</file>