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3"/>
    <p:sldId id="288" r:id="rId4"/>
    <p:sldId id="290" r:id="rId5"/>
    <p:sldId id="322" r:id="rId6"/>
    <p:sldId id="323" r:id="rId7"/>
    <p:sldId id="324" r:id="rId8"/>
    <p:sldId id="325" r:id="rId9"/>
    <p:sldId id="257" r:id="rId10"/>
    <p:sldId id="256" r:id="rId11"/>
    <p:sldId id="312" r:id="rId12"/>
    <p:sldId id="281" r:id="rId13"/>
    <p:sldId id="282" r:id="rId14"/>
    <p:sldId id="283" r:id="rId15"/>
    <p:sldId id="284" r:id="rId16"/>
    <p:sldId id="313" r:id="rId17"/>
    <p:sldId id="285" r:id="rId18"/>
    <p:sldId id="286" r:id="rId19"/>
    <p:sldId id="314" r:id="rId20"/>
    <p:sldId id="263"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10" d="100"/>
          <a:sy n="110" d="100"/>
        </p:scale>
        <p:origin x="-834" y="-174"/>
      </p:cViewPr>
      <p:guideLst>
        <p:guide orient="horz" pos="1620"/>
        <p:guide pos="289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endParaRPr lang="en-US" dirty="0"/>
          </a:p>
        </p:txBody>
      </p:sp>
      <p:cxnSp>
        <p:nvCxnSpPr>
          <p:cNvPr id="17" name="Straight Connector 16"/>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9"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pic>
        <p:nvPicPr>
          <p:cNvPr id="20" name="Picture 19"/>
          <p:cNvPicPr>
            <a:picLocks noChangeAspect="1"/>
          </p:cNvPicPr>
          <p:nvPr/>
        </p:nvPicPr>
        <p:blipFill>
          <a:blip r:embed="rId2" cstate="hqprint"/>
          <a:stretch>
            <a:fillRect/>
          </a:stretch>
        </p:blipFill>
        <p:spPr>
          <a:xfrm>
            <a:off x="444119" y="382876"/>
            <a:ext cx="2624563" cy="558418"/>
          </a:xfrm>
          <a:prstGeom prst="rect">
            <a:avLst/>
          </a:prstGeom>
        </p:spPr>
      </p:pic>
      <p:sp>
        <p:nvSpPr>
          <p:cNvPr id="8"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screen"/>
          <a:stretch>
            <a:fillRect/>
          </a:stretch>
        </p:blipFill>
        <p:spPr>
          <a:xfrm>
            <a:off x="425457" y="382876"/>
            <a:ext cx="2624563" cy="558418"/>
          </a:xfrm>
          <a:prstGeom prst="rect">
            <a:avLst/>
          </a:prstGeom>
        </p:spPr>
      </p:pic>
      <p:sp>
        <p:nvSpPr>
          <p:cNvPr id="23" name="Picture Placeholder 3"/>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endParaRPr lang="en-US" dirty="0"/>
          </a:p>
        </p:txBody>
      </p:sp>
      <p:sp>
        <p:nvSpPr>
          <p:cNvPr id="9" name="Title 1"/>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0" name="Straight Connector 9"/>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3"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4"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5CAA78E8-7743-496A-901F-B1F9414E13CF}" type="slidenum">
              <a:rPr lang="en-US" smtClean="0"/>
            </a:fld>
            <a:endParaRPr lang="en-US" dirty="0"/>
          </a:p>
        </p:txBody>
      </p:sp>
      <p:pic>
        <p:nvPicPr>
          <p:cNvPr id="15" name="Picture 14"/>
          <p:cNvPicPr>
            <a:picLocks noChangeAspect="1"/>
          </p:cNvPicPr>
          <p:nvPr/>
        </p:nvPicPr>
        <p:blipFill>
          <a:blip r:embed="rId2" cstate="screen"/>
          <a:stretch>
            <a:fillRect/>
          </a:stretch>
        </p:blipFill>
        <p:spPr bwMode="black">
          <a:xfrm>
            <a:off x="7734300" y="4751509"/>
            <a:ext cx="1029775" cy="221011"/>
          </a:xfrm>
          <a:prstGeom prst="rect">
            <a:avLst/>
          </a:prstGeom>
        </p:spPr>
      </p:pic>
      <p:sp>
        <p:nvSpPr>
          <p:cNvPr id="18" name="Content Placeholder 2"/>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210" indent="-283210">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p:cNvSpPr>
            <a:spLocks noGrp="1"/>
          </p:cNvSpPr>
          <p:nvPr>
            <p:ph sz="quarter" idx="13"/>
          </p:nvPr>
        </p:nvSpPr>
        <p:spPr>
          <a:xfrm>
            <a:off x="381000" y="1162050"/>
            <a:ext cx="8417052" cy="331152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5CAA78E8-7743-496A-901F-B1F9414E13CF}"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5CAA78E8-7743-496A-901F-B1F9414E13CF}" type="slidenum">
              <a:rPr lang="en-US" smtClean="0"/>
            </a:fld>
            <a:endParaRPr lang="en-US" dirty="0"/>
          </a:p>
        </p:txBody>
      </p:sp>
      <p:sp>
        <p:nvSpPr>
          <p:cNvPr id="11" name="Content Placeholder 2"/>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2"/>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5CAA78E8-7743-496A-901F-B1F9414E13CF}" type="slidenum">
              <a:rPr lang="en-US" smtClean="0"/>
            </a:fld>
            <a:endParaRPr lang="en-US" dirty="0"/>
          </a:p>
        </p:txBody>
      </p:sp>
      <p:sp>
        <p:nvSpPr>
          <p:cNvPr id="7" name="Content Placeholder 2"/>
          <p:cNvSpPr>
            <a:spLocks noGrp="1"/>
          </p:cNvSpPr>
          <p:nvPr>
            <p:ph sz="half" idx="1"/>
          </p:nvPr>
        </p:nvSpPr>
        <p:spPr>
          <a:xfrm>
            <a:off x="384048" y="1162050"/>
            <a:ext cx="2688336" cy="33192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Content Placeholder 3"/>
          <p:cNvSpPr>
            <a:spLocks noGrp="1"/>
          </p:cNvSpPr>
          <p:nvPr>
            <p:ph sz="half" idx="2"/>
          </p:nvPr>
        </p:nvSpPr>
        <p:spPr>
          <a:xfrm>
            <a:off x="3232404" y="1162050"/>
            <a:ext cx="2688336" cy="33192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3"/>
          <p:cNvSpPr>
            <a:spLocks noGrp="1"/>
          </p:cNvSpPr>
          <p:nvPr>
            <p:ph sz="half" idx="13"/>
          </p:nvPr>
        </p:nvSpPr>
        <p:spPr>
          <a:xfrm>
            <a:off x="6080760" y="1162050"/>
            <a:ext cx="2688336" cy="33192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stretch>
            <a:fillRect/>
          </a:stretch>
        </p:blipFill>
        <p:spPr>
          <a:xfrm>
            <a:off x="142" y="0"/>
            <a:ext cx="9143716" cy="5143500"/>
          </a:xfrm>
          <a:prstGeom prst="rect">
            <a:avLst/>
          </a:prstGeom>
        </p:spPr>
      </p:pic>
      <p:pic>
        <p:nvPicPr>
          <p:cNvPr id="7" name="Picture 6"/>
          <p:cNvPicPr>
            <a:picLocks noChangeAspect="1"/>
          </p:cNvPicPr>
          <p:nvPr/>
        </p:nvPicPr>
        <p:blipFill>
          <a:blip r:embed="rId3" cstate="screen"/>
          <a:stretch>
            <a:fillRect/>
          </a:stretch>
        </p:blipFill>
        <p:spPr bwMode="black">
          <a:xfrm>
            <a:off x="7734300" y="4693634"/>
            <a:ext cx="1029775" cy="221011"/>
          </a:xfrm>
          <a:prstGeom prst="rect">
            <a:avLst/>
          </a:prstGeom>
        </p:spPr>
      </p:pic>
      <p:sp>
        <p:nvSpPr>
          <p:cNvPr id="14" name="Title 1"/>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endParaRPr lang="en-US" dirty="0"/>
          </a:p>
        </p:txBody>
      </p:sp>
      <p:cxnSp>
        <p:nvCxnSpPr>
          <p:cNvPr id="15" name="Straight Connector 14"/>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p:cNvPicPr>
            <a:picLocks noChangeAspect="1"/>
          </p:cNvPicPr>
          <p:nvPr/>
        </p:nvPicPr>
        <p:blipFill rotWithShape="1">
          <a:blip r:embed="rId2" cstate="screen"/>
          <a:srcRect/>
          <a:stretch>
            <a:fillRect/>
          </a:stretch>
        </p:blipFill>
        <p:spPr>
          <a:xfrm>
            <a:off x="0" y="0"/>
            <a:ext cx="9144000" cy="5143500"/>
          </a:xfrm>
          <a:prstGeom prst="rect">
            <a:avLst/>
          </a:prstGeom>
          <a:solidFill>
            <a:srgbClr val="0A0C40"/>
          </a:solidFill>
        </p:spPr>
      </p:pic>
      <p:pic>
        <p:nvPicPr>
          <p:cNvPr id="8" name="Picture 7"/>
          <p:cNvPicPr>
            <a:picLocks noChangeAspect="1"/>
          </p:cNvPicPr>
          <p:nvPr/>
        </p:nvPicPr>
        <p:blipFill>
          <a:blip r:embed="rId3" cstate="screen"/>
          <a:stretch>
            <a:fillRect/>
          </a:stretch>
        </p:blipFill>
        <p:spPr bwMode="black">
          <a:xfrm>
            <a:off x="7734300" y="4693634"/>
            <a:ext cx="1029775" cy="221011"/>
          </a:xfrm>
          <a:prstGeom prst="rect">
            <a:avLst/>
          </a:prstGeom>
        </p:spPr>
      </p:pic>
      <p:sp>
        <p:nvSpPr>
          <p:cNvPr id="7" name="Title 1"/>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endParaRPr lang="en-US" dirty="0"/>
          </a:p>
        </p:txBody>
      </p:sp>
      <p:cxnSp>
        <p:nvCxnSpPr>
          <p:cNvPr id="9" name="Straight Connector 8"/>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endParaRPr lang="en-US" dirty="0"/>
          </a:p>
        </p:txBody>
      </p:sp>
      <p:cxnSp>
        <p:nvCxnSpPr>
          <p:cNvPr id="15" name="Straight Connector 14"/>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srcRect/>
          <a:stretch>
            <a:fillRect/>
          </a:stretch>
        </p:blipFill>
        <p:spPr>
          <a:xfrm rot="10800000">
            <a:off x="1928" y="-3"/>
            <a:ext cx="9142072" cy="5143501"/>
          </a:xfrm>
          <a:prstGeom prst="rect">
            <a:avLst/>
          </a:prstGeom>
        </p:spPr>
      </p:pic>
      <p:pic>
        <p:nvPicPr>
          <p:cNvPr id="6" name="Picture 5"/>
          <p:cNvPicPr>
            <a:picLocks noChangeAspect="1"/>
          </p:cNvPicPr>
          <p:nvPr/>
        </p:nvPicPr>
        <p:blipFill>
          <a:blip r:embed="rId3" cstate="screen"/>
          <a:stretch>
            <a:fillRect/>
          </a:stretch>
        </p:blipFill>
        <p:spPr bwMode="black">
          <a:xfrm>
            <a:off x="7734300" y="4693634"/>
            <a:ext cx="1029775" cy="221011"/>
          </a:xfrm>
          <a:prstGeom prst="rect">
            <a:avLst/>
          </a:prstGeom>
        </p:spPr>
      </p:pic>
      <p:sp>
        <p:nvSpPr>
          <p:cNvPr id="8" name="Title 1"/>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endParaRPr lang="en-US" dirty="0"/>
          </a:p>
        </p:txBody>
      </p:sp>
      <p:cxnSp>
        <p:nvCxnSpPr>
          <p:cNvPr id="9" name="Straight Connector 8"/>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2" cstate="screen"/>
          <a:srcRect/>
          <a:stretch>
            <a:fill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p:cNvPicPr>
            <a:picLocks noChangeAspect="1"/>
          </p:cNvPicPr>
          <p:nvPr/>
        </p:nvPicPr>
        <p:blipFill rotWithShape="1">
          <a:blip r:embed="rId2" cstate="screen"/>
          <a:srcRect/>
          <a:stretch>
            <a:fillRect/>
          </a:stretch>
        </p:blipFill>
        <p:spPr>
          <a:xfrm>
            <a:off x="0" y="-1396"/>
            <a:ext cx="9144000" cy="5146293"/>
          </a:xfrm>
          <a:prstGeom prst="rect">
            <a:avLst/>
          </a:prstGeom>
        </p:spPr>
      </p:pic>
      <p:sp>
        <p:nvSpPr>
          <p:cNvPr id="29" name="Rectangle 28"/>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p:cNvPicPr>
            <a:picLocks noChangeAspect="1"/>
          </p:cNvPicPr>
          <p:nvPr/>
        </p:nvPicPr>
        <p:blipFill>
          <a:blip r:embed="rId3" cstate="hqprint"/>
          <a:stretch>
            <a:fillRect/>
          </a:stretch>
        </p:blipFill>
        <p:spPr>
          <a:xfrm>
            <a:off x="444119" y="382876"/>
            <a:ext cx="2624563" cy="558418"/>
          </a:xfrm>
          <a:prstGeom prst="rect">
            <a:avLst/>
          </a:prstGeom>
        </p:spPr>
      </p:pic>
      <p:sp>
        <p:nvSpPr>
          <p:cNvPr id="10" name="Title 1"/>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endParaRPr lang="en-US" dirty="0"/>
          </a:p>
        </p:txBody>
      </p:sp>
      <p:cxnSp>
        <p:nvCxnSpPr>
          <p:cNvPr id="12" name="Straight Connector 11"/>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4"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5"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animal, bed, computer, sitting&#10;&#10;Description automatically generated"/>
          <p:cNvPicPr>
            <a:picLocks noChangeAspect="1"/>
          </p:cNvPicPr>
          <p:nvPr/>
        </p:nvPicPr>
        <p:blipFill>
          <a:blip r:embed="rId2" cstate="screen"/>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
        <p:nvSpPr>
          <p:cNvPr id="9"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5CAA78E8-7743-496A-901F-B1F9414E13CF}" type="slidenum">
              <a:rPr lang="en-US" smtClean="0"/>
            </a:fld>
            <a:endParaRPr lang="en-US" dirty="0"/>
          </a:p>
        </p:txBody>
      </p:sp>
      <p:pic>
        <p:nvPicPr>
          <p:cNvPr id="15" name="Picture 14"/>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210" indent="-283210">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a:p>
            <a:pPr lvl="1"/>
            <a:endParaRPr lang="en-US" dirty="0"/>
          </a:p>
          <a:p>
            <a:pPr lvl="0"/>
            <a:r>
              <a:rPr lang="en-US" dirty="0"/>
              <a:t>Numbered text</a:t>
            </a:r>
            <a:endParaRPr lang="en-US" dirty="0"/>
          </a:p>
          <a:p>
            <a:pPr lvl="1"/>
            <a:r>
              <a:rPr lang="en-US" dirty="0"/>
              <a:t>Supporting text</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stretch>
            <a:fillRect/>
          </a:stretch>
        </p:blipFill>
        <p:spPr>
          <a:xfrm>
            <a:off x="6738551" y="4351664"/>
            <a:ext cx="2024449" cy="430734"/>
          </a:xfrm>
          <a:prstGeom prst="rect">
            <a:avLst/>
          </a:prstGeom>
        </p:spPr>
      </p:pic>
      <p:sp>
        <p:nvSpPr>
          <p:cNvPr id="11" name="Text Placeholder 4"/>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endParaRPr lang="en-US" dirty="0"/>
          </a:p>
        </p:txBody>
      </p:sp>
      <p:sp>
        <p:nvSpPr>
          <p:cNvPr id="13" name="Text Placeholder 4"/>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endParaRPr lang="en-US" dirty="0"/>
          </a:p>
        </p:txBody>
      </p:sp>
      <p:sp>
        <p:nvSpPr>
          <p:cNvPr id="14" name="Title 1"/>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endParaRPr lang="en-US" dirty="0"/>
          </a:p>
        </p:txBody>
      </p:sp>
      <p:cxnSp>
        <p:nvCxnSpPr>
          <p:cNvPr id="15" name="Straight Connector 14"/>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Thank You Slide + Partner Logo">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endParaRPr lang="en-US" dirty="0"/>
          </a:p>
        </p:txBody>
      </p:sp>
      <p:pic>
        <p:nvPicPr>
          <p:cNvPr id="12" name="Picture 11" descr="A close up of a sign&#10;&#10;Description automatically generated"/>
          <p:cNvPicPr>
            <a:picLocks noChangeAspect="1"/>
          </p:cNvPicPr>
          <p:nvPr/>
        </p:nvPicPr>
        <p:blipFill>
          <a:blip r:embed="rId2" cstate="screen"/>
          <a:stretch>
            <a:fillRect/>
          </a:stretch>
        </p:blipFill>
        <p:spPr>
          <a:xfrm>
            <a:off x="4269237" y="4114800"/>
            <a:ext cx="2509524" cy="908465"/>
          </a:xfrm>
          <a:prstGeom prst="rect">
            <a:avLst/>
          </a:prstGeom>
        </p:spPr>
      </p:pic>
      <p:sp>
        <p:nvSpPr>
          <p:cNvPr id="14" name="Text Placeholder 4"/>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endParaRPr lang="en-US" dirty="0"/>
          </a:p>
        </p:txBody>
      </p:sp>
      <p:sp>
        <p:nvSpPr>
          <p:cNvPr id="15" name="Text Placeholder 4"/>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endParaRPr lang="en-US" dirty="0"/>
          </a:p>
        </p:txBody>
      </p:sp>
      <p:sp>
        <p:nvSpPr>
          <p:cNvPr id="16" name="Title 1"/>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endParaRPr lang="en-US" dirty="0"/>
          </a:p>
        </p:txBody>
      </p:sp>
      <p:cxnSp>
        <p:nvCxnSpPr>
          <p:cNvPr id="17" name="Straight Connector 16"/>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srcRect/>
          <a:stretch>
            <a:fillRect/>
          </a:stretch>
        </p:blipFill>
        <p:spPr>
          <a:xfrm>
            <a:off x="1928" y="0"/>
            <a:ext cx="9160462" cy="514350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p:cNvPicPr>
            <a:picLocks noChangeAspect="1"/>
          </p:cNvPicPr>
          <p:nvPr/>
        </p:nvPicPr>
        <p:blipFill>
          <a:blip r:embed="rId2" cstate="screen"/>
          <a:stretch>
            <a:fillRect/>
          </a:stretch>
        </p:blipFill>
        <p:spPr>
          <a:xfrm>
            <a:off x="131956" y="79601"/>
            <a:ext cx="3237409" cy="1171967"/>
          </a:xfrm>
          <a:prstGeom prst="rect">
            <a:avLst/>
          </a:prstGeom>
        </p:spPr>
      </p:pic>
      <p:sp>
        <p:nvSpPr>
          <p:cNvPr id="13" name="Title 1"/>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endParaRPr lang="en-US" dirty="0"/>
          </a:p>
        </p:txBody>
      </p:sp>
      <p:cxnSp>
        <p:nvCxnSpPr>
          <p:cNvPr id="15" name="Straight Connector 14"/>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7" name="Text Placeholder 20"/>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8"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stretch>
            <a:fillRect/>
          </a:stretch>
        </p:blipFill>
        <p:spPr>
          <a:xfrm>
            <a:off x="4510377" y="4353665"/>
            <a:ext cx="2024449" cy="430734"/>
          </a:xfrm>
          <a:prstGeom prst="rect">
            <a:avLst/>
          </a:prstGeom>
        </p:spPr>
      </p:pic>
      <p:sp>
        <p:nvSpPr>
          <p:cNvPr id="11" name="Text Placeholder 4"/>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endParaRPr lang="en-US" dirty="0"/>
          </a:p>
        </p:txBody>
      </p:sp>
      <p:sp>
        <p:nvSpPr>
          <p:cNvPr id="13" name="Text Placeholder 4"/>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endParaRPr lang="en-US" dirty="0"/>
          </a:p>
        </p:txBody>
      </p:sp>
      <p:sp>
        <p:nvSpPr>
          <p:cNvPr id="14" name="Title 1"/>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endParaRPr lang="en-US" dirty="0"/>
          </a:p>
        </p:txBody>
      </p:sp>
      <p:cxnSp>
        <p:nvCxnSpPr>
          <p:cNvPr id="15" name="Straight Connector 14"/>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Thank You + White BG">
    <p:bg>
      <p:bgRef idx="1001">
        <a:schemeClr val="bg2"/>
      </p:bgRef>
    </p:bg>
    <p:spTree>
      <p:nvGrpSpPr>
        <p:cNvPr id="1" name=""/>
        <p:cNvGrpSpPr/>
        <p:nvPr/>
      </p:nvGrpSpPr>
      <p:grpSpPr>
        <a:xfrm>
          <a:off x="0" y="0"/>
          <a:ext cx="0" cy="0"/>
          <a:chOff x="0" y="0"/>
          <a:chExt cx="0" cy="0"/>
        </a:xfrm>
      </p:grpSpPr>
      <p:sp>
        <p:nvSpPr>
          <p:cNvPr id="6" name="Text Placeholder 4"/>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endParaRPr lang="en-US" dirty="0"/>
          </a:p>
        </p:txBody>
      </p:sp>
      <p:sp>
        <p:nvSpPr>
          <p:cNvPr id="7" name="Text Placeholder 4"/>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endParaRPr lang="en-US" dirty="0"/>
          </a:p>
        </p:txBody>
      </p:sp>
      <p:sp>
        <p:nvSpPr>
          <p:cNvPr id="9" name="Title 1"/>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endParaRPr lang="en-US" dirty="0"/>
          </a:p>
        </p:txBody>
      </p:sp>
      <p:cxnSp>
        <p:nvCxnSpPr>
          <p:cNvPr id="12" name="Straight Connector 11"/>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p:cNvPicPr>
            <a:picLocks noChangeAspect="1"/>
          </p:cNvPicPr>
          <p:nvPr/>
        </p:nvPicPr>
        <p:blipFill>
          <a:blip r:embed="rId2" cstate="screen"/>
          <a:stretch>
            <a:fillRect/>
          </a:stretch>
        </p:blipFill>
        <p:spPr>
          <a:xfrm>
            <a:off x="6491441" y="4114800"/>
            <a:ext cx="2509524" cy="90846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endParaRPr lang="en-US" dirty="0"/>
          </a:p>
        </p:txBody>
      </p:sp>
      <p:sp>
        <p:nvSpPr>
          <p:cNvPr id="13" name="Title 1"/>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endParaRPr lang="en-US" dirty="0"/>
          </a:p>
        </p:txBody>
      </p:sp>
      <p:cxnSp>
        <p:nvCxnSpPr>
          <p:cNvPr id="15" name="Straight Connector 14"/>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7" name="Text Placeholder 20"/>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8"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screen"/>
          <a:stretch>
            <a:fillRect/>
          </a:stretch>
        </p:blipFill>
        <p:spPr>
          <a:xfrm>
            <a:off x="0" y="0"/>
            <a:ext cx="9144000" cy="5143500"/>
          </a:xfrm>
          <a:prstGeom prst="rect">
            <a:avLst/>
          </a:prstGeom>
        </p:spPr>
      </p:pic>
      <p:pic>
        <p:nvPicPr>
          <p:cNvPr id="21" name="Picture 20"/>
          <p:cNvPicPr>
            <a:picLocks noChangeAspect="1"/>
          </p:cNvPicPr>
          <p:nvPr/>
        </p:nvPicPr>
        <p:blipFill>
          <a:blip r:embed="rId3" cstate="screen"/>
          <a:stretch>
            <a:fillRect/>
          </a:stretch>
        </p:blipFill>
        <p:spPr>
          <a:xfrm>
            <a:off x="444119" y="382876"/>
            <a:ext cx="2624563" cy="558418"/>
          </a:xfrm>
          <a:prstGeom prst="rect">
            <a:avLst/>
          </a:prstGeom>
        </p:spPr>
      </p:pic>
      <p:sp>
        <p:nvSpPr>
          <p:cNvPr id="14" name="Title 1"/>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endParaRPr lang="en-US" dirty="0"/>
          </a:p>
        </p:txBody>
      </p:sp>
      <p:cxnSp>
        <p:nvCxnSpPr>
          <p:cNvPr id="15" name="Straight Connector 14"/>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23" name="Text Placeholder 20"/>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24"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7" name="Straight Connector 16"/>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9"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pic>
        <p:nvPicPr>
          <p:cNvPr id="20" name="Picture 19"/>
          <p:cNvPicPr>
            <a:picLocks noChangeAspect="1"/>
          </p:cNvPicPr>
          <p:nvPr/>
        </p:nvPicPr>
        <p:blipFill>
          <a:blip r:embed="rId2" cstate="screen"/>
          <a:stretch>
            <a:fillRect/>
          </a:stretch>
        </p:blipFill>
        <p:spPr>
          <a:xfrm>
            <a:off x="444119" y="382876"/>
            <a:ext cx="2624563" cy="558418"/>
          </a:xfrm>
          <a:prstGeom prst="rect">
            <a:avLst/>
          </a:prstGeom>
        </p:spPr>
      </p:pic>
      <p:sp>
        <p:nvSpPr>
          <p:cNvPr id="8"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p:cNvPicPr>
            <a:picLocks noChangeAspect="1"/>
          </p:cNvPicPr>
          <p:nvPr/>
        </p:nvPicPr>
        <p:blipFill rotWithShape="1">
          <a:blip r:embed="rId2" cstate="screen"/>
          <a:srcRect/>
          <a:stretch>
            <a:fillRect/>
          </a:stretch>
        </p:blipFill>
        <p:spPr>
          <a:xfrm>
            <a:off x="0" y="-1396"/>
            <a:ext cx="9144000" cy="5146293"/>
          </a:xfrm>
          <a:prstGeom prst="rect">
            <a:avLst/>
          </a:prstGeom>
        </p:spPr>
      </p:pic>
      <p:sp>
        <p:nvSpPr>
          <p:cNvPr id="29" name="Rectangle 28"/>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3" cstate="screen"/>
          <a:stretch>
            <a:fillRect/>
          </a:stretch>
        </p:blipFill>
        <p:spPr>
          <a:xfrm>
            <a:off x="444119" y="382876"/>
            <a:ext cx="2624563" cy="558418"/>
          </a:xfrm>
          <a:prstGeom prst="rect">
            <a:avLst/>
          </a:prstGeom>
        </p:spPr>
      </p:pic>
      <p:sp>
        <p:nvSpPr>
          <p:cNvPr id="10" name="Title 1"/>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2" name="Straight Connector 11"/>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4"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5"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screen"/>
          <a:stretch>
            <a:fillRect/>
          </a:stretch>
        </p:blipFill>
        <p:spPr>
          <a:xfrm>
            <a:off x="0" y="0"/>
            <a:ext cx="9144000" cy="5143500"/>
          </a:xfrm>
          <a:prstGeom prst="rect">
            <a:avLst/>
          </a:prstGeom>
        </p:spPr>
      </p:pic>
      <p:pic>
        <p:nvPicPr>
          <p:cNvPr id="27" name="Picture 26"/>
          <p:cNvPicPr>
            <a:picLocks noChangeAspect="1"/>
          </p:cNvPicPr>
          <p:nvPr/>
        </p:nvPicPr>
        <p:blipFill>
          <a:blip r:embed="rId3" cstate="screen"/>
          <a:stretch>
            <a:fillRect/>
          </a:stretch>
        </p:blipFill>
        <p:spPr>
          <a:xfrm>
            <a:off x="444119" y="382876"/>
            <a:ext cx="2624563" cy="558418"/>
          </a:xfrm>
          <a:prstGeom prst="rect">
            <a:avLst/>
          </a:prstGeom>
        </p:spPr>
      </p:pic>
      <p:sp>
        <p:nvSpPr>
          <p:cNvPr id="9" name="Title 1"/>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1" name="Straight Connector 10"/>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3"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4"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1_White Cover + Client Logo_Double Line">
    <p:spTree>
      <p:nvGrpSpPr>
        <p:cNvPr id="1" name=""/>
        <p:cNvGrpSpPr/>
        <p:nvPr/>
      </p:nvGrpSpPr>
      <p:grpSpPr>
        <a:xfrm>
          <a:off x="0" y="0"/>
          <a:ext cx="0" cy="0"/>
          <a:chOff x="0" y="0"/>
          <a:chExt cx="0" cy="0"/>
        </a:xfrm>
      </p:grpSpPr>
      <p:cxnSp>
        <p:nvCxnSpPr>
          <p:cNvPr id="14" name="Straight Connector 13"/>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endParaRPr lang="en-US" dirty="0"/>
          </a:p>
        </p:txBody>
      </p:sp>
      <p:sp>
        <p:nvSpPr>
          <p:cNvPr id="12" name="Title 1"/>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endParaRPr lang="en-US" dirty="0"/>
          </a:p>
        </p:txBody>
      </p:sp>
      <p:cxnSp>
        <p:nvCxnSpPr>
          <p:cNvPr id="13" name="Straight Connector 12"/>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6" name="Text Placeholder 20"/>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7"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stretch>
            <a:fillRect/>
          </a:stretch>
        </p:blipFill>
        <p:spPr>
          <a:xfrm>
            <a:off x="425457" y="382876"/>
            <a:ext cx="2624563" cy="558418"/>
          </a:xfrm>
          <a:prstGeom prst="rect">
            <a:avLst/>
          </a:prstGeom>
        </p:spPr>
      </p:pic>
      <p:sp>
        <p:nvSpPr>
          <p:cNvPr id="20" name="Picture Placeholder 3"/>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endParaRPr lang="en-US" dirty="0"/>
          </a:p>
        </p:txBody>
      </p:sp>
      <p:sp>
        <p:nvSpPr>
          <p:cNvPr id="9" name="Title 1"/>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endParaRPr lang="en-US" dirty="0"/>
          </a:p>
        </p:txBody>
      </p:sp>
      <p:cxnSp>
        <p:nvCxnSpPr>
          <p:cNvPr id="10" name="Straight Connector 9"/>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endParaRPr lang="en-US" dirty="0"/>
          </a:p>
        </p:txBody>
      </p:sp>
      <p:sp>
        <p:nvSpPr>
          <p:cNvPr id="13" name="Text Placeholder 20"/>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endParaRPr lang="en-US" dirty="0"/>
          </a:p>
        </p:txBody>
      </p:sp>
      <p:sp>
        <p:nvSpPr>
          <p:cNvPr id="16" name="Footer Placeholder 8"/>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image" Target="../media/image16.png"/><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Footer Placeholder 8"/>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dirty="0"/>
          </a:p>
        </p:txBody>
      </p:sp>
      <p:sp>
        <p:nvSpPr>
          <p:cNvPr id="10" name="Slide Number Placeholder 9"/>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5CAA78E8-7743-496A-901F-B1F9414E13CF}" type="slidenum">
              <a:rPr lang="en-US" smtClean="0"/>
            </a:fld>
            <a:endParaRPr lang="en-US" dirty="0"/>
          </a:p>
        </p:txBody>
      </p:sp>
      <p:pic>
        <p:nvPicPr>
          <p:cNvPr id="7" name="Picture 6"/>
          <p:cNvPicPr>
            <a:picLocks noChangeAspect="1"/>
          </p:cNvPicPr>
          <p:nvPr/>
        </p:nvPicPr>
        <p:blipFill>
          <a:blip r:embed="rId31" cstate="screen"/>
          <a:stretch>
            <a:fillRect/>
          </a:stretch>
        </p:blipFill>
        <p:spPr bwMode="black">
          <a:xfrm>
            <a:off x="7723969" y="4742066"/>
            <a:ext cx="1039031" cy="22299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l" defTabSz="914400"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400" rtl="0" eaLnBrk="1" latinLnBrk="0" hangingPunct="1">
        <a:lnSpc>
          <a:spcPct val="100000"/>
        </a:lnSpc>
        <a:spcBef>
          <a:spcPts val="600"/>
        </a:spcBef>
        <a:buClrTx/>
        <a:buSzPct val="125000"/>
        <a:buFont typeface="Arial" panose="020B0604020202020204" pitchFamily="34" charset="0"/>
        <a:buChar char="•"/>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400" rtl="0" eaLnBrk="1" latinLnBrk="0" hangingPunct="1">
        <a:lnSpc>
          <a:spcPct val="100000"/>
        </a:lnSpc>
        <a:spcBef>
          <a:spcPts val="400"/>
        </a:spcBef>
        <a:buClrTx/>
        <a:buSzPct val="100000"/>
        <a:buFont typeface="Arial" panose="020B0604020202020204" pitchFamily="34" charset="0"/>
        <a:buChar char="–"/>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405" indent="-116205" algn="l" defTabSz="914400" rtl="0" eaLnBrk="1" latinLnBrk="0" hangingPunct="1">
        <a:lnSpc>
          <a:spcPct val="100000"/>
        </a:lnSpc>
        <a:spcBef>
          <a:spcPts val="400"/>
        </a:spcBef>
        <a:buClrTx/>
        <a:buSzPct val="100000"/>
        <a:buFont typeface="Arial" panose="020B0604020202020204" pitchFamily="34" charset="0"/>
        <a:buChar char="•"/>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9155" indent="-173355" algn="l" defTabSz="914400" rtl="0" eaLnBrk="1" latinLnBrk="0" hangingPunct="1">
        <a:lnSpc>
          <a:spcPct val="100000"/>
        </a:lnSpc>
        <a:spcBef>
          <a:spcPts val="400"/>
        </a:spcBef>
        <a:buClrTx/>
        <a:buSzPct val="100000"/>
        <a:buFont typeface="Arial" panose="020B0604020202020204" pitchFamily="34" charset="0"/>
        <a:buChar char="–"/>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883" y="1020168"/>
            <a:ext cx="8348837" cy="553720"/>
          </a:xfrm>
        </p:spPr>
        <p:txBody>
          <a:bodyPr/>
          <a:lstStyle/>
          <a:p>
            <a:r>
              <a:rPr lang="en-US" dirty="0" smtClean="0">
                <a:latin typeface="Arial" panose="020B0604020202020204"/>
                <a:cs typeface="Arial" panose="020B0604020202020204"/>
                <a:sym typeface="+mn-ea"/>
              </a:rPr>
              <a:t>INTADM22DF035-E-ATHENAEUM</a:t>
            </a:r>
            <a:endParaRPr lang="en-US" dirty="0"/>
          </a:p>
        </p:txBody>
      </p:sp>
      <p:sp>
        <p:nvSpPr>
          <p:cNvPr id="3" name="Text Placeholder 2"/>
          <p:cNvSpPr>
            <a:spLocks noGrp="1"/>
          </p:cNvSpPr>
          <p:nvPr>
            <p:ph type="body" sz="quarter" idx="12"/>
          </p:nvPr>
        </p:nvSpPr>
        <p:spPr>
          <a:xfrm>
            <a:off x="459883" y="2779207"/>
            <a:ext cx="8327698" cy="406477"/>
          </a:xfrm>
        </p:spPr>
        <p:txBody>
          <a:bodyPr/>
          <a:lstStyle/>
          <a:p>
            <a:r>
              <a:rPr lang="en-US" dirty="0"/>
              <a:t>POD - 1</a:t>
            </a:r>
            <a:endParaRPr lang="en-US" dirty="0"/>
          </a:p>
          <a:p>
            <a:r>
              <a:rPr lang="en-US" dirty="0"/>
              <a:t>1. Balaji Ravindaran - 2128548</a:t>
            </a:r>
            <a:endParaRPr lang="en-US" dirty="0"/>
          </a:p>
          <a:p>
            <a:r>
              <a:rPr lang="en-US" dirty="0"/>
              <a:t>2. Ritvik Gawri - 2126833</a:t>
            </a:r>
            <a:endParaRPr lang="en-US" dirty="0"/>
          </a:p>
          <a:p>
            <a:r>
              <a:rPr lang="en-US" dirty="0"/>
              <a:t>3. Diyya Das - 2128347</a:t>
            </a:r>
            <a:endParaRPr lang="en-US" dirty="0"/>
          </a:p>
          <a:p>
            <a:r>
              <a:rPr lang="en-US" dirty="0"/>
              <a:t>4. Yerragudi Pallavi - 2129498</a:t>
            </a:r>
            <a:endParaRPr lang="en-US" dirty="0"/>
          </a:p>
          <a:p>
            <a:r>
              <a:rPr lang="en-US" dirty="0"/>
              <a:t>5. Akarshak Bose - 2127992</a:t>
            </a:r>
            <a:endParaRPr lang="en-US" dirty="0"/>
          </a:p>
        </p:txBody>
      </p:sp>
      <p:sp>
        <p:nvSpPr>
          <p:cNvPr id="4" name="Text Placeholder 3"/>
          <p:cNvSpPr>
            <a:spLocks noGrp="1"/>
          </p:cNvSpPr>
          <p:nvPr>
            <p:ph type="body" sz="quarter" idx="13"/>
          </p:nvPr>
        </p:nvSpPr>
        <p:spPr>
          <a:xfrm>
            <a:off x="381143" y="4390754"/>
            <a:ext cx="8324523" cy="254000"/>
          </a:xfrm>
        </p:spPr>
        <p:txBody>
          <a:bodyPr/>
          <a:lstStyle/>
          <a:p>
            <a:r>
              <a:rPr lang="en-IN" altLang="en-US" dirty="0"/>
              <a:t>20-06-2022</a:t>
            </a:r>
            <a:endParaRPr lang="en-IN" altLang="en-US" dirty="0"/>
          </a:p>
        </p:txBody>
      </p:sp>
      <p:sp>
        <p:nvSpPr>
          <p:cNvPr id="5" name="Footer Placeholder 4"/>
          <p:cNvSpPr>
            <a:spLocks noGrp="1"/>
          </p:cNvSpPr>
          <p:nvPr>
            <p:ph type="ftr" sz="quarter" idx="3"/>
          </p:nvPr>
        </p:nvSpPr>
        <p:spPr/>
        <p:txBody>
          <a:bodyPr/>
          <a:lstStyle/>
          <a:p>
            <a:r>
              <a:rPr lang="en-US" dirty="0"/>
              <a:t>© 2020 Cognizant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7822" y="1152293"/>
            <a:ext cx="7540381" cy="2571322"/>
          </a:xfrm>
        </p:spPr>
        <p:txBody>
          <a:bodyPr/>
          <a:lstStyle/>
          <a:p>
            <a:pPr marL="342900" indent="-342900">
              <a:buFont typeface="Arial" panose="020B0604020202020204" pitchFamily="34" charset="0"/>
              <a:buChar char="•"/>
            </a:pPr>
            <a:r>
              <a:rPr lang="en-US" sz="2400" dirty="0" smtClean="0"/>
              <a:t>This page is for members to </a:t>
            </a:r>
            <a:r>
              <a:rPr lang="en-IN" altLang="en-US" sz="2400" dirty="0" smtClean="0"/>
              <a:t>view their profile with various details such as their address and to update if needed, also the user can view their profile status, which will be updated by the admin.</a:t>
            </a:r>
            <a:endParaRPr lang="en-US" sz="2400" dirty="0" smtClean="0"/>
          </a:p>
          <a:p>
            <a:pPr marL="342900" indent="-342900">
              <a:buFont typeface="Arial" panose="020B0604020202020204" pitchFamily="34" charset="0"/>
              <a:buChar char="•"/>
            </a:pPr>
            <a:endParaRPr lang="en-US" sz="2400"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dirty="0">
                <a:solidFill>
                  <a:srgbClr val="FFFFFF"/>
                </a:solidFill>
                <a:latin typeface="Arial" panose="020B0604020202020204" pitchFamily="34" charset="0"/>
              </a:rPr>
              <a:t>7</a:t>
            </a:r>
            <a:endParaRPr lang="en-US" sz="800" dirty="0">
              <a:solidFill>
                <a:srgbClr val="FFFFFF"/>
              </a:solidFill>
              <a:latin typeface="Arial" panose="020B0604020202020204" pitchFamily="34" charset="0"/>
            </a:endParaRPr>
          </a:p>
        </p:txBody>
      </p:sp>
      <p:sp>
        <p:nvSpPr>
          <p:cNvPr id="4" name="Rectangle 3"/>
          <p:cNvSpPr/>
          <p:nvPr/>
        </p:nvSpPr>
        <p:spPr>
          <a:xfrm>
            <a:off x="719334" y="372429"/>
            <a:ext cx="2249805" cy="460375"/>
          </a:xfrm>
          <a:prstGeom prst="rect">
            <a:avLst/>
          </a:prstGeom>
        </p:spPr>
        <p:txBody>
          <a:bodyPr wrap="none">
            <a:spAutoFit/>
          </a:bodyPr>
          <a:lstStyle/>
          <a:p>
            <a:pPr>
              <a:buFont typeface="Arial" panose="020B0604020202020204" pitchFamily="34" charset="0"/>
            </a:pPr>
            <a:r>
              <a:rPr lang="en-US" sz="2400" dirty="0">
                <a:solidFill>
                  <a:schemeClr val="accent4"/>
                </a:solidFill>
              </a:rPr>
              <a:t>Member </a:t>
            </a:r>
            <a:r>
              <a:rPr lang="en-IN" altLang="en-US" sz="2400" dirty="0">
                <a:solidFill>
                  <a:schemeClr val="accent4"/>
                </a:solidFill>
              </a:rPr>
              <a:t>Profile</a:t>
            </a:r>
            <a:endParaRPr lang="en-IN" altLang="en-US" sz="2400" dirty="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7445" y="944135"/>
            <a:ext cx="7666761" cy="2385469"/>
          </a:xfrm>
        </p:spPr>
        <p:txBody>
          <a:bodyPr/>
          <a:lstStyle/>
          <a:p>
            <a:pPr marL="342900" indent="-342900">
              <a:buFont typeface="Arial" panose="020B0604020202020204" pitchFamily="34" charset="0"/>
              <a:buChar char="•"/>
            </a:pPr>
            <a:r>
              <a:rPr lang="en-US" sz="2000" dirty="0" smtClean="0"/>
              <a:t>This page is for viewing the books that is available on E-athenaeum</a:t>
            </a:r>
            <a:r>
              <a:rPr lang="en-US" sz="1600" dirty="0" smtClean="0"/>
              <a:t>.</a:t>
            </a:r>
            <a:endParaRPr lang="en-US" sz="1600" dirty="0" smtClean="0"/>
          </a:p>
          <a:p>
            <a:pPr marL="342900" indent="-342900">
              <a:buFont typeface="Arial" panose="020B0604020202020204" pitchFamily="34" charset="0"/>
              <a:buChar char="•"/>
            </a:pPr>
            <a:r>
              <a:rPr lang="en-US" sz="2000" dirty="0" smtClean="0"/>
              <a:t>It contains book inventory list column that contains the list of books. It is a grid view list which contains all the information about the available books.</a:t>
            </a:r>
            <a:endParaRPr lang="en-US" sz="2000" dirty="0" smtClean="0"/>
          </a:p>
          <a:p>
            <a:pPr marL="342900" indent="-342900">
              <a:buFont typeface="Arial" panose="020B0604020202020204" pitchFamily="34" charset="0"/>
              <a:buChar char="•"/>
            </a:pPr>
            <a:r>
              <a:rPr lang="en-US" sz="2000" dirty="0" smtClean="0"/>
              <a:t>It contains </a:t>
            </a:r>
            <a:r>
              <a:rPr lang="en-US" sz="2000" dirty="0"/>
              <a:t>cover page of the book, book ID, book name, language, author name, genre, publisher name, publisher date, edition, book cost, pages, actual stock, current stock, issued books and book </a:t>
            </a:r>
            <a:r>
              <a:rPr lang="en-US" sz="2000" dirty="0" smtClean="0"/>
              <a:t>description.</a:t>
            </a:r>
            <a:endParaRPr lang="en-US" sz="2000" dirty="0" smtClean="0"/>
          </a:p>
          <a:p>
            <a:pPr marL="342900" indent="-342900">
              <a:buFont typeface="Arial" panose="020B0604020202020204" pitchFamily="34" charset="0"/>
              <a:buChar char="•"/>
            </a:pPr>
            <a:r>
              <a:rPr lang="en-US" sz="2000" dirty="0" smtClean="0"/>
              <a:t>It also contains a search bar which can be used to search for specific books.</a:t>
            </a:r>
            <a:endParaRPr lang="en-US" sz="2000" dirty="0" smtClean="0"/>
          </a:p>
        </p:txBody>
      </p:sp>
      <p:sp>
        <p:nvSpPr>
          <p:cNvPr id="3" name="Rectangle 2"/>
          <p:cNvSpPr/>
          <p:nvPr/>
        </p:nvSpPr>
        <p:spPr>
          <a:xfrm>
            <a:off x="667191" y="308246"/>
            <a:ext cx="1788503" cy="461665"/>
          </a:xfrm>
          <a:prstGeom prst="rect">
            <a:avLst/>
          </a:prstGeom>
        </p:spPr>
        <p:txBody>
          <a:bodyPr wrap="none">
            <a:spAutoFit/>
          </a:bodyPr>
          <a:lstStyle/>
          <a:p>
            <a:pPr>
              <a:buFont typeface="Arial" panose="020B0604020202020204" pitchFamily="34" charset="0"/>
            </a:pPr>
            <a:r>
              <a:rPr lang="en-US" sz="2400" dirty="0">
                <a:solidFill>
                  <a:schemeClr val="accent4"/>
                </a:solidFill>
                <a:sym typeface="+mn-ea"/>
              </a:rPr>
              <a:t>View Books</a:t>
            </a:r>
            <a:endParaRPr lang="en-US" sz="2400" dirty="0">
              <a:solidFill>
                <a:schemeClr val="accent4"/>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04088" y="1115120"/>
            <a:ext cx="7718800" cy="2370601"/>
          </a:xfrm>
        </p:spPr>
        <p:txBody>
          <a:bodyPr/>
          <a:lstStyle/>
          <a:p>
            <a:pPr marL="342900" indent="-342900">
              <a:buFont typeface="Arial" panose="020B0604020202020204" pitchFamily="34" charset="0"/>
              <a:buChar char="•"/>
            </a:pPr>
            <a:r>
              <a:rPr lang="en-US" sz="2400" dirty="0" smtClean="0"/>
              <a:t>This page is similar to member login page.</a:t>
            </a:r>
            <a:endParaRPr lang="en-US" sz="2400" dirty="0" smtClean="0"/>
          </a:p>
          <a:p>
            <a:pPr marL="342900" indent="-342900">
              <a:buFont typeface="Arial" panose="020B0604020202020204" pitchFamily="34" charset="0"/>
              <a:buChar char="•"/>
            </a:pPr>
            <a:r>
              <a:rPr lang="en-US" sz="2400" dirty="0" smtClean="0"/>
              <a:t>This required the admin to login using the admin ID and password instead of the member login ID as in member login page.</a:t>
            </a:r>
            <a:endParaRPr lang="en-US" sz="2400" dirty="0" smtClean="0"/>
          </a:p>
          <a:p>
            <a:pPr marL="342900" indent="-342900">
              <a:buFont typeface="Arial" panose="020B0604020202020204" pitchFamily="34" charset="0"/>
              <a:buChar char="•"/>
            </a:pPr>
            <a:r>
              <a:rPr lang="en-US" sz="2400" dirty="0" smtClean="0"/>
              <a:t>Then just by clicking the login button admin will get logged in to the E-athenaeum.</a:t>
            </a:r>
            <a:endParaRPr lang="en-US" sz="2400" dirty="0"/>
          </a:p>
        </p:txBody>
      </p:sp>
      <p:sp>
        <p:nvSpPr>
          <p:cNvPr id="3" name="Rectangle 2"/>
          <p:cNvSpPr/>
          <p:nvPr/>
        </p:nvSpPr>
        <p:spPr>
          <a:xfrm>
            <a:off x="778385" y="327826"/>
            <a:ext cx="1898277" cy="461665"/>
          </a:xfrm>
          <a:prstGeom prst="rect">
            <a:avLst/>
          </a:prstGeom>
        </p:spPr>
        <p:txBody>
          <a:bodyPr wrap="none">
            <a:spAutoFit/>
          </a:bodyPr>
          <a:lstStyle/>
          <a:p>
            <a:pPr>
              <a:buFont typeface="Arial" panose="020B0604020202020204" pitchFamily="34" charset="0"/>
            </a:pPr>
            <a:r>
              <a:rPr lang="en-US" sz="2400" dirty="0">
                <a:solidFill>
                  <a:schemeClr val="accent4"/>
                </a:solidFill>
                <a:sym typeface="+mn-ea"/>
              </a:rPr>
              <a:t>Admin Login</a:t>
            </a:r>
            <a:endParaRPr lang="en-US" sz="2400" dirty="0">
              <a:solidFill>
                <a:schemeClr val="accent4"/>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90104" y="1278674"/>
            <a:ext cx="7599853" cy="2444941"/>
          </a:xfrm>
        </p:spPr>
        <p:txBody>
          <a:bodyPr/>
          <a:lstStyle/>
          <a:p>
            <a:pPr marL="342900" indent="-342900">
              <a:buFont typeface="Arial" panose="020B0604020202020204" pitchFamily="34" charset="0"/>
              <a:buChar char="•"/>
            </a:pPr>
            <a:r>
              <a:rPr lang="en-US" sz="2000" dirty="0" smtClean="0"/>
              <a:t>The author management page has two columns which is author details and author list. This page is only for the admins and any other user cannot access it.</a:t>
            </a:r>
            <a:endParaRPr lang="en-US" sz="2000" dirty="0" smtClean="0"/>
          </a:p>
          <a:p>
            <a:pPr marL="342900" indent="-342900">
              <a:buFont typeface="Arial" panose="020B0604020202020204" pitchFamily="34" charset="0"/>
              <a:buChar char="•"/>
            </a:pPr>
            <a:r>
              <a:rPr lang="en-US" sz="2000" dirty="0" smtClean="0"/>
              <a:t>Under author details admin can add new authors, update existing authors and also delete authors using author ID and name.</a:t>
            </a:r>
            <a:endParaRPr lang="en-US" sz="2000" dirty="0" smtClean="0"/>
          </a:p>
          <a:p>
            <a:pPr marL="342900" indent="-342900">
              <a:buFont typeface="Arial" panose="020B0604020202020204" pitchFamily="34" charset="0"/>
              <a:buChar char="•"/>
            </a:pPr>
            <a:r>
              <a:rPr lang="en-US" sz="2000" dirty="0" smtClean="0"/>
              <a:t>Author list contains the list of author ID and names. Admin can also search specific authors using the search bar.</a:t>
            </a:r>
            <a:endParaRPr lang="en-US" sz="2000" dirty="0"/>
          </a:p>
        </p:txBody>
      </p:sp>
      <p:sp>
        <p:nvSpPr>
          <p:cNvPr id="3" name="Rectangle 2"/>
          <p:cNvSpPr/>
          <p:nvPr/>
        </p:nvSpPr>
        <p:spPr>
          <a:xfrm>
            <a:off x="668746" y="405063"/>
            <a:ext cx="3745577" cy="461665"/>
          </a:xfrm>
          <a:prstGeom prst="rect">
            <a:avLst/>
          </a:prstGeom>
        </p:spPr>
        <p:txBody>
          <a:bodyPr wrap="none">
            <a:spAutoFit/>
          </a:bodyPr>
          <a:lstStyle/>
          <a:p>
            <a:pPr>
              <a:buFont typeface="Arial" panose="020B0604020202020204" pitchFamily="34" charset="0"/>
            </a:pPr>
            <a:r>
              <a:rPr lang="en-US" sz="2400" dirty="0">
                <a:solidFill>
                  <a:schemeClr val="accent4"/>
                </a:solidFill>
                <a:sym typeface="+mn-ea"/>
              </a:rPr>
              <a:t>Book Author Management</a:t>
            </a:r>
            <a:endParaRPr lang="en-US" sz="2400" dirty="0">
              <a:solidFill>
                <a:schemeClr val="accent4"/>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81455" y="1055650"/>
            <a:ext cx="7599853" cy="2221918"/>
          </a:xfrm>
        </p:spPr>
        <p:txBody>
          <a:bodyPr/>
          <a:lstStyle/>
          <a:p>
            <a:pPr marL="342900" indent="-342900">
              <a:buFont typeface="Arial" panose="020B0604020202020204" pitchFamily="34" charset="0"/>
              <a:buChar char="•"/>
            </a:pPr>
            <a:r>
              <a:rPr lang="en-US" sz="2000" dirty="0" smtClean="0"/>
              <a:t>The publisher management page contains publisher details and publisher list. This page can only be accessed by the admin just like the author management page and no other user can access it.</a:t>
            </a:r>
            <a:endParaRPr lang="en-US" sz="2000" dirty="0" smtClean="0"/>
          </a:p>
          <a:p>
            <a:pPr marL="342900" indent="-342900">
              <a:buFont typeface="Arial" panose="020B0604020202020204" pitchFamily="34" charset="0"/>
              <a:buChar char="•"/>
            </a:pPr>
            <a:r>
              <a:rPr lang="en-US" sz="2000" dirty="0" smtClean="0"/>
              <a:t>Admin can add new publisher, update existing publisher and delete publishers by entering publisher ID and name under publisher details.</a:t>
            </a:r>
            <a:endParaRPr lang="en-US" sz="2000" dirty="0" smtClean="0"/>
          </a:p>
          <a:p>
            <a:pPr marL="342900" indent="-342900">
              <a:buFont typeface="Arial" panose="020B0604020202020204" pitchFamily="34" charset="0"/>
              <a:buChar char="•"/>
            </a:pPr>
            <a:r>
              <a:rPr lang="en-US" sz="2000" dirty="0" smtClean="0"/>
              <a:t>Publisher list will show the list of publishers that are stored on the database. Admin can also use the search bar to search for specific publisher.</a:t>
            </a:r>
            <a:endParaRPr lang="en-US" sz="2000" dirty="0"/>
          </a:p>
        </p:txBody>
      </p:sp>
      <p:sp>
        <p:nvSpPr>
          <p:cNvPr id="3" name="Rectangle 2"/>
          <p:cNvSpPr/>
          <p:nvPr/>
        </p:nvSpPr>
        <p:spPr>
          <a:xfrm>
            <a:off x="681455" y="307434"/>
            <a:ext cx="3353803" cy="461665"/>
          </a:xfrm>
          <a:prstGeom prst="rect">
            <a:avLst/>
          </a:prstGeom>
        </p:spPr>
        <p:txBody>
          <a:bodyPr wrap="none">
            <a:spAutoFit/>
          </a:bodyPr>
          <a:lstStyle/>
          <a:p>
            <a:pPr>
              <a:buFont typeface="Arial" panose="020B0604020202020204" pitchFamily="34" charset="0"/>
            </a:pPr>
            <a:r>
              <a:rPr lang="en-US" sz="2400" dirty="0">
                <a:solidFill>
                  <a:schemeClr val="accent4"/>
                </a:solidFill>
                <a:sym typeface="+mn-ea"/>
              </a:rPr>
              <a:t>Publisher Management</a:t>
            </a:r>
            <a:endParaRPr lang="en-US" sz="2400" dirty="0">
              <a:solidFill>
                <a:schemeClr val="accent4"/>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81455" y="1055650"/>
            <a:ext cx="7599853" cy="2221918"/>
          </a:xfrm>
        </p:spPr>
        <p:txBody>
          <a:bodyPr/>
          <a:lstStyle/>
          <a:p>
            <a:pPr marL="342900" indent="-342900">
              <a:buFont typeface="Arial" panose="020B0604020202020204" pitchFamily="34" charset="0"/>
              <a:buChar char="•"/>
            </a:pPr>
            <a:r>
              <a:rPr lang="en-US" sz="2000" dirty="0" smtClean="0"/>
              <a:t>The </a:t>
            </a:r>
            <a:r>
              <a:rPr lang="en-IN" altLang="en-US" sz="2000" dirty="0" smtClean="0"/>
              <a:t>member</a:t>
            </a:r>
            <a:r>
              <a:rPr lang="en-US" sz="2000" dirty="0" smtClean="0"/>
              <a:t> management page contains </a:t>
            </a:r>
            <a:r>
              <a:rPr lang="en-IN" altLang="en-US" sz="2000" dirty="0" smtClean="0"/>
              <a:t>member</a:t>
            </a:r>
            <a:r>
              <a:rPr lang="en-US" sz="2000" dirty="0" smtClean="0"/>
              <a:t> details and </a:t>
            </a:r>
            <a:r>
              <a:rPr lang="en-IN" altLang="en-US" sz="2000" dirty="0" smtClean="0"/>
              <a:t>member</a:t>
            </a:r>
            <a:r>
              <a:rPr lang="en-US" sz="2000" dirty="0" smtClean="0"/>
              <a:t> list. This page can only be accessed by the admin just like the author management page and no other user can access it.</a:t>
            </a:r>
            <a:endParaRPr lang="en-US" sz="2000" dirty="0" smtClean="0"/>
          </a:p>
          <a:p>
            <a:pPr marL="342900" indent="-342900">
              <a:buFont typeface="Arial" panose="020B0604020202020204" pitchFamily="34" charset="0"/>
              <a:buChar char="•"/>
            </a:pPr>
            <a:r>
              <a:rPr lang="en-IN" altLang="en-US" sz="2000" dirty="0" smtClean="0"/>
              <a:t>Admin can update the status of the members such as to active, pending or de-active, also in extreme cases admin can delete the member completely </a:t>
            </a:r>
            <a:endParaRPr lang="en-IN" altLang="en-US" sz="2000" dirty="0" smtClean="0"/>
          </a:p>
        </p:txBody>
      </p:sp>
      <p:sp>
        <p:nvSpPr>
          <p:cNvPr id="3" name="Rectangle 2"/>
          <p:cNvSpPr/>
          <p:nvPr/>
        </p:nvSpPr>
        <p:spPr>
          <a:xfrm>
            <a:off x="681455" y="307434"/>
            <a:ext cx="3164840" cy="460375"/>
          </a:xfrm>
          <a:prstGeom prst="rect">
            <a:avLst/>
          </a:prstGeom>
        </p:spPr>
        <p:txBody>
          <a:bodyPr wrap="none">
            <a:spAutoFit/>
          </a:bodyPr>
          <a:lstStyle/>
          <a:p>
            <a:pPr>
              <a:buFont typeface="Arial" panose="020B0604020202020204" pitchFamily="34" charset="0"/>
            </a:pPr>
            <a:r>
              <a:rPr lang="en-IN" altLang="en-US" sz="2400" dirty="0">
                <a:solidFill>
                  <a:schemeClr val="accent4"/>
                </a:solidFill>
                <a:sym typeface="+mn-ea"/>
              </a:rPr>
              <a:t>Member</a:t>
            </a:r>
            <a:r>
              <a:rPr lang="en-US" sz="2400" dirty="0">
                <a:solidFill>
                  <a:schemeClr val="accent4"/>
                </a:solidFill>
                <a:sym typeface="+mn-ea"/>
              </a:rPr>
              <a:t> Management</a:t>
            </a:r>
            <a:endParaRPr lang="en-US" sz="2400" dirty="0">
              <a:solidFill>
                <a:schemeClr val="accent4"/>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6297" y="917299"/>
            <a:ext cx="7726680" cy="3319272"/>
          </a:xfrm>
        </p:spPr>
        <p:txBody>
          <a:bodyPr/>
          <a:lstStyle/>
          <a:p>
            <a:pPr marL="342900" indent="-342900">
              <a:buFont typeface="Arial" panose="020B0604020202020204" pitchFamily="34" charset="0"/>
              <a:buChar char="•"/>
            </a:pPr>
            <a:r>
              <a:rPr lang="en-US" sz="2000" dirty="0" smtClean="0"/>
              <a:t>Book inventory page consists of book details and book inventory list. This page can be accessed only by admin.</a:t>
            </a:r>
            <a:endParaRPr lang="en-US" sz="2000" dirty="0" smtClean="0"/>
          </a:p>
          <a:p>
            <a:pPr marL="342900" indent="-342900">
              <a:buFont typeface="Arial" panose="020B0604020202020204" pitchFamily="34" charset="0"/>
              <a:buChar char="•"/>
            </a:pPr>
            <a:r>
              <a:rPr lang="en-US" sz="2000" dirty="0" smtClean="0"/>
              <a:t>Book details is an ordinary form that contains image of cover page of the book, book ID, book name, language, author name, genre, publisher name, publisher date, edition, book cost, pages, actual stock, current stock, issued books and book description along with three buttons which are add, update and delete. This is for editing book details in library.</a:t>
            </a:r>
            <a:endParaRPr lang="en-US" sz="2000" dirty="0" smtClean="0"/>
          </a:p>
          <a:p>
            <a:pPr marL="342900" indent="-342900">
              <a:buFont typeface="Arial" panose="020B0604020202020204" pitchFamily="34" charset="0"/>
              <a:buChar char="•"/>
            </a:pPr>
            <a:r>
              <a:rPr lang="en-US" sz="2000" dirty="0" smtClean="0"/>
              <a:t>Book inventory list is a data grid view column that consists of list of books and also a search bar to search specific books. This will show all the details that as been filled on the form.</a:t>
            </a:r>
            <a:endParaRPr lang="en-US" sz="2000" dirty="0"/>
          </a:p>
        </p:txBody>
      </p:sp>
      <p:sp>
        <p:nvSpPr>
          <p:cNvPr id="3" name="Rectangle 2"/>
          <p:cNvSpPr/>
          <p:nvPr/>
        </p:nvSpPr>
        <p:spPr>
          <a:xfrm>
            <a:off x="636297" y="246051"/>
            <a:ext cx="2238113" cy="461665"/>
          </a:xfrm>
          <a:prstGeom prst="rect">
            <a:avLst/>
          </a:prstGeom>
        </p:spPr>
        <p:txBody>
          <a:bodyPr wrap="none">
            <a:spAutoFit/>
          </a:bodyPr>
          <a:lstStyle/>
          <a:p>
            <a:pPr>
              <a:buFont typeface="Arial" panose="020B0604020202020204" pitchFamily="34" charset="0"/>
            </a:pPr>
            <a:r>
              <a:rPr lang="en-US" sz="2400" dirty="0">
                <a:solidFill>
                  <a:schemeClr val="accent4"/>
                </a:solidFill>
                <a:sym typeface="+mn-ea"/>
              </a:rPr>
              <a:t>Book Inventory</a:t>
            </a:r>
            <a:endParaRPr lang="en-US" sz="2400" dirty="0">
              <a:solidFill>
                <a:schemeClr val="accent4"/>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01993" y="1048214"/>
            <a:ext cx="7733668" cy="2259088"/>
          </a:xfrm>
        </p:spPr>
        <p:txBody>
          <a:bodyPr/>
          <a:lstStyle/>
          <a:p>
            <a:pPr marL="342900" indent="-342900">
              <a:buFont typeface="Arial" panose="020B0604020202020204" pitchFamily="34" charset="0"/>
              <a:buChar char="•"/>
            </a:pPr>
            <a:r>
              <a:rPr lang="en-US" sz="1800" dirty="0"/>
              <a:t>This page is for viewing the books that is either for issuing new books from the library or return already issued books by the members.</a:t>
            </a:r>
            <a:endParaRPr lang="en-US" sz="1800" dirty="0"/>
          </a:p>
          <a:p>
            <a:pPr marL="342900" indent="-342900">
              <a:buFont typeface="Arial" panose="020B0604020202020204" pitchFamily="34" charset="0"/>
              <a:buChar char="•"/>
            </a:pPr>
            <a:r>
              <a:rPr lang="en-US" sz="1800" dirty="0"/>
              <a:t>For this the members would be required to enter member ID and book ID. </a:t>
            </a:r>
            <a:endParaRPr lang="en-US" sz="1800" dirty="0"/>
          </a:p>
          <a:p>
            <a:pPr marL="342900" indent="-342900">
              <a:buFont typeface="Arial" panose="020B0604020202020204" pitchFamily="34" charset="0"/>
              <a:buChar char="•"/>
            </a:pPr>
            <a:r>
              <a:rPr lang="en-US" sz="1800" dirty="0"/>
              <a:t>Then the members should enter the start and the end date before clicking the issue button. When the issue button is clicked the data of the book being issued will be stored on the issued book list. If the member hasn’t returned the issued book before end date his/her name would be on the defaulters list.</a:t>
            </a:r>
            <a:endParaRPr lang="en-US" sz="1800" dirty="0"/>
          </a:p>
          <a:p>
            <a:pPr marL="342900" indent="-342900">
              <a:buFont typeface="Arial" panose="020B0604020202020204" pitchFamily="34" charset="0"/>
              <a:buChar char="•"/>
            </a:pPr>
            <a:r>
              <a:rPr lang="en-US" sz="1800" dirty="0"/>
              <a:t>The return button can be clicked for returning already issued books.</a:t>
            </a:r>
            <a:endParaRPr lang="en-US" sz="1800" dirty="0"/>
          </a:p>
          <a:p>
            <a:endParaRPr lang="en-US" sz="1800" dirty="0"/>
          </a:p>
        </p:txBody>
      </p:sp>
      <p:sp>
        <p:nvSpPr>
          <p:cNvPr id="3" name="Rectangle 2"/>
          <p:cNvSpPr/>
          <p:nvPr/>
        </p:nvSpPr>
        <p:spPr>
          <a:xfrm>
            <a:off x="701993" y="365347"/>
            <a:ext cx="3145413" cy="461665"/>
          </a:xfrm>
          <a:prstGeom prst="rect">
            <a:avLst/>
          </a:prstGeom>
        </p:spPr>
        <p:txBody>
          <a:bodyPr wrap="none">
            <a:spAutoFit/>
          </a:bodyPr>
          <a:lstStyle/>
          <a:p>
            <a:pPr>
              <a:buFont typeface="Arial" panose="020B0604020202020204" pitchFamily="34" charset="0"/>
            </a:pPr>
            <a:r>
              <a:rPr lang="en-US" sz="2400" dirty="0">
                <a:solidFill>
                  <a:schemeClr val="accent4"/>
                </a:solidFill>
                <a:sym typeface="+mn-ea"/>
              </a:rPr>
              <a:t>Book Issuing Process</a:t>
            </a:r>
            <a:endParaRPr lang="en-US" sz="2400" dirty="0">
              <a:solidFill>
                <a:schemeClr val="accent4"/>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01993" y="1048214"/>
            <a:ext cx="7733668" cy="2259088"/>
          </a:xfrm>
        </p:spPr>
        <p:txBody>
          <a:bodyPr/>
          <a:lstStyle/>
          <a:p>
            <a:pPr marL="285750" indent="-285750">
              <a:buFont typeface="Arial" panose="020B0604020202020204" pitchFamily="34" charset="0"/>
              <a:buChar char="•"/>
            </a:pPr>
            <a:r>
              <a:rPr lang="en-IN" altLang="en-US" sz="1800" dirty="0"/>
              <a:t>The page serves as the home page, which has all the links that can be used to redirect other modules.</a:t>
            </a:r>
            <a:endParaRPr lang="en-IN" altLang="en-US" sz="1800" dirty="0"/>
          </a:p>
          <a:p>
            <a:pPr marL="285750" indent="-285750">
              <a:buFont typeface="Arial" panose="020B0604020202020204" pitchFamily="34" charset="0"/>
              <a:buChar char="•"/>
            </a:pPr>
            <a:r>
              <a:rPr lang="en-IN" altLang="en-US" sz="1800" dirty="0"/>
              <a:t>This page is dynamic, meaning the page gets updated based on whether the user or admin log’s in.</a:t>
            </a:r>
            <a:endParaRPr lang="en-IN" altLang="en-US" sz="1800" dirty="0"/>
          </a:p>
          <a:p>
            <a:pPr marL="285750" indent="-285750">
              <a:buFont typeface="Arial" panose="020B0604020202020204" pitchFamily="34" charset="0"/>
              <a:buChar char="•"/>
            </a:pPr>
            <a:r>
              <a:rPr lang="en-IN" altLang="en-US" sz="1800" dirty="0"/>
              <a:t>If the user log’s in he can access the available books, view his profile etc.,</a:t>
            </a:r>
            <a:endParaRPr lang="en-IN" altLang="en-US" sz="1800" dirty="0"/>
          </a:p>
          <a:p>
            <a:pPr marL="285750" indent="-285750">
              <a:buFont typeface="Arial" panose="020B0604020202020204" pitchFamily="34" charset="0"/>
              <a:buChar char="•"/>
            </a:pPr>
            <a:r>
              <a:rPr lang="en-IN" altLang="en-US" sz="1800" dirty="0"/>
              <a:t>if the admin log’s in he can access all the management modules etc.,</a:t>
            </a:r>
            <a:endParaRPr lang="en-IN" altLang="en-US" sz="1800" dirty="0"/>
          </a:p>
        </p:txBody>
      </p:sp>
      <p:sp>
        <p:nvSpPr>
          <p:cNvPr id="3" name="Rectangle 2"/>
          <p:cNvSpPr/>
          <p:nvPr/>
        </p:nvSpPr>
        <p:spPr>
          <a:xfrm>
            <a:off x="701993" y="365347"/>
            <a:ext cx="996315" cy="460375"/>
          </a:xfrm>
          <a:prstGeom prst="rect">
            <a:avLst/>
          </a:prstGeom>
        </p:spPr>
        <p:txBody>
          <a:bodyPr wrap="none">
            <a:spAutoFit/>
          </a:bodyPr>
          <a:lstStyle/>
          <a:p>
            <a:pPr>
              <a:buFont typeface="Arial" panose="020B0604020202020204" pitchFamily="34" charset="0"/>
            </a:pPr>
            <a:r>
              <a:rPr lang="en-IN" altLang="en-US" sz="2400" dirty="0">
                <a:solidFill>
                  <a:schemeClr val="accent4"/>
                </a:solidFill>
                <a:sym typeface="+mn-ea"/>
              </a:rPr>
              <a:t>Home</a:t>
            </a:r>
            <a:endParaRPr lang="en-IN" altLang="en-US" sz="2400" dirty="0">
              <a:solidFill>
                <a:schemeClr val="accent4"/>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1633" y="1112485"/>
            <a:ext cx="8207508" cy="2231390"/>
          </a:xfrm>
        </p:spPr>
        <p:txBody>
          <a:bodyPr/>
          <a:lstStyle/>
          <a:p>
            <a:r>
              <a:rPr lang="en-US" sz="2000" dirty="0">
                <a:sym typeface="+mn-ea"/>
              </a:rPr>
              <a:t>POD - 1</a:t>
            </a:r>
            <a:endParaRPr lang="en-US" sz="2000" dirty="0"/>
          </a:p>
          <a:p>
            <a:r>
              <a:rPr lang="en-US" sz="2000" dirty="0">
                <a:sym typeface="+mn-ea"/>
              </a:rPr>
              <a:t>1. Balaji Ravindaran - 2128548</a:t>
            </a:r>
            <a:endParaRPr lang="en-US" sz="2000" dirty="0"/>
          </a:p>
          <a:p>
            <a:r>
              <a:rPr lang="en-US" sz="2000" dirty="0">
                <a:sym typeface="+mn-ea"/>
              </a:rPr>
              <a:t>2. Ritvik Gawri - 2126833</a:t>
            </a:r>
            <a:endParaRPr lang="en-US" sz="2000" dirty="0"/>
          </a:p>
          <a:p>
            <a:r>
              <a:rPr lang="en-US" sz="2000" dirty="0">
                <a:sym typeface="+mn-ea"/>
              </a:rPr>
              <a:t>3. Diyya Das - 2128347</a:t>
            </a:r>
            <a:endParaRPr lang="en-US" sz="2000" dirty="0"/>
          </a:p>
          <a:p>
            <a:r>
              <a:rPr lang="en-US" sz="2000" dirty="0">
                <a:sym typeface="+mn-ea"/>
              </a:rPr>
              <a:t>4. Yerragudi Pallavi - 2129498</a:t>
            </a:r>
            <a:endParaRPr lang="en-US" sz="2000" dirty="0"/>
          </a:p>
          <a:p>
            <a:r>
              <a:rPr lang="en-US" sz="2000" dirty="0">
                <a:sym typeface="+mn-ea"/>
              </a:rPr>
              <a:t>5. Akarshak Bose - 2127992</a:t>
            </a:r>
            <a:endParaRPr lang="en-US" sz="2000" dirty="0"/>
          </a:p>
        </p:txBody>
      </p:sp>
      <p:sp>
        <p:nvSpPr>
          <p:cNvPr id="3" name="Text Placeholder 2"/>
          <p:cNvSpPr>
            <a:spLocks noGrp="1"/>
          </p:cNvSpPr>
          <p:nvPr>
            <p:ph type="body" sz="quarter" idx="12"/>
          </p:nvPr>
        </p:nvSpPr>
        <p:spPr>
          <a:xfrm>
            <a:off x="391633" y="3343646"/>
            <a:ext cx="8207508" cy="1692275"/>
          </a:xfrm>
        </p:spPr>
        <p:txBody>
          <a:bodyPr/>
          <a:lstStyle/>
          <a:p>
            <a:r>
              <a:rPr lang="en-US" dirty="0"/>
              <a:t>Balaji.R9@cognizant.com</a:t>
            </a:r>
            <a:endParaRPr lang="en-US" dirty="0"/>
          </a:p>
          <a:p>
            <a:r>
              <a:rPr lang="en-US" dirty="0"/>
              <a:t>Ritvik.Gawri@cognizant.com</a:t>
            </a:r>
            <a:endParaRPr lang="en-US" dirty="0"/>
          </a:p>
          <a:p>
            <a:r>
              <a:rPr lang="en-US" dirty="0"/>
              <a:t>Diyya.Das@cognizant.com</a:t>
            </a:r>
            <a:endParaRPr lang="en-US" dirty="0"/>
          </a:p>
          <a:p>
            <a:r>
              <a:rPr lang="en-US" dirty="0"/>
              <a:t>Yerragudi.Pallavi@cognizant.com</a:t>
            </a:r>
            <a:endParaRPr lang="en-US" dirty="0"/>
          </a:p>
          <a:p>
            <a:r>
              <a:rPr lang="en-US" dirty="0"/>
              <a:t>Akarshak.Bose@cognizant.com</a:t>
            </a:r>
            <a:endParaRPr lang="en-US" dirty="0"/>
          </a:p>
        </p:txBody>
      </p:sp>
      <p:sp>
        <p:nvSpPr>
          <p:cNvPr id="4" name="Title 3"/>
          <p:cNvSpPr>
            <a:spLocks noGrp="1"/>
          </p:cNvSpPr>
          <p:nvPr>
            <p:ph type="ctrTitle"/>
          </p:nvPr>
        </p:nvSpPr>
        <p:spPr>
          <a:xfrm>
            <a:off x="391633" y="281588"/>
            <a:ext cx="4069701" cy="830997"/>
          </a:xfrm>
        </p:spPr>
        <p:txBody>
          <a:bodyPr/>
          <a:lstStyle/>
          <a:p>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26391" y="921833"/>
            <a:ext cx="7741102" cy="1969157"/>
          </a:xfrm>
        </p:spPr>
        <p:txBody>
          <a:bodyPr/>
          <a:lstStyle/>
          <a:p>
            <a:pPr marL="342900" indent="-342900" algn="just">
              <a:buFont typeface="Arial" panose="020B0604020202020204" pitchFamily="34" charset="0"/>
              <a:buChar char="•"/>
            </a:pPr>
            <a:r>
              <a:rPr lang="en-US" sz="1800" dirty="0"/>
              <a:t>The E-Athenaeum is a management system that is used to manage and operate a large quantity of data that is generated from the </a:t>
            </a:r>
            <a:r>
              <a:rPr lang="en-US" sz="1800" dirty="0" smtClean="0"/>
              <a:t>libraries.</a:t>
            </a:r>
            <a:endParaRPr lang="en-US" sz="1800" dirty="0" smtClean="0"/>
          </a:p>
          <a:p>
            <a:pPr marL="342900" indent="-342900" algn="just">
              <a:buFont typeface="Arial" panose="020B0604020202020204" pitchFamily="34" charset="0"/>
              <a:buChar char="•"/>
            </a:pPr>
            <a:r>
              <a:rPr lang="en-US" sz="1800" dirty="0" smtClean="0"/>
              <a:t>This </a:t>
            </a:r>
            <a:r>
              <a:rPr lang="en-US" sz="1800" dirty="0"/>
              <a:t>project consists of the successful creation of a fully developed library management system using ASP.net and MS SQL server in order to assist the staff as well as the user to reduce the efforts that are generally spent on this tedious task of management. </a:t>
            </a:r>
            <a:endParaRPr lang="en-US" sz="1800" dirty="0" smtClean="0"/>
          </a:p>
          <a:p>
            <a:pPr marL="342900" indent="-342900" algn="just">
              <a:buFont typeface="Arial" panose="020B0604020202020204" pitchFamily="34" charset="0"/>
              <a:buChar char="•"/>
            </a:pPr>
            <a:r>
              <a:rPr lang="en-US" sz="1800" dirty="0"/>
              <a:t>The project includes many features that are generally not available in a traditional library management system. The project consists of a web application that has several functionalities such as user login and profile maintenance, admin login with several unique functionalities such as maintaining different data about authors, having access to other user accounts, and accounting for users under due</a:t>
            </a:r>
            <a:endParaRPr lang="en-US" sz="1800" dirty="0"/>
          </a:p>
        </p:txBody>
      </p:sp>
      <p:sp>
        <p:nvSpPr>
          <p:cNvPr id="3" name="Rectangle 2"/>
          <p:cNvSpPr/>
          <p:nvPr/>
        </p:nvSpPr>
        <p:spPr>
          <a:xfrm>
            <a:off x="3195041" y="246774"/>
            <a:ext cx="2544286" cy="461665"/>
          </a:xfrm>
          <a:prstGeom prst="rect">
            <a:avLst/>
          </a:prstGeom>
        </p:spPr>
        <p:txBody>
          <a:bodyPr wrap="none">
            <a:spAutoFit/>
          </a:bodyPr>
          <a:lstStyle/>
          <a:p>
            <a:r>
              <a:rPr lang="en-IN" sz="2400" u="sng" dirty="0" smtClean="0">
                <a:solidFill>
                  <a:schemeClr val="accent4"/>
                </a:solidFill>
              </a:rPr>
              <a:t>INTRODUCTION</a:t>
            </a:r>
            <a:endParaRPr lang="en-IN" sz="2400" u="sng" dirty="0" smtClean="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75277" y="936702"/>
            <a:ext cx="7629590" cy="2147576"/>
          </a:xfrm>
        </p:spPr>
        <p:txBody>
          <a:bodyPr/>
          <a:lstStyle/>
          <a:p>
            <a:pPr marL="342900" indent="-342900" algn="just">
              <a:buFont typeface="Arial" panose="020B0604020202020204" pitchFamily="34" charset="0"/>
              <a:buChar char="•"/>
            </a:pPr>
            <a:r>
              <a:rPr lang="en-US" sz="2000" dirty="0" smtClean="0"/>
              <a:t>E-athenaeum inculcates </a:t>
            </a:r>
            <a:r>
              <a:rPr lang="en-US" sz="2000" dirty="0"/>
              <a:t>many features which are generally not available in normal library management systems like the facility of user login and profile management</a:t>
            </a:r>
            <a:r>
              <a:rPr lang="en-US" sz="2000" dirty="0" smtClean="0"/>
              <a:t>.</a:t>
            </a:r>
            <a:endParaRPr lang="en-US" sz="2000" dirty="0" smtClean="0"/>
          </a:p>
          <a:p>
            <a:pPr marL="342900" indent="-342900" algn="just">
              <a:buFont typeface="Arial" panose="020B0604020202020204" pitchFamily="34" charset="0"/>
              <a:buChar char="•"/>
            </a:pPr>
            <a:r>
              <a:rPr lang="en-US" sz="2000" dirty="0"/>
              <a:t>It gives access to a facility through which the admin can monitor the whole system. Along with this, a facility where users, after logging in to their accounts can see a list of books issued and view the complete book inventory</a:t>
            </a:r>
            <a:r>
              <a:rPr lang="en-US" sz="2000" dirty="0" smtClean="0"/>
              <a:t>.</a:t>
            </a:r>
            <a:endParaRPr lang="en-US" sz="2000" dirty="0" smtClean="0"/>
          </a:p>
          <a:p>
            <a:pPr marL="342900" indent="-342900" algn="just">
              <a:buFont typeface="Arial" panose="020B0604020202020204" pitchFamily="34" charset="0"/>
              <a:buChar char="•"/>
            </a:pPr>
            <a:r>
              <a:rPr lang="en-US" sz="2000" dirty="0"/>
              <a:t>Overall, </a:t>
            </a:r>
            <a:r>
              <a:rPr lang="en-US" sz="2000" dirty="0" smtClean="0"/>
              <a:t>E-athenaeum has </a:t>
            </a:r>
            <a:r>
              <a:rPr lang="en-US" sz="2000" dirty="0"/>
              <a:t>been designed to assist the students as well as staff of the library to maintain the library in the best way possible with reduced human efforts</a:t>
            </a:r>
            <a:r>
              <a:rPr lang="en-US" sz="2000" dirty="0" smtClean="0"/>
              <a:t>.</a:t>
            </a:r>
            <a:endParaRPr lang="en-US" sz="2000" dirty="0"/>
          </a:p>
        </p:txBody>
      </p:sp>
      <p:sp>
        <p:nvSpPr>
          <p:cNvPr id="3" name="Rectangle 2"/>
          <p:cNvSpPr/>
          <p:nvPr/>
        </p:nvSpPr>
        <p:spPr>
          <a:xfrm>
            <a:off x="3540747" y="247840"/>
            <a:ext cx="2098651" cy="461665"/>
          </a:xfrm>
          <a:prstGeom prst="rect">
            <a:avLst/>
          </a:prstGeom>
        </p:spPr>
        <p:txBody>
          <a:bodyPr wrap="none">
            <a:spAutoFit/>
          </a:bodyPr>
          <a:lstStyle/>
          <a:p>
            <a:r>
              <a:rPr lang="en-US" sz="2400" u="sng" dirty="0" smtClean="0">
                <a:solidFill>
                  <a:schemeClr val="accent4"/>
                </a:solidFill>
              </a:rPr>
              <a:t>OBJECTIVES</a:t>
            </a:r>
            <a:endParaRPr lang="en-US" sz="2400" u="sng" dirty="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75335" y="817245"/>
            <a:ext cx="7629525" cy="4159250"/>
          </a:xfrm>
        </p:spPr>
        <p:txBody>
          <a:bodyPr/>
          <a:lstStyle/>
          <a:p>
            <a:pPr marL="285750" indent="-285750">
              <a:buFont typeface="Arial" panose="020B0604020202020204" pitchFamily="34" charset="0"/>
              <a:buChar char="•"/>
            </a:pPr>
            <a:r>
              <a:rPr lang="en-US" sz="2000" dirty="0">
                <a:sym typeface="+mn-ea"/>
              </a:rPr>
              <a:t>Member </a:t>
            </a:r>
            <a:r>
              <a:rPr lang="en-US" sz="2000" dirty="0" smtClean="0">
                <a:sym typeface="+mn-ea"/>
              </a:rPr>
              <a:t>Sign up</a:t>
            </a:r>
            <a:r>
              <a:rPr lang="en-US" sz="2000" dirty="0">
                <a:sym typeface="+mn-ea"/>
              </a:rPr>
              <a:t>.</a:t>
            </a:r>
            <a:endParaRPr lang="en-US" sz="2000" dirty="0"/>
          </a:p>
          <a:p>
            <a:pPr marL="285750" indent="-285750">
              <a:buFont typeface="Arial" panose="020B0604020202020204" pitchFamily="34" charset="0"/>
              <a:buChar char="•"/>
            </a:pPr>
            <a:r>
              <a:rPr lang="en-US" sz="2000" dirty="0">
                <a:sym typeface="+mn-ea"/>
              </a:rPr>
              <a:t>Member Login. </a:t>
            </a:r>
            <a:endParaRPr lang="en-US" sz="2000" dirty="0"/>
          </a:p>
          <a:p>
            <a:pPr marL="285750" indent="-285750">
              <a:buFont typeface="Arial" panose="020B0604020202020204" pitchFamily="34" charset="0"/>
              <a:buChar char="•"/>
            </a:pPr>
            <a:r>
              <a:rPr lang="en-IN" altLang="en-US" sz="2000" dirty="0">
                <a:sym typeface="+mn-ea"/>
              </a:rPr>
              <a:t>Member Profile</a:t>
            </a:r>
            <a:endParaRPr lang="en-US" sz="2000" dirty="0"/>
          </a:p>
          <a:p>
            <a:pPr marL="285750" indent="-285750">
              <a:buFont typeface="Arial" panose="020B0604020202020204" pitchFamily="34" charset="0"/>
              <a:buChar char="•"/>
            </a:pPr>
            <a:r>
              <a:rPr lang="en-US" sz="2000" dirty="0">
                <a:sym typeface="+mn-ea"/>
              </a:rPr>
              <a:t>View books.</a:t>
            </a:r>
            <a:endParaRPr lang="en-US" sz="2000" dirty="0"/>
          </a:p>
          <a:p>
            <a:pPr marL="285750" indent="-285750">
              <a:buFont typeface="Arial" panose="020B0604020202020204" pitchFamily="34" charset="0"/>
              <a:buChar char="•"/>
            </a:pPr>
            <a:r>
              <a:rPr lang="en-US" sz="2000" dirty="0">
                <a:sym typeface="+mn-ea"/>
              </a:rPr>
              <a:t>Admin Login.</a:t>
            </a:r>
            <a:endParaRPr lang="en-US" sz="2000" dirty="0"/>
          </a:p>
          <a:p>
            <a:pPr marL="285750" indent="-285750">
              <a:buFont typeface="Arial" panose="020B0604020202020204" pitchFamily="34" charset="0"/>
              <a:buChar char="•"/>
            </a:pPr>
            <a:r>
              <a:rPr lang="en-US" sz="2000" dirty="0">
                <a:sym typeface="+mn-ea"/>
              </a:rPr>
              <a:t>Book Author Management.</a:t>
            </a:r>
            <a:endParaRPr lang="en-US" sz="2000" dirty="0"/>
          </a:p>
          <a:p>
            <a:pPr marL="285750" indent="-285750">
              <a:buFont typeface="Arial" panose="020B0604020202020204" pitchFamily="34" charset="0"/>
              <a:buChar char="•"/>
            </a:pPr>
            <a:r>
              <a:rPr lang="en-US" sz="2000" dirty="0">
                <a:sym typeface="+mn-ea"/>
              </a:rPr>
              <a:t>Publisher Management.</a:t>
            </a:r>
            <a:endParaRPr lang="en-US" sz="2000" dirty="0"/>
          </a:p>
          <a:p>
            <a:pPr marL="285750" indent="-285750">
              <a:buFont typeface="Arial" panose="020B0604020202020204" pitchFamily="34" charset="0"/>
              <a:buChar char="•"/>
            </a:pPr>
            <a:r>
              <a:rPr lang="en-IN" altLang="en-US" sz="2000" dirty="0">
                <a:sym typeface="+mn-ea"/>
              </a:rPr>
              <a:t>Member Management</a:t>
            </a:r>
            <a:endParaRPr lang="en-US" sz="2000" dirty="0"/>
          </a:p>
          <a:p>
            <a:pPr marL="285750" indent="-285750">
              <a:buFont typeface="Arial" panose="020B0604020202020204" pitchFamily="34" charset="0"/>
              <a:buChar char="•"/>
            </a:pPr>
            <a:r>
              <a:rPr lang="en-US" sz="2000" dirty="0">
                <a:sym typeface="+mn-ea"/>
              </a:rPr>
              <a:t>Book Inventory.</a:t>
            </a:r>
            <a:endParaRPr lang="en-US" sz="2000" dirty="0"/>
          </a:p>
          <a:p>
            <a:pPr marL="285750" indent="-285750">
              <a:buFont typeface="Arial" panose="020B0604020202020204" pitchFamily="34" charset="0"/>
              <a:buChar char="•"/>
            </a:pPr>
            <a:r>
              <a:rPr lang="en-US" sz="2000" dirty="0">
                <a:sym typeface="+mn-ea"/>
              </a:rPr>
              <a:t>Book Issuing Process.</a:t>
            </a:r>
            <a:endParaRPr lang="en-US" sz="2000" dirty="0"/>
          </a:p>
          <a:p>
            <a:pPr marL="285750" indent="-285750">
              <a:buFont typeface="Arial" panose="020B0604020202020204" pitchFamily="34" charset="0"/>
              <a:buChar char="•"/>
            </a:pPr>
            <a:r>
              <a:rPr lang="en-IN" altLang="en-US" sz="2000" dirty="0">
                <a:sym typeface="+mn-ea"/>
              </a:rPr>
              <a:t>Home</a:t>
            </a:r>
            <a:endParaRPr lang="en-US" sz="2000" dirty="0"/>
          </a:p>
        </p:txBody>
      </p:sp>
      <p:sp>
        <p:nvSpPr>
          <p:cNvPr id="3" name="Rectangle 2"/>
          <p:cNvSpPr/>
          <p:nvPr/>
        </p:nvSpPr>
        <p:spPr>
          <a:xfrm>
            <a:off x="3540747" y="247840"/>
            <a:ext cx="1690370" cy="460375"/>
          </a:xfrm>
          <a:prstGeom prst="rect">
            <a:avLst/>
          </a:prstGeom>
        </p:spPr>
        <p:txBody>
          <a:bodyPr wrap="none">
            <a:spAutoFit/>
          </a:bodyPr>
          <a:lstStyle/>
          <a:p>
            <a:pPr algn="l"/>
            <a:r>
              <a:rPr lang="en-US" sz="2400" u="sng" dirty="0">
                <a:solidFill>
                  <a:schemeClr val="accent4"/>
                </a:solidFill>
                <a:sym typeface="+mn-ea"/>
              </a:rPr>
              <a:t>MODULES</a:t>
            </a:r>
            <a:endParaRPr lang="en-US" sz="2400" u="sng" dirty="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6920" y="492125"/>
            <a:ext cx="7629525" cy="4159250"/>
          </a:xfrm>
        </p:spPr>
        <p:txBody>
          <a:bodyPr/>
          <a:lstStyle/>
          <a:p>
            <a:pPr>
              <a:buFont typeface="Arial" panose="020B0604020202020204" pitchFamily="34" charset="0"/>
            </a:pPr>
            <a:r>
              <a:rPr lang="en-US" sz="2000" b="1" dirty="0">
                <a:solidFill>
                  <a:schemeClr val="accent4"/>
                </a:solidFill>
                <a:sym typeface="+mn-ea"/>
              </a:rPr>
              <a:t>Member </a:t>
            </a:r>
            <a:r>
              <a:rPr lang="en-US" sz="2000" b="1" dirty="0" smtClean="0">
                <a:solidFill>
                  <a:schemeClr val="accent4"/>
                </a:solidFill>
                <a:sym typeface="+mn-ea"/>
              </a:rPr>
              <a:t>Sign up</a:t>
            </a:r>
            <a:endParaRPr lang="en-US" sz="2000" b="1" dirty="0">
              <a:solidFill>
                <a:schemeClr val="accent4"/>
              </a:solidFill>
            </a:endParaRPr>
          </a:p>
          <a:p>
            <a:pPr marL="285750" indent="-285750">
              <a:buFont typeface="Arial" panose="020B0604020202020204" pitchFamily="34" charset="0"/>
              <a:buChar char="•"/>
            </a:pPr>
            <a:r>
              <a:rPr lang="en-US" sz="2000" dirty="0">
                <a:solidFill>
                  <a:schemeClr val="bg1"/>
                </a:solidFill>
                <a:sym typeface="+mn-ea"/>
              </a:rPr>
              <a:t>In this module new users can </a:t>
            </a:r>
            <a:r>
              <a:rPr lang="en-US" sz="2000" dirty="0" smtClean="0">
                <a:solidFill>
                  <a:schemeClr val="bg1"/>
                </a:solidFill>
                <a:sym typeface="+mn-ea"/>
              </a:rPr>
              <a:t>sign up </a:t>
            </a:r>
            <a:r>
              <a:rPr lang="en-US" sz="2000" dirty="0">
                <a:solidFill>
                  <a:schemeClr val="bg1"/>
                </a:solidFill>
                <a:sym typeface="+mn-ea"/>
              </a:rPr>
              <a:t>and get access to the portal.</a:t>
            </a:r>
            <a:endParaRPr lang="en-US" sz="2000" dirty="0">
              <a:solidFill>
                <a:schemeClr val="bg1"/>
              </a:solidFill>
            </a:endParaRPr>
          </a:p>
          <a:p>
            <a:pPr>
              <a:lnSpc>
                <a:spcPct val="100000"/>
              </a:lnSpc>
              <a:buFont typeface="Arial" panose="020B0604020202020204" pitchFamily="34" charset="0"/>
            </a:pPr>
            <a:r>
              <a:rPr lang="en-US" sz="2000" b="1" dirty="0">
                <a:solidFill>
                  <a:schemeClr val="accent4"/>
                </a:solidFill>
                <a:sym typeface="+mn-ea"/>
              </a:rPr>
              <a:t>Member Login</a:t>
            </a:r>
            <a:endParaRPr lang="en-US" sz="2000" b="1" dirty="0">
              <a:solidFill>
                <a:schemeClr val="accent4"/>
              </a:solidFill>
            </a:endParaRPr>
          </a:p>
          <a:p>
            <a:pPr marL="285750" indent="-285750">
              <a:buFont typeface="Arial" panose="020B0604020202020204" pitchFamily="34" charset="0"/>
              <a:buChar char="•"/>
            </a:pPr>
            <a:r>
              <a:rPr lang="en-US" sz="2000" dirty="0">
                <a:solidFill>
                  <a:schemeClr val="bg1"/>
                </a:solidFill>
                <a:sym typeface="+mn-ea"/>
              </a:rPr>
              <a:t>This module allows successfully signed up users to log in with their credentials.</a:t>
            </a:r>
            <a:endParaRPr lang="en-US" sz="2000" dirty="0">
              <a:solidFill>
                <a:schemeClr val="bg1"/>
              </a:solidFill>
            </a:endParaRPr>
          </a:p>
          <a:p>
            <a:pPr>
              <a:buFont typeface="Arial" panose="020B0604020202020204" pitchFamily="34" charset="0"/>
            </a:pPr>
            <a:r>
              <a:rPr lang="en-US" sz="2000" b="1" dirty="0">
                <a:solidFill>
                  <a:schemeClr val="accent4"/>
                </a:solidFill>
                <a:sym typeface="+mn-ea"/>
              </a:rPr>
              <a:t>Member </a:t>
            </a:r>
            <a:r>
              <a:rPr lang="en-IN" altLang="en-US" sz="2000" b="1" dirty="0">
                <a:solidFill>
                  <a:schemeClr val="accent4"/>
                </a:solidFill>
                <a:sym typeface="+mn-ea"/>
              </a:rPr>
              <a:t>Profile</a:t>
            </a:r>
            <a:endParaRPr lang="en-US" sz="2000" b="1" dirty="0">
              <a:solidFill>
                <a:schemeClr val="accent4"/>
              </a:solidFill>
            </a:endParaRPr>
          </a:p>
          <a:p>
            <a:pPr marL="285750" indent="-285750">
              <a:buFont typeface="Arial" panose="020B0604020202020204" pitchFamily="34" charset="0"/>
              <a:buChar char="•"/>
            </a:pPr>
            <a:r>
              <a:rPr lang="en-US" sz="2000" dirty="0">
                <a:solidFill>
                  <a:schemeClr val="bg1"/>
                </a:solidFill>
                <a:sym typeface="+mn-ea"/>
              </a:rPr>
              <a:t>This module allows successfully signed up users to </a:t>
            </a:r>
            <a:r>
              <a:rPr lang="en-IN" altLang="en-US" sz="2000" dirty="0">
                <a:solidFill>
                  <a:schemeClr val="bg1"/>
                </a:solidFill>
                <a:sym typeface="+mn-ea"/>
              </a:rPr>
              <a:t>view their profile.</a:t>
            </a:r>
            <a:endParaRPr lang="en-US" sz="2000" dirty="0">
              <a:solidFill>
                <a:schemeClr val="bg1"/>
              </a:solidFill>
            </a:endParaRPr>
          </a:p>
          <a:p>
            <a:pPr>
              <a:buFont typeface="Arial" panose="020B0604020202020204" pitchFamily="34" charset="0"/>
            </a:pPr>
            <a:r>
              <a:rPr lang="en-US" sz="2000" b="1" dirty="0">
                <a:solidFill>
                  <a:schemeClr val="accent4"/>
                </a:solidFill>
                <a:sym typeface="+mn-ea"/>
              </a:rPr>
              <a:t>View Books</a:t>
            </a:r>
            <a:endParaRPr lang="en-US" sz="2000" b="1" dirty="0">
              <a:solidFill>
                <a:schemeClr val="accent4"/>
              </a:solidFill>
              <a:sym typeface="+mn-ea"/>
            </a:endParaRPr>
          </a:p>
          <a:p>
            <a:pPr marL="285750" indent="-285750">
              <a:buFont typeface="Arial" panose="020B0604020202020204" pitchFamily="34" charset="0"/>
              <a:buChar char="•"/>
            </a:pPr>
            <a:r>
              <a:rPr lang="en-US" sz="2000" dirty="0">
                <a:solidFill>
                  <a:schemeClr val="bg1"/>
                </a:solidFill>
                <a:sym typeface="+mn-ea"/>
              </a:rPr>
              <a:t>This module displays the books that are available in the library. This assists users in locating the book they require.</a:t>
            </a:r>
            <a:endParaRPr lang="en-US" sz="2000" dirty="0">
              <a:solidFill>
                <a:schemeClr val="bg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6920" y="492125"/>
            <a:ext cx="7629525" cy="4159250"/>
          </a:xfrm>
        </p:spPr>
        <p:txBody>
          <a:bodyPr/>
          <a:lstStyle/>
          <a:p>
            <a:pPr>
              <a:buFont typeface="Arial" panose="020B0604020202020204" pitchFamily="34" charset="0"/>
            </a:pPr>
            <a:r>
              <a:rPr lang="en-US" sz="2000" b="1" dirty="0">
                <a:solidFill>
                  <a:schemeClr val="accent4"/>
                </a:solidFill>
                <a:sym typeface="+mn-ea"/>
              </a:rPr>
              <a:t>Admin </a:t>
            </a:r>
            <a:r>
              <a:rPr lang="en-US" sz="2000" b="1" dirty="0" smtClean="0">
                <a:solidFill>
                  <a:schemeClr val="accent4"/>
                </a:solidFill>
                <a:sym typeface="+mn-ea"/>
              </a:rPr>
              <a:t>Login</a:t>
            </a:r>
            <a:endParaRPr lang="en-US" sz="2000" b="1" dirty="0">
              <a:solidFill>
                <a:schemeClr val="accent4"/>
              </a:solidFill>
              <a:sym typeface="+mn-ea"/>
            </a:endParaRPr>
          </a:p>
          <a:p>
            <a:pPr marL="285750" indent="-285750">
              <a:buFont typeface="Arial" panose="020B0604020202020204" pitchFamily="34" charset="0"/>
              <a:buChar char="•"/>
            </a:pPr>
            <a:r>
              <a:rPr lang="en-US" sz="2000" dirty="0">
                <a:solidFill>
                  <a:schemeClr val="bg1"/>
                </a:solidFill>
                <a:sym typeface="+mn-ea"/>
              </a:rPr>
              <a:t>Only administrators have access to this module.</a:t>
            </a:r>
            <a:endParaRPr lang="en-US" sz="2000" dirty="0">
              <a:solidFill>
                <a:schemeClr val="bg1"/>
              </a:solidFill>
            </a:endParaRPr>
          </a:p>
          <a:p>
            <a:pPr>
              <a:buFont typeface="Arial" panose="020B0604020202020204" pitchFamily="34" charset="0"/>
            </a:pPr>
            <a:r>
              <a:rPr lang="en-US" sz="2000" b="1" dirty="0">
                <a:solidFill>
                  <a:schemeClr val="accent4"/>
                </a:solidFill>
                <a:sym typeface="+mn-ea"/>
              </a:rPr>
              <a:t>Book Author Management</a:t>
            </a:r>
            <a:endParaRPr lang="en-US" sz="2000" b="1" dirty="0">
              <a:solidFill>
                <a:schemeClr val="accent4"/>
              </a:solidFill>
              <a:sym typeface="+mn-ea"/>
            </a:endParaRPr>
          </a:p>
          <a:p>
            <a:pPr marL="285750" indent="-285750">
              <a:buFont typeface="Arial" panose="020B0604020202020204" pitchFamily="34" charset="0"/>
              <a:buChar char="•"/>
            </a:pPr>
            <a:r>
              <a:rPr lang="en-US" sz="2000" dirty="0">
                <a:solidFill>
                  <a:schemeClr val="bg1"/>
                </a:solidFill>
                <a:sym typeface="+mn-ea"/>
              </a:rPr>
              <a:t>This module is used to add, update, and delete author information if required.</a:t>
            </a:r>
            <a:endParaRPr lang="en-US" sz="2000" dirty="0">
              <a:solidFill>
                <a:schemeClr val="bg1"/>
              </a:solidFill>
              <a:sym typeface="+mn-ea"/>
            </a:endParaRPr>
          </a:p>
          <a:p>
            <a:pPr>
              <a:buFont typeface="Arial" panose="020B0604020202020204" pitchFamily="34" charset="0"/>
            </a:pPr>
            <a:r>
              <a:rPr lang="en-US" sz="2000" b="1" dirty="0">
                <a:solidFill>
                  <a:schemeClr val="accent4"/>
                </a:solidFill>
                <a:sym typeface="+mn-ea"/>
              </a:rPr>
              <a:t>Publisher Management</a:t>
            </a:r>
            <a:endParaRPr lang="en-US" sz="2000" b="1" dirty="0">
              <a:solidFill>
                <a:schemeClr val="accent4"/>
              </a:solidFill>
              <a:sym typeface="+mn-ea"/>
            </a:endParaRPr>
          </a:p>
          <a:p>
            <a:pPr marL="342900" indent="-342900">
              <a:buFont typeface="Arial" panose="020B0604020202020204" pitchFamily="34" charset="0"/>
              <a:buChar char="•"/>
            </a:pPr>
            <a:r>
              <a:rPr lang="en-US" sz="2000" dirty="0">
                <a:solidFill>
                  <a:schemeClr val="bg1"/>
                </a:solidFill>
                <a:sym typeface="+mn-ea"/>
              </a:rPr>
              <a:t>This module is used to add, update, and delete any publisher information if required.</a:t>
            </a:r>
            <a:endParaRPr lang="en-US" sz="2000" dirty="0">
              <a:solidFill>
                <a:schemeClr val="bg1"/>
              </a:solidFill>
              <a:sym typeface="+mn-ea"/>
            </a:endParaRPr>
          </a:p>
          <a:p>
            <a:pPr>
              <a:buFont typeface="Arial" panose="020B0604020202020204" pitchFamily="34" charset="0"/>
            </a:pPr>
            <a:r>
              <a:rPr lang="en-IN" altLang="en-US" sz="2000" b="1" dirty="0">
                <a:solidFill>
                  <a:schemeClr val="accent4"/>
                </a:solidFill>
                <a:sym typeface="+mn-ea"/>
              </a:rPr>
              <a:t>Member</a:t>
            </a:r>
            <a:r>
              <a:rPr lang="en-US" sz="2000" b="1" dirty="0">
                <a:solidFill>
                  <a:schemeClr val="accent4"/>
                </a:solidFill>
                <a:sym typeface="+mn-ea"/>
              </a:rPr>
              <a:t> Management</a:t>
            </a:r>
            <a:endParaRPr lang="en-US" sz="2000" b="1" dirty="0">
              <a:solidFill>
                <a:schemeClr val="accent4"/>
              </a:solidFill>
              <a:sym typeface="+mn-ea"/>
            </a:endParaRPr>
          </a:p>
          <a:p>
            <a:pPr marL="342900" indent="-342900">
              <a:buFont typeface="Arial" panose="020B0604020202020204" pitchFamily="34" charset="0"/>
              <a:buChar char="•"/>
            </a:pPr>
            <a:r>
              <a:rPr lang="en-US" sz="2000" dirty="0">
                <a:solidFill>
                  <a:schemeClr val="bg1"/>
                </a:solidFill>
                <a:sym typeface="+mn-ea"/>
              </a:rPr>
              <a:t>This module is used to add, update, and delete any publisher information if required.</a:t>
            </a:r>
            <a:endParaRPr lang="en-US" sz="2000" dirty="0">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6920" y="492125"/>
            <a:ext cx="7629525" cy="4159250"/>
          </a:xfrm>
        </p:spPr>
        <p:txBody>
          <a:bodyPr/>
          <a:lstStyle/>
          <a:p>
            <a:pPr>
              <a:buFont typeface="Arial" panose="020B0604020202020204" pitchFamily="34" charset="0"/>
            </a:pPr>
            <a:r>
              <a:rPr lang="en-US" sz="2000" b="1" dirty="0">
                <a:solidFill>
                  <a:schemeClr val="accent4"/>
                </a:solidFill>
                <a:sym typeface="+mn-ea"/>
              </a:rPr>
              <a:t>Book </a:t>
            </a:r>
            <a:r>
              <a:rPr lang="en-US" sz="2000" b="1" dirty="0" smtClean="0">
                <a:solidFill>
                  <a:schemeClr val="accent4"/>
                </a:solidFill>
                <a:sym typeface="+mn-ea"/>
              </a:rPr>
              <a:t>Inventory</a:t>
            </a:r>
            <a:endParaRPr lang="en-US" sz="2000" b="1" dirty="0">
              <a:solidFill>
                <a:schemeClr val="accent4"/>
              </a:solidFill>
              <a:sym typeface="+mn-ea"/>
            </a:endParaRPr>
          </a:p>
          <a:p>
            <a:pPr marL="285750" indent="-285750">
              <a:buFont typeface="Arial" panose="020B0604020202020204" pitchFamily="34" charset="0"/>
              <a:buChar char="•"/>
            </a:pPr>
            <a:r>
              <a:rPr lang="en-US" sz="2000" dirty="0">
                <a:solidFill>
                  <a:schemeClr val="bg1"/>
                </a:solidFill>
                <a:sym typeface="+mn-ea"/>
              </a:rPr>
              <a:t>This module has the ability to add, edit, and delete book details in the library.</a:t>
            </a:r>
            <a:endParaRPr lang="en-US" sz="2000" dirty="0">
              <a:solidFill>
                <a:schemeClr val="bg1"/>
              </a:solidFill>
              <a:sym typeface="+mn-ea"/>
            </a:endParaRPr>
          </a:p>
          <a:p>
            <a:pPr>
              <a:buFont typeface="Arial" panose="020B0604020202020204" pitchFamily="34" charset="0"/>
            </a:pPr>
            <a:r>
              <a:rPr lang="en-US" sz="2000" b="1" dirty="0">
                <a:solidFill>
                  <a:schemeClr val="accent4"/>
                </a:solidFill>
                <a:sym typeface="+mn-ea"/>
              </a:rPr>
              <a:t>Book Issuing Process</a:t>
            </a:r>
            <a:endParaRPr lang="en-US" sz="2000" b="1" dirty="0">
              <a:solidFill>
                <a:schemeClr val="accent4"/>
              </a:solidFill>
              <a:sym typeface="+mn-ea"/>
            </a:endParaRPr>
          </a:p>
          <a:p>
            <a:pPr marL="342900" indent="-342900">
              <a:buFont typeface="Arial" panose="020B0604020202020204" pitchFamily="34" charset="0"/>
              <a:buChar char="•"/>
            </a:pPr>
            <a:r>
              <a:rPr lang="en-US" sz="2000" dirty="0">
                <a:solidFill>
                  <a:schemeClr val="bg1"/>
                </a:solidFill>
                <a:sym typeface="+mn-ea"/>
              </a:rPr>
              <a:t>This module maintains track of whether or not the book has been returned if issued.</a:t>
            </a:r>
            <a:endParaRPr lang="en-US" sz="2000" dirty="0">
              <a:solidFill>
                <a:schemeClr val="bg1"/>
              </a:solidFill>
              <a:sym typeface="+mn-ea"/>
            </a:endParaRPr>
          </a:p>
          <a:p>
            <a:pPr>
              <a:buFont typeface="Arial" panose="020B0604020202020204" pitchFamily="34" charset="0"/>
            </a:pPr>
            <a:r>
              <a:rPr lang="en-IN" altLang="en-US" sz="2000" b="1" dirty="0">
                <a:solidFill>
                  <a:schemeClr val="accent4"/>
                </a:solidFill>
                <a:sym typeface="+mn-ea"/>
              </a:rPr>
              <a:t>Home</a:t>
            </a:r>
            <a:endParaRPr lang="en-IN" altLang="en-US" sz="2000" b="1" dirty="0">
              <a:solidFill>
                <a:schemeClr val="accent4"/>
              </a:solidFill>
              <a:sym typeface="+mn-ea"/>
            </a:endParaRPr>
          </a:p>
          <a:p>
            <a:pPr marL="342900" indent="-342900">
              <a:buFont typeface="Arial" panose="020B0604020202020204" pitchFamily="34" charset="0"/>
              <a:buChar char="•"/>
            </a:pPr>
            <a:r>
              <a:rPr lang="en-US" sz="2000" dirty="0">
                <a:solidFill>
                  <a:schemeClr val="bg1"/>
                </a:solidFill>
                <a:sym typeface="+mn-ea"/>
              </a:rPr>
              <a:t>This module </a:t>
            </a:r>
            <a:r>
              <a:rPr lang="en-IN" altLang="en-US" sz="2000" dirty="0">
                <a:solidFill>
                  <a:schemeClr val="bg1"/>
                </a:solidFill>
                <a:sym typeface="+mn-ea"/>
              </a:rPr>
              <a:t>serves as the home page for </a:t>
            </a:r>
            <a:r>
              <a:rPr lang="en-US" sz="2000" dirty="0" smtClean="0">
                <a:solidFill>
                  <a:schemeClr val="bg1"/>
                </a:solidFill>
                <a:latin typeface="Arial" panose="020B0604020202020204"/>
                <a:cs typeface="Arial" panose="020B0604020202020204"/>
                <a:sym typeface="+mn-ea"/>
              </a:rPr>
              <a:t>E-ATHENAEUM</a:t>
            </a:r>
            <a:endParaRPr lang="en-US" sz="2000" dirty="0" smtClean="0">
              <a:solidFill>
                <a:schemeClr val="bg1"/>
              </a:solidFill>
              <a:latin typeface="Arial" panose="020B0604020202020204"/>
              <a:cs typeface="Arial" panose="020B0604020202020204"/>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979" y="289621"/>
            <a:ext cx="2817542" cy="387798"/>
          </a:xfrm>
        </p:spPr>
        <p:txBody>
          <a:bodyPr/>
          <a:lstStyle/>
          <a:p>
            <a:r>
              <a:rPr lang="en-US" sz="2400" dirty="0">
                <a:solidFill>
                  <a:schemeClr val="accent4"/>
                </a:solidFill>
              </a:rPr>
              <a:t>Member</a:t>
            </a:r>
            <a:r>
              <a:rPr lang="en-US" sz="2800" dirty="0">
                <a:solidFill>
                  <a:schemeClr val="accent4"/>
                </a:solidFill>
              </a:rPr>
              <a:t> </a:t>
            </a:r>
            <a:r>
              <a:rPr lang="en-US" sz="2400" dirty="0" smtClean="0">
                <a:solidFill>
                  <a:schemeClr val="accent4"/>
                </a:solidFill>
              </a:rPr>
              <a:t>Sign </a:t>
            </a:r>
            <a:r>
              <a:rPr lang="en-US" sz="2400" dirty="0" smtClean="0">
                <a:solidFill>
                  <a:schemeClr val="accent4"/>
                </a:solidFill>
              </a:rPr>
              <a:t>up</a:t>
            </a:r>
            <a:endParaRPr lang="en-US" sz="2400" dirty="0">
              <a:solidFill>
                <a:schemeClr val="accent4"/>
              </a:solidFill>
            </a:endParaRP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dirty="0">
                <a:solidFill>
                  <a:srgbClr val="FFFFFF"/>
                </a:solidFill>
                <a:latin typeface="Arial" panose="020B0604020202020204" pitchFamily="34" charset="0"/>
              </a:rPr>
              <a:t>6</a:t>
            </a:r>
            <a:endParaRPr lang="en-US" sz="800" dirty="0">
              <a:solidFill>
                <a:srgbClr val="FFFFFF"/>
              </a:solidFill>
              <a:latin typeface="Arial" panose="020B0604020202020204" pitchFamily="34" charset="0"/>
            </a:endParaRPr>
          </a:p>
        </p:txBody>
      </p:sp>
      <p:sp>
        <p:nvSpPr>
          <p:cNvPr id="5" name="TextBox 4"/>
          <p:cNvSpPr txBox="1"/>
          <p:nvPr/>
        </p:nvSpPr>
        <p:spPr>
          <a:xfrm>
            <a:off x="676506" y="1776761"/>
            <a:ext cx="8259337" cy="1846659"/>
          </a:xfrm>
          <a:prstGeom prst="rect">
            <a:avLst/>
          </a:prstGeom>
        </p:spPr>
        <p:txBody>
          <a:bodyPr wrap="square" lIns="0" tIns="0" rIns="0" bIns="0" rtlCol="0">
            <a:spAutoFit/>
          </a:bodyPr>
          <a:lstStyle/>
          <a:p>
            <a:pPr marL="285750" indent="-285750" algn="l">
              <a:buFont typeface="Arial" panose="020B0604020202020204" pitchFamily="34" charset="0"/>
              <a:buChar char="•"/>
            </a:pPr>
            <a:r>
              <a:rPr lang="en-US" sz="2400" dirty="0" smtClean="0">
                <a:solidFill>
                  <a:schemeClr val="bg1"/>
                </a:solidFill>
              </a:rPr>
              <a:t>In this page members can sign up for the E-athenaeum.</a:t>
            </a:r>
            <a:endParaRPr lang="en-US" sz="2400" dirty="0" smtClean="0">
              <a:solidFill>
                <a:schemeClr val="bg1"/>
              </a:solidFill>
            </a:endParaRPr>
          </a:p>
          <a:p>
            <a:pPr marL="285750" indent="-285750" algn="l">
              <a:buFont typeface="Arial" panose="020B0604020202020204" pitchFamily="34" charset="0"/>
              <a:buChar char="•"/>
            </a:pPr>
            <a:r>
              <a:rPr lang="en-US" sz="2400" dirty="0" smtClean="0">
                <a:solidFill>
                  <a:schemeClr val="bg1"/>
                </a:solidFill>
              </a:rPr>
              <a:t>The members will be asked to fill up their full name, DOB, contact number, e-mail ID and address for registration.</a:t>
            </a:r>
            <a:endParaRPr lang="en-US" sz="2400" dirty="0" smtClean="0">
              <a:solidFill>
                <a:schemeClr val="bg1"/>
              </a:solidFill>
            </a:endParaRPr>
          </a:p>
          <a:p>
            <a:pPr marL="285750" indent="-285750" algn="l">
              <a:buFont typeface="Arial" panose="020B0604020202020204" pitchFamily="34" charset="0"/>
              <a:buChar char="•"/>
            </a:pPr>
            <a:r>
              <a:rPr lang="en-US" sz="2400" dirty="0" smtClean="0">
                <a:solidFill>
                  <a:schemeClr val="bg1"/>
                </a:solidFill>
              </a:rPr>
              <a:t>Then they would be asked to create an ID and password for logging.</a:t>
            </a:r>
            <a:endParaRPr lang="en-US" sz="2400" dirty="0" smtClean="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7822" y="1152293"/>
            <a:ext cx="7540381" cy="2571322"/>
          </a:xfrm>
        </p:spPr>
        <p:txBody>
          <a:bodyPr/>
          <a:lstStyle/>
          <a:p>
            <a:pPr marL="342900" indent="-342900">
              <a:buFont typeface="Arial" panose="020B0604020202020204" pitchFamily="34" charset="0"/>
              <a:buChar char="•"/>
            </a:pPr>
            <a:r>
              <a:rPr lang="en-US" sz="2400" dirty="0" smtClean="0"/>
              <a:t>This page is for members to login </a:t>
            </a:r>
            <a:r>
              <a:rPr lang="en-US" sz="2400" dirty="0"/>
              <a:t>the </a:t>
            </a:r>
            <a:r>
              <a:rPr lang="en-US" sz="2400" dirty="0" smtClean="0"/>
              <a:t>E-athenaeum.</a:t>
            </a:r>
            <a:endParaRPr lang="en-US" sz="2400" dirty="0" smtClean="0"/>
          </a:p>
          <a:p>
            <a:pPr marL="342900" indent="-342900">
              <a:buFont typeface="Arial" panose="020B0604020202020204" pitchFamily="34" charset="0"/>
              <a:buChar char="•"/>
            </a:pPr>
            <a:r>
              <a:rPr lang="en-US" sz="2400" dirty="0" smtClean="0"/>
              <a:t>By providing the user ID and password which was created during the sign up process members can login.</a:t>
            </a:r>
            <a:endParaRPr lang="en-US" sz="2400" dirty="0"/>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dirty="0">
                <a:solidFill>
                  <a:srgbClr val="FFFFFF"/>
                </a:solidFill>
                <a:latin typeface="Arial" panose="020B0604020202020204" pitchFamily="34" charset="0"/>
              </a:rPr>
              <a:t>7</a:t>
            </a:r>
            <a:endParaRPr lang="en-US" sz="800" dirty="0">
              <a:solidFill>
                <a:srgbClr val="FFFFFF"/>
              </a:solidFill>
              <a:latin typeface="Arial" panose="020B0604020202020204" pitchFamily="34" charset="0"/>
            </a:endParaRPr>
          </a:p>
        </p:txBody>
      </p:sp>
      <p:sp>
        <p:nvSpPr>
          <p:cNvPr id="4" name="Rectangle 3"/>
          <p:cNvSpPr/>
          <p:nvPr/>
        </p:nvSpPr>
        <p:spPr>
          <a:xfrm>
            <a:off x="719334" y="372429"/>
            <a:ext cx="2154757" cy="461665"/>
          </a:xfrm>
          <a:prstGeom prst="rect">
            <a:avLst/>
          </a:prstGeom>
        </p:spPr>
        <p:txBody>
          <a:bodyPr wrap="none">
            <a:spAutoFit/>
          </a:bodyPr>
          <a:lstStyle/>
          <a:p>
            <a:pPr>
              <a:buFont typeface="Arial" panose="020B0604020202020204" pitchFamily="34" charset="0"/>
            </a:pPr>
            <a:r>
              <a:rPr lang="en-US" sz="2400" dirty="0">
                <a:solidFill>
                  <a:schemeClr val="accent4"/>
                </a:solidFill>
              </a:rPr>
              <a:t>Member Login</a:t>
            </a:r>
            <a:endParaRPr lang="en-US" sz="2400" dirty="0">
              <a:solidFill>
                <a:schemeClr val="accent4"/>
              </a:solidFill>
            </a:endParaRPr>
          </a:p>
        </p:txBody>
      </p:sp>
    </p:spTree>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0</TotalTime>
  <Words>7286</Words>
  <Application>WPS Presentation</Application>
  <PresentationFormat>On-screen Show (16:9)</PresentationFormat>
  <Paragraphs>152</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Courier New</vt:lpstr>
      <vt:lpstr>Arial</vt:lpstr>
      <vt:lpstr>Microsoft YaHei</vt:lpstr>
      <vt:lpstr>Arial Unicode MS</vt:lpstr>
      <vt:lpstr>Calibri</vt:lpstr>
      <vt:lpstr>CognizantTheme</vt:lpstr>
      <vt:lpstr>INTADM22DF035-E-ATHENAEUM</vt:lpstr>
      <vt:lpstr>PowerPoint 演示文稿</vt:lpstr>
      <vt:lpstr>PowerPoint 演示文稿</vt:lpstr>
      <vt:lpstr>PowerPoint 演示文稿</vt:lpstr>
      <vt:lpstr>PowerPoint 演示文稿</vt:lpstr>
      <vt:lpstr>PowerPoint 演示文稿</vt:lpstr>
      <vt:lpstr>PowerPoint 演示文稿</vt:lpstr>
      <vt:lpstr>Member Sign up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[Cohort Code]-[Project Title]</dc:title>
  <dc:creator>Rose, Leema (Cognizant)</dc:creator>
  <cp:lastModifiedBy>balaj</cp:lastModifiedBy>
  <cp:revision>28</cp:revision>
  <dcterms:created xsi:type="dcterms:W3CDTF">2020-12-21T12:53:00Z</dcterms:created>
  <dcterms:modified xsi:type="dcterms:W3CDTF">2022-06-21T09:46:05Z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01DCBC326E824A129965991349500E14</vt:lpwstr>
  </property>
  <property fmtid="{D5CDD505-2E9C-101B-9397-08002B2CF9AE}" pid="3" name="KSOProductBuildVer">
    <vt:lpwstr>1033-11.2.0.11156</vt:lpwstr>
  </property>
</Properties>
</file>