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61" r:id="rId4"/>
    <p:sldId id="259" r:id="rId5"/>
    <p:sldId id="264" r:id="rId6"/>
    <p:sldId id="265" r:id="rId7"/>
    <p:sldId id="268" r:id="rId8"/>
    <p:sldId id="296" r:id="rId9"/>
    <p:sldId id="269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kul kgr" userId="3ee840cd5fd58893" providerId="LiveId" clId="{E2A9A17F-D73D-493D-9E07-4CD2E2D10865}"/>
    <pc:docChg chg="custSel modSld">
      <pc:chgData name="gokul kgr" userId="3ee840cd5fd58893" providerId="LiveId" clId="{E2A9A17F-D73D-493D-9E07-4CD2E2D10865}" dt="2023-03-28T15:09:20.130" v="138"/>
      <pc:docMkLst>
        <pc:docMk/>
      </pc:docMkLst>
      <pc:sldChg chg="modSp mod">
        <pc:chgData name="gokul kgr" userId="3ee840cd5fd58893" providerId="LiveId" clId="{E2A9A17F-D73D-493D-9E07-4CD2E2D10865}" dt="2023-03-28T15:07:20.755" v="131" actId="20577"/>
        <pc:sldMkLst>
          <pc:docMk/>
          <pc:sldMk cId="0" sldId="256"/>
        </pc:sldMkLst>
        <pc:spChg chg="mod">
          <ac:chgData name="gokul kgr" userId="3ee840cd5fd58893" providerId="LiveId" clId="{E2A9A17F-D73D-493D-9E07-4CD2E2D10865}" dt="2023-03-28T15:05:45.621" v="1" actId="20577"/>
          <ac:spMkLst>
            <pc:docMk/>
            <pc:sldMk cId="0" sldId="256"/>
            <ac:spMk id="1048584" creationId="{00000000-0000-0000-0000-000000000000}"/>
          </ac:spMkLst>
        </pc:spChg>
        <pc:spChg chg="mod">
          <ac:chgData name="gokul kgr" userId="3ee840cd5fd58893" providerId="LiveId" clId="{E2A9A17F-D73D-493D-9E07-4CD2E2D10865}" dt="2023-03-28T15:07:20.755" v="131" actId="20577"/>
          <ac:spMkLst>
            <pc:docMk/>
            <pc:sldMk cId="0" sldId="256"/>
            <ac:spMk id="1048585" creationId="{00000000-0000-0000-0000-000000000000}"/>
          </ac:spMkLst>
        </pc:spChg>
      </pc:sldChg>
      <pc:sldChg chg="modSp mod">
        <pc:chgData name="gokul kgr" userId="3ee840cd5fd58893" providerId="LiveId" clId="{E2A9A17F-D73D-493D-9E07-4CD2E2D10865}" dt="2023-03-28T15:09:00.841" v="135" actId="20577"/>
        <pc:sldMkLst>
          <pc:docMk/>
          <pc:sldMk cId="3428945763" sldId="259"/>
        </pc:sldMkLst>
        <pc:spChg chg="mod">
          <ac:chgData name="gokul kgr" userId="3ee840cd5fd58893" providerId="LiveId" clId="{E2A9A17F-D73D-493D-9E07-4CD2E2D10865}" dt="2023-03-28T15:09:00.841" v="135" actId="20577"/>
          <ac:spMkLst>
            <pc:docMk/>
            <pc:sldMk cId="3428945763" sldId="259"/>
            <ac:spMk id="7" creationId="{00000000-0000-0000-0000-000000000000}"/>
          </ac:spMkLst>
        </pc:spChg>
      </pc:sldChg>
      <pc:sldChg chg="delSp modSp mod">
        <pc:chgData name="gokul kgr" userId="3ee840cd5fd58893" providerId="LiveId" clId="{E2A9A17F-D73D-493D-9E07-4CD2E2D10865}" dt="2023-03-28T15:09:20.130" v="138"/>
        <pc:sldMkLst>
          <pc:docMk/>
          <pc:sldMk cId="2614771796" sldId="261"/>
        </pc:sldMkLst>
        <pc:spChg chg="del mod">
          <ac:chgData name="gokul kgr" userId="3ee840cd5fd58893" providerId="LiveId" clId="{E2A9A17F-D73D-493D-9E07-4CD2E2D10865}" dt="2023-03-28T15:09:20.130" v="138"/>
          <ac:spMkLst>
            <pc:docMk/>
            <pc:sldMk cId="2614771796" sldId="261"/>
            <ac:spMk id="5" creationId="{00000000-0000-0000-0000-000000000000}"/>
          </ac:spMkLst>
        </pc:spChg>
      </pc:sldChg>
      <pc:sldChg chg="delSp modSp mod">
        <pc:chgData name="gokul kgr" userId="3ee840cd5fd58893" providerId="LiveId" clId="{E2A9A17F-D73D-493D-9E07-4CD2E2D10865}" dt="2023-03-28T15:08:41.416" v="133" actId="478"/>
        <pc:sldMkLst>
          <pc:docMk/>
          <pc:sldMk cId="1637038280" sldId="290"/>
        </pc:sldMkLst>
        <pc:spChg chg="del mod">
          <ac:chgData name="gokul kgr" userId="3ee840cd5fd58893" providerId="LiveId" clId="{E2A9A17F-D73D-493D-9E07-4CD2E2D10865}" dt="2023-03-28T15:08:41.416" v="133" actId="478"/>
          <ac:spMkLst>
            <pc:docMk/>
            <pc:sldMk cId="1637038280" sldId="290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/>
            </a:br>
            <a:r>
              <a:rPr lang="en-US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1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Double Line Title Here</a:t>
            </a:r>
            <a:br>
              <a:rPr lang="en-US"/>
            </a:br>
            <a:r>
              <a:rPr lang="en-US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98917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31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594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5271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Divider Title Goes Here</a:t>
            </a:r>
            <a:br>
              <a:rPr lang="en-US"/>
            </a:br>
            <a:r>
              <a:rPr lang="en-US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51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Divider Title Goes Here</a:t>
            </a:r>
            <a:br>
              <a:rPr lang="en-US"/>
            </a:br>
            <a:r>
              <a:rPr lang="en-US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99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Divider Title Goes Here</a:t>
            </a:r>
            <a:br>
              <a:rPr lang="en-US"/>
            </a:br>
            <a:r>
              <a:rPr lang="en-US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6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Divider Title Goes Here</a:t>
            </a:r>
            <a:br>
              <a:rPr lang="en-US"/>
            </a:br>
            <a:r>
              <a:rPr lang="en-US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57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73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/>
            </a:br>
            <a:r>
              <a:rPr lang="en-US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5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912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141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19235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442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268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09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14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2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19879189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7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0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6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Double Line Title Here</a:t>
            </a:r>
            <a:br>
              <a:rPr lang="en-US"/>
            </a:br>
            <a:r>
              <a:rPr lang="en-US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Double Line Title Here</a:t>
            </a:r>
            <a:br>
              <a:rPr lang="en-US"/>
            </a:br>
            <a:r>
              <a:rPr lang="en-US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4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Double Line Title Here</a:t>
            </a:r>
            <a:br>
              <a:rPr lang="en-US"/>
            </a:br>
            <a:r>
              <a:rPr lang="en-US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Double Line Title Here</a:t>
            </a:r>
            <a:br>
              <a:rPr lang="en-US"/>
            </a:br>
            <a:r>
              <a:rPr lang="en-US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2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7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459883" y="1019890"/>
            <a:ext cx="8348837" cy="553998"/>
          </a:xfrm>
        </p:spPr>
        <p:txBody>
          <a:bodyPr/>
          <a:lstStyle/>
          <a:p>
            <a:r>
              <a:rPr lang="en-US" dirty="0">
                <a:latin typeface="Arial" panose="020B0604020202020204"/>
                <a:cs typeface="Arial" panose="020B0604020202020204"/>
                <a:sym typeface="+mn-ea"/>
              </a:rPr>
              <a:t>Galleria E-Art</a:t>
            </a:r>
            <a:endParaRPr lang="en-US" dirty="0"/>
          </a:p>
        </p:txBody>
      </p:sp>
      <p:sp>
        <p:nvSpPr>
          <p:cNvPr id="104858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9883" y="2779207"/>
            <a:ext cx="8327698" cy="40647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1. Balaji Ravindaran - 2128548</a:t>
            </a:r>
          </a:p>
          <a:p>
            <a:r>
              <a:rPr lang="en-US" dirty="0"/>
              <a:t>2. Gokul Raj K- 2128799</a:t>
            </a:r>
          </a:p>
          <a:p>
            <a:r>
              <a:rPr lang="en-US" dirty="0"/>
              <a:t>3. Jayapradaa G - 2128402</a:t>
            </a:r>
          </a:p>
          <a:p>
            <a:r>
              <a:rPr lang="en-US" dirty="0"/>
              <a:t>4. Sanjay Kumar S - 2128447</a:t>
            </a:r>
          </a:p>
          <a:p>
            <a:r>
              <a:rPr lang="en-US" dirty="0"/>
              <a:t>5. Sneka J - 2150786</a:t>
            </a:r>
          </a:p>
        </p:txBody>
      </p:sp>
      <p:sp>
        <p:nvSpPr>
          <p:cNvPr id="104858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143" y="4390754"/>
            <a:ext cx="8324523" cy="254000"/>
          </a:xfrm>
        </p:spPr>
        <p:txBody>
          <a:bodyPr/>
          <a:lstStyle/>
          <a:p>
            <a:r>
              <a:rPr lang="en-IN" altLang="en-US" dirty="0"/>
              <a:t>DATE OF DESIGN:27-03-2023</a:t>
            </a:r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me_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2874" y="3056268"/>
            <a:ext cx="6760873" cy="2877711"/>
          </a:xfrm>
        </p:spPr>
        <p:txBody>
          <a:bodyPr/>
          <a:lstStyle/>
          <a:p>
            <a:r>
              <a:rPr lang="en-US" sz="1600" dirty="0">
                <a:latin typeface="Arial"/>
                <a:cs typeface="Arial"/>
              </a:rPr>
              <a:t>1. Balaji Ravindaran                    2128548@cognizant.com     </a:t>
            </a:r>
          </a:p>
          <a:p>
            <a:r>
              <a:rPr lang="en-US" sz="1600" dirty="0">
                <a:latin typeface="Arial"/>
                <a:cs typeface="Arial"/>
              </a:rPr>
              <a:t>2. Gokul Raj K                             2128799@cognizant.com </a:t>
            </a:r>
          </a:p>
          <a:p>
            <a:r>
              <a:rPr lang="en-US" sz="1600" dirty="0">
                <a:latin typeface="Arial"/>
                <a:cs typeface="Arial"/>
              </a:rPr>
              <a:t>3. Jayapradaa G                          2128402@cognizant.com </a:t>
            </a:r>
            <a:endParaRPr lang="en-US" sz="2000" dirty="0"/>
          </a:p>
          <a:p>
            <a:r>
              <a:rPr lang="en-US" sz="1600" dirty="0">
                <a:latin typeface="Arial"/>
                <a:cs typeface="Arial"/>
              </a:rPr>
              <a:t>4. Sanjay Kumar S		    2128447@cognizant.com </a:t>
            </a:r>
          </a:p>
          <a:p>
            <a:r>
              <a:rPr lang="en-US" sz="1600" dirty="0">
                <a:latin typeface="Arial"/>
                <a:cs typeface="Arial"/>
              </a:rPr>
              <a:t>5. Sneka J                                   2150786@cognizant.com 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460348" y="2805914"/>
            <a:ext cx="3145652" cy="356326"/>
          </a:xfrm>
        </p:spPr>
        <p:txBody>
          <a:bodyPr/>
          <a:lstStyle/>
          <a:p>
            <a:r>
              <a:rPr lang="en-US" dirty="0"/>
              <a:t>POD Member email id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3899" y="1576823"/>
            <a:ext cx="4069701" cy="830997"/>
          </a:xfrm>
        </p:spPr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3F5D8-33E0-E289-B32F-6F93B6C37164}"/>
              </a:ext>
            </a:extLst>
          </p:cNvPr>
          <p:cNvSpPr txBox="1"/>
          <p:nvPr/>
        </p:nvSpPr>
        <p:spPr>
          <a:xfrm>
            <a:off x="456086" y="2708686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POD Members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86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98" y="90684"/>
            <a:ext cx="1998031" cy="62103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Static Home Page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2022 Cognizant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EBAF5C-8B53-82F1-E68C-711FC2F5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2251" y="711714"/>
            <a:ext cx="5192487" cy="35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3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49" y="104100"/>
            <a:ext cx="3041639" cy="108485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Member Registration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2022 Cognizant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73335-4B90-E75B-5100-A49E39614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2317" y="701528"/>
            <a:ext cx="5607313" cy="352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7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399" y="90365"/>
            <a:ext cx="1998031" cy="62103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Member Login Page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7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0033A0"/>
                </a:solidFill>
                <a:latin typeface="Arial" panose="020B0604020202020204" pitchFamily="34" charset="0"/>
              </a:rPr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E5F73-9E33-2B32-FC66-605EFB058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0883" y="1047207"/>
            <a:ext cx="6042234" cy="297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4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B15A-9BE3-A76C-3A8E-F4833BA1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7" y="99211"/>
            <a:ext cx="2702806" cy="1507269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Member Profile Page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9ACD9-DC64-8593-0EEA-92D126F9C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0152" y="937640"/>
            <a:ext cx="5568043" cy="345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CA90-93D7-AEA4-4823-BD222E48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4" y="40549"/>
            <a:ext cx="2390325" cy="62103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Admin Login Page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F79D5-1B46-19E6-45CF-7D8FC51B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3461" y="982971"/>
            <a:ext cx="6017078" cy="317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88F5-D84E-F3FB-889F-6881EE34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3" y="79458"/>
            <a:ext cx="2669984" cy="62103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Member Validation Page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718AA-AE31-1B13-D2C4-A1348CD62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1029" y="888379"/>
            <a:ext cx="5721942" cy="35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0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88F5-D84E-F3FB-889F-6881EE34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18" y="79458"/>
            <a:ext cx="2669984" cy="62103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View Arts Page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AFAB0-6525-B1D0-BB56-AF3C4A0C2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242" y="945010"/>
            <a:ext cx="5615940" cy="35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4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88F5-D84E-F3FB-889F-6881EE34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61" y="117243"/>
            <a:ext cx="2810163" cy="62103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Art Management Page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1F210-4406-1DA3-28AB-D74D0002A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091" y="1116096"/>
            <a:ext cx="5070020" cy="312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9138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1893</TotalTime>
  <Words>134</Words>
  <Application>Microsoft Office PowerPoint</Application>
  <PresentationFormat>On-screen Show (16:9)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CognizantTheme</vt:lpstr>
      <vt:lpstr>Galleria E-Art</vt:lpstr>
      <vt:lpstr>Static Home Page</vt:lpstr>
      <vt:lpstr>Member Registration Page</vt:lpstr>
      <vt:lpstr>Member Login Page</vt:lpstr>
      <vt:lpstr>Member Profile Page</vt:lpstr>
      <vt:lpstr>Admin Login Page</vt:lpstr>
      <vt:lpstr>Member Validation Page</vt:lpstr>
      <vt:lpstr>View Arts Page</vt:lpstr>
      <vt:lpstr>Art Management Page</vt:lpstr>
      <vt:lpstr>Thank You!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[Cohort Code]-[Project Title]</dc:title>
  <dc:creator>Rose, Leema (Cognizant)</dc:creator>
  <cp:lastModifiedBy>gokul kgr</cp:lastModifiedBy>
  <cp:revision>13</cp:revision>
  <dcterms:created xsi:type="dcterms:W3CDTF">2020-12-21T12:53:54Z</dcterms:created>
  <dcterms:modified xsi:type="dcterms:W3CDTF">2023-03-28T15:09:32Z</dcterms:modified>
</cp:coreProperties>
</file>