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8" r:id="rId3"/>
    <p:sldId id="260" r:id="rId4"/>
    <p:sldId id="263" r:id="rId5"/>
    <p:sldId id="264" r:id="rId6"/>
    <p:sldId id="265" r:id="rId7"/>
    <p:sldId id="266" r:id="rId8"/>
    <p:sldId id="267" r:id="rId9"/>
    <p:sldId id="269" r:id="rId10"/>
    <p:sldId id="272" r:id="rId11"/>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22ECB4-C141-4EE7-8E42-408C11E8C5C7}">
  <a:tblStyle styleId="{BB22ECB4-C141-4EE7-8E42-408C11E8C5C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774" y="60"/>
      </p:cViewPr>
      <p:guideLst>
        <p:guide orient="horz" pos="344"/>
        <p:guide pos="11124"/>
        <p:guide orient="horz" pos="6344"/>
        <p:guide pos="6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ji subrahmanyam k" userId="1f2a37bde92d7902" providerId="LiveId" clId="{7E5AF97A-FE11-4169-A692-EE0313B6A811}"/>
    <pc:docChg chg="undo redo custSel modSld">
      <pc:chgData name="balaji subrahmanyam k" userId="1f2a37bde92d7902" providerId="LiveId" clId="{7E5AF97A-FE11-4169-A692-EE0313B6A811}" dt="2021-11-17T17:03:16.259" v="1312" actId="14100"/>
      <pc:docMkLst>
        <pc:docMk/>
      </pc:docMkLst>
      <pc:sldChg chg="addSp delSp modSp mod">
        <pc:chgData name="balaji subrahmanyam k" userId="1f2a37bde92d7902" providerId="LiveId" clId="{7E5AF97A-FE11-4169-A692-EE0313B6A811}" dt="2021-11-17T16:59:29.849" v="1284" actId="14100"/>
        <pc:sldMkLst>
          <pc:docMk/>
          <pc:sldMk cId="0" sldId="256"/>
        </pc:sldMkLst>
        <pc:spChg chg="add del mod">
          <ac:chgData name="balaji subrahmanyam k" userId="1f2a37bde92d7902" providerId="LiveId" clId="{7E5AF97A-FE11-4169-A692-EE0313B6A811}" dt="2021-11-17T16:57:11.833" v="1270" actId="478"/>
          <ac:spMkLst>
            <pc:docMk/>
            <pc:sldMk cId="0" sldId="256"/>
            <ac:spMk id="8" creationId="{D5F500DA-7427-4723-9A01-A344051C4018}"/>
          </ac:spMkLst>
        </pc:spChg>
        <pc:spChg chg="add del mod">
          <ac:chgData name="balaji subrahmanyam k" userId="1f2a37bde92d7902" providerId="LiveId" clId="{7E5AF97A-FE11-4169-A692-EE0313B6A811}" dt="2021-11-17T16:46:08.634" v="1121"/>
          <ac:spMkLst>
            <pc:docMk/>
            <pc:sldMk cId="0" sldId="256"/>
            <ac:spMk id="25" creationId="{8F9B7997-9873-4288-809C-97777104B743}"/>
          </ac:spMkLst>
        </pc:spChg>
        <pc:spChg chg="mod">
          <ac:chgData name="balaji subrahmanyam k" userId="1f2a37bde92d7902" providerId="LiveId" clId="{7E5AF97A-FE11-4169-A692-EE0313B6A811}" dt="2021-11-17T16:46:49.492" v="1190" actId="20577"/>
          <ac:spMkLst>
            <pc:docMk/>
            <pc:sldMk cId="0" sldId="256"/>
            <ac:spMk id="90" creationId="{00000000-0000-0000-0000-000000000000}"/>
          </ac:spMkLst>
        </pc:spChg>
        <pc:spChg chg="mod">
          <ac:chgData name="balaji subrahmanyam k" userId="1f2a37bde92d7902" providerId="LiveId" clId="{7E5AF97A-FE11-4169-A692-EE0313B6A811}" dt="2021-11-17T13:54:52.548" v="1" actId="20577"/>
          <ac:spMkLst>
            <pc:docMk/>
            <pc:sldMk cId="0" sldId="256"/>
            <ac:spMk id="100" creationId="{00000000-0000-0000-0000-000000000000}"/>
          </ac:spMkLst>
        </pc:spChg>
        <pc:spChg chg="del mod">
          <ac:chgData name="balaji subrahmanyam k" userId="1f2a37bde92d7902" providerId="LiveId" clId="{7E5AF97A-FE11-4169-A692-EE0313B6A811}" dt="2021-11-17T16:17:20.828" v="166" actId="478"/>
          <ac:spMkLst>
            <pc:docMk/>
            <pc:sldMk cId="0" sldId="256"/>
            <ac:spMk id="101" creationId="{00000000-0000-0000-0000-000000000000}"/>
          </ac:spMkLst>
        </pc:spChg>
        <pc:spChg chg="del mod">
          <ac:chgData name="balaji subrahmanyam k" userId="1f2a37bde92d7902" providerId="LiveId" clId="{7E5AF97A-FE11-4169-A692-EE0313B6A811}" dt="2021-11-17T16:17:27.224" v="168" actId="478"/>
          <ac:spMkLst>
            <pc:docMk/>
            <pc:sldMk cId="0" sldId="256"/>
            <ac:spMk id="102" creationId="{00000000-0000-0000-0000-000000000000}"/>
          </ac:spMkLst>
        </pc:spChg>
        <pc:spChg chg="mod topLvl">
          <ac:chgData name="balaji subrahmanyam k" userId="1f2a37bde92d7902" providerId="LiveId" clId="{7E5AF97A-FE11-4169-A692-EE0313B6A811}" dt="2021-11-17T16:47:01.506" v="1192" actId="1076"/>
          <ac:spMkLst>
            <pc:docMk/>
            <pc:sldMk cId="0" sldId="256"/>
            <ac:spMk id="105" creationId="{00000000-0000-0000-0000-000000000000}"/>
          </ac:spMkLst>
        </pc:spChg>
        <pc:spChg chg="del topLvl">
          <ac:chgData name="balaji subrahmanyam k" userId="1f2a37bde92d7902" providerId="LiveId" clId="{7E5AF97A-FE11-4169-A692-EE0313B6A811}" dt="2021-11-17T16:45:51.366" v="1113" actId="478"/>
          <ac:spMkLst>
            <pc:docMk/>
            <pc:sldMk cId="0" sldId="256"/>
            <ac:spMk id="106" creationId="{00000000-0000-0000-0000-000000000000}"/>
          </ac:spMkLst>
        </pc:spChg>
        <pc:spChg chg="del topLvl">
          <ac:chgData name="balaji subrahmanyam k" userId="1f2a37bde92d7902" providerId="LiveId" clId="{7E5AF97A-FE11-4169-A692-EE0313B6A811}" dt="2021-11-17T16:45:45.211" v="1112" actId="478"/>
          <ac:spMkLst>
            <pc:docMk/>
            <pc:sldMk cId="0" sldId="256"/>
            <ac:spMk id="107" creationId="{00000000-0000-0000-0000-000000000000}"/>
          </ac:spMkLst>
        </pc:spChg>
        <pc:spChg chg="del">
          <ac:chgData name="balaji subrahmanyam k" userId="1f2a37bde92d7902" providerId="LiveId" clId="{7E5AF97A-FE11-4169-A692-EE0313B6A811}" dt="2021-11-17T16:45:57.920" v="1115" actId="478"/>
          <ac:spMkLst>
            <pc:docMk/>
            <pc:sldMk cId="0" sldId="256"/>
            <ac:spMk id="108" creationId="{00000000-0000-0000-0000-000000000000}"/>
          </ac:spMkLst>
        </pc:spChg>
        <pc:spChg chg="mod">
          <ac:chgData name="balaji subrahmanyam k" userId="1f2a37bde92d7902" providerId="LiveId" clId="{7E5AF97A-FE11-4169-A692-EE0313B6A811}" dt="2021-11-17T16:47:05.971" v="1193" actId="1076"/>
          <ac:spMkLst>
            <pc:docMk/>
            <pc:sldMk cId="0" sldId="256"/>
            <ac:spMk id="110" creationId="{00000000-0000-0000-0000-000000000000}"/>
          </ac:spMkLst>
        </pc:spChg>
        <pc:spChg chg="del">
          <ac:chgData name="balaji subrahmanyam k" userId="1f2a37bde92d7902" providerId="LiveId" clId="{7E5AF97A-FE11-4169-A692-EE0313B6A811}" dt="2021-11-17T16:45:53.427" v="1114" actId="478"/>
          <ac:spMkLst>
            <pc:docMk/>
            <pc:sldMk cId="0" sldId="256"/>
            <ac:spMk id="111" creationId="{00000000-0000-0000-0000-000000000000}"/>
          </ac:spMkLst>
        </pc:spChg>
        <pc:grpChg chg="del">
          <ac:chgData name="balaji subrahmanyam k" userId="1f2a37bde92d7902" providerId="LiveId" clId="{7E5AF97A-FE11-4169-A692-EE0313B6A811}" dt="2021-11-17T16:17:13.457" v="164" actId="478"/>
          <ac:grpSpMkLst>
            <pc:docMk/>
            <pc:sldMk cId="0" sldId="256"/>
            <ac:grpSpMk id="97" creationId="{00000000-0000-0000-0000-000000000000}"/>
          </ac:grpSpMkLst>
        </pc:grpChg>
        <pc:grpChg chg="del">
          <ac:chgData name="balaji subrahmanyam k" userId="1f2a37bde92d7902" providerId="LiveId" clId="{7E5AF97A-FE11-4169-A692-EE0313B6A811}" dt="2021-11-17T16:45:45.211" v="1112" actId="478"/>
          <ac:grpSpMkLst>
            <pc:docMk/>
            <pc:sldMk cId="0" sldId="256"/>
            <ac:grpSpMk id="103" creationId="{00000000-0000-0000-0000-000000000000}"/>
          </ac:grpSpMkLst>
        </pc:grpChg>
        <pc:grpChg chg="del topLvl">
          <ac:chgData name="balaji subrahmanyam k" userId="1f2a37bde92d7902" providerId="LiveId" clId="{7E5AF97A-FE11-4169-A692-EE0313B6A811}" dt="2021-11-17T16:45:51.366" v="1113" actId="478"/>
          <ac:grpSpMkLst>
            <pc:docMk/>
            <pc:sldMk cId="0" sldId="256"/>
            <ac:grpSpMk id="104" creationId="{00000000-0000-0000-0000-000000000000}"/>
          </ac:grpSpMkLst>
        </pc:grpChg>
        <pc:picChg chg="add del mod">
          <ac:chgData name="balaji subrahmanyam k" userId="1f2a37bde92d7902" providerId="LiveId" clId="{7E5AF97A-FE11-4169-A692-EE0313B6A811}" dt="2021-11-17T16:52:23.153" v="1241" actId="478"/>
          <ac:picMkLst>
            <pc:docMk/>
            <pc:sldMk cId="0" sldId="256"/>
            <ac:picMk id="3" creationId="{0A2E716B-F2E0-4CD0-96CB-CAAB97F85AD9}"/>
          </ac:picMkLst>
        </pc:picChg>
        <pc:picChg chg="add mod">
          <ac:chgData name="balaji subrahmanyam k" userId="1f2a37bde92d7902" providerId="LiveId" clId="{7E5AF97A-FE11-4169-A692-EE0313B6A811}" dt="2021-11-17T16:52:54.371" v="1248" actId="14100"/>
          <ac:picMkLst>
            <pc:docMk/>
            <pc:sldMk cId="0" sldId="256"/>
            <ac:picMk id="5" creationId="{FCF3682A-8B29-4893-95A3-73E7381A9269}"/>
          </ac:picMkLst>
        </pc:picChg>
        <pc:picChg chg="add del mod ord">
          <ac:chgData name="balaji subrahmanyam k" userId="1f2a37bde92d7902" providerId="LiveId" clId="{7E5AF97A-FE11-4169-A692-EE0313B6A811}" dt="2021-11-17T16:59:18.354" v="1278" actId="478"/>
          <ac:picMkLst>
            <pc:docMk/>
            <pc:sldMk cId="0" sldId="256"/>
            <ac:picMk id="7" creationId="{6F8676AD-9399-4C32-AD57-CBA6FFE207EF}"/>
          </ac:picMkLst>
        </pc:picChg>
        <pc:picChg chg="add del mod">
          <ac:chgData name="balaji subrahmanyam k" userId="1f2a37bde92d7902" providerId="LiveId" clId="{7E5AF97A-FE11-4169-A692-EE0313B6A811}" dt="2021-11-17T16:59:19.201" v="1279" actId="478"/>
          <ac:picMkLst>
            <pc:docMk/>
            <pc:sldMk cId="0" sldId="256"/>
            <ac:picMk id="10" creationId="{EB0EA5F0-7C99-49D6-9D9C-8373410FD821}"/>
          </ac:picMkLst>
        </pc:picChg>
        <pc:picChg chg="add del mod">
          <ac:chgData name="balaji subrahmanyam k" userId="1f2a37bde92d7902" providerId="LiveId" clId="{7E5AF97A-FE11-4169-A692-EE0313B6A811}" dt="2021-11-17T16:59:20.524" v="1280" actId="478"/>
          <ac:picMkLst>
            <pc:docMk/>
            <pc:sldMk cId="0" sldId="256"/>
            <ac:picMk id="12" creationId="{69D2D39F-1440-431A-A103-F1406C5B4A8C}"/>
          </ac:picMkLst>
        </pc:picChg>
        <pc:picChg chg="add mod">
          <ac:chgData name="balaji subrahmanyam k" userId="1f2a37bde92d7902" providerId="LiveId" clId="{7E5AF97A-FE11-4169-A692-EE0313B6A811}" dt="2021-11-17T16:59:29.849" v="1284" actId="14100"/>
          <ac:picMkLst>
            <pc:docMk/>
            <pc:sldMk cId="0" sldId="256"/>
            <ac:picMk id="14" creationId="{2887A668-FAB3-40A2-87D3-FFD854753A8B}"/>
          </ac:picMkLst>
        </pc:picChg>
        <pc:picChg chg="del">
          <ac:chgData name="balaji subrahmanyam k" userId="1f2a37bde92d7902" providerId="LiveId" clId="{7E5AF97A-FE11-4169-A692-EE0313B6A811}" dt="2021-11-17T16:52:50.916" v="1247" actId="478"/>
          <ac:picMkLst>
            <pc:docMk/>
            <pc:sldMk cId="0" sldId="256"/>
            <ac:picMk id="92" creationId="{00000000-0000-0000-0000-000000000000}"/>
          </ac:picMkLst>
        </pc:picChg>
        <pc:picChg chg="del">
          <ac:chgData name="balaji subrahmanyam k" userId="1f2a37bde92d7902" providerId="LiveId" clId="{7E5AF97A-FE11-4169-A692-EE0313B6A811}" dt="2021-11-17T16:56:12.994" v="1250" actId="478"/>
          <ac:picMkLst>
            <pc:docMk/>
            <pc:sldMk cId="0" sldId="256"/>
            <ac:picMk id="109" creationId="{00000000-0000-0000-0000-000000000000}"/>
          </ac:picMkLst>
        </pc:picChg>
      </pc:sldChg>
      <pc:sldChg chg="addSp delSp modSp mod">
        <pc:chgData name="balaji subrahmanyam k" userId="1f2a37bde92d7902" providerId="LiveId" clId="{7E5AF97A-FE11-4169-A692-EE0313B6A811}" dt="2021-11-17T16:45:33.250" v="1111" actId="1076"/>
        <pc:sldMkLst>
          <pc:docMk/>
          <pc:sldMk cId="0" sldId="258"/>
        </pc:sldMkLst>
        <pc:spChg chg="mod">
          <ac:chgData name="balaji subrahmanyam k" userId="1f2a37bde92d7902" providerId="LiveId" clId="{7E5AF97A-FE11-4169-A692-EE0313B6A811}" dt="2021-11-17T16:41:50.240" v="984" actId="20577"/>
          <ac:spMkLst>
            <pc:docMk/>
            <pc:sldMk cId="0" sldId="258"/>
            <ac:spMk id="22" creationId="{E8416665-F997-4FF9-AB25-5ABE73220BE8}"/>
          </ac:spMkLst>
        </pc:spChg>
        <pc:spChg chg="mod">
          <ac:chgData name="balaji subrahmanyam k" userId="1f2a37bde92d7902" providerId="LiveId" clId="{7E5AF97A-FE11-4169-A692-EE0313B6A811}" dt="2021-11-17T16:42:09.658" v="986" actId="1076"/>
          <ac:spMkLst>
            <pc:docMk/>
            <pc:sldMk cId="0" sldId="258"/>
            <ac:spMk id="24" creationId="{F9AF6815-9E46-4FBE-B801-604977C90812}"/>
          </ac:spMkLst>
        </pc:spChg>
        <pc:spChg chg="add del mod topLvl">
          <ac:chgData name="balaji subrahmanyam k" userId="1f2a37bde92d7902" providerId="LiveId" clId="{7E5AF97A-FE11-4169-A692-EE0313B6A811}" dt="2021-11-17T16:43:38.230" v="1028" actId="20577"/>
          <ac:spMkLst>
            <pc:docMk/>
            <pc:sldMk cId="0" sldId="258"/>
            <ac:spMk id="26" creationId="{4F66E87F-3C32-4937-822B-4D5BFA939AE8}"/>
          </ac:spMkLst>
        </pc:spChg>
        <pc:spChg chg="add del mod topLvl">
          <ac:chgData name="balaji subrahmanyam k" userId="1f2a37bde92d7902" providerId="LiveId" clId="{7E5AF97A-FE11-4169-A692-EE0313B6A811}" dt="2021-11-17T16:43:36.657" v="1024" actId="478"/>
          <ac:spMkLst>
            <pc:docMk/>
            <pc:sldMk cId="0" sldId="258"/>
            <ac:spMk id="27" creationId="{8FCA14DE-BC2B-4AF3-A9D6-D70F2F8E070C}"/>
          </ac:spMkLst>
        </pc:spChg>
        <pc:spChg chg="mod">
          <ac:chgData name="balaji subrahmanyam k" userId="1f2a37bde92d7902" providerId="LiveId" clId="{7E5AF97A-FE11-4169-A692-EE0313B6A811}" dt="2021-11-17T16:43:29.115" v="1019"/>
          <ac:spMkLst>
            <pc:docMk/>
            <pc:sldMk cId="0" sldId="258"/>
            <ac:spMk id="35" creationId="{3DD6C236-0103-42C3-B0EF-76E6086BD8BE}"/>
          </ac:spMkLst>
        </pc:spChg>
        <pc:spChg chg="mod">
          <ac:chgData name="balaji subrahmanyam k" userId="1f2a37bde92d7902" providerId="LiveId" clId="{7E5AF97A-FE11-4169-A692-EE0313B6A811}" dt="2021-11-17T16:43:29.115" v="1019"/>
          <ac:spMkLst>
            <pc:docMk/>
            <pc:sldMk cId="0" sldId="258"/>
            <ac:spMk id="36" creationId="{1A84255C-B2C4-4CFE-A8D1-A23BA0B4C095}"/>
          </ac:spMkLst>
        </pc:spChg>
        <pc:spChg chg="mod">
          <ac:chgData name="balaji subrahmanyam k" userId="1f2a37bde92d7902" providerId="LiveId" clId="{7E5AF97A-FE11-4169-A692-EE0313B6A811}" dt="2021-11-17T16:44:00.938" v="1031"/>
          <ac:spMkLst>
            <pc:docMk/>
            <pc:sldMk cId="0" sldId="258"/>
            <ac:spMk id="38" creationId="{0ABA2CAD-DBFA-4370-B484-5142DA4D1B5F}"/>
          </ac:spMkLst>
        </pc:spChg>
        <pc:spChg chg="mod">
          <ac:chgData name="balaji subrahmanyam k" userId="1f2a37bde92d7902" providerId="LiveId" clId="{7E5AF97A-FE11-4169-A692-EE0313B6A811}" dt="2021-11-17T16:44:00.938" v="1031"/>
          <ac:spMkLst>
            <pc:docMk/>
            <pc:sldMk cId="0" sldId="258"/>
            <ac:spMk id="39" creationId="{58D9EBC1-2925-4751-A630-8A1E729B20A3}"/>
          </ac:spMkLst>
        </pc:spChg>
        <pc:spChg chg="mod">
          <ac:chgData name="balaji subrahmanyam k" userId="1f2a37bde92d7902" providerId="LiveId" clId="{7E5AF97A-FE11-4169-A692-EE0313B6A811}" dt="2021-11-17T16:44:10.190" v="1033"/>
          <ac:spMkLst>
            <pc:docMk/>
            <pc:sldMk cId="0" sldId="258"/>
            <ac:spMk id="41" creationId="{70E1E22C-3D8A-4A28-AF87-6498B33EB900}"/>
          </ac:spMkLst>
        </pc:spChg>
        <pc:spChg chg="mod">
          <ac:chgData name="balaji subrahmanyam k" userId="1f2a37bde92d7902" providerId="LiveId" clId="{7E5AF97A-FE11-4169-A692-EE0313B6A811}" dt="2021-11-17T16:44:10.190" v="1033"/>
          <ac:spMkLst>
            <pc:docMk/>
            <pc:sldMk cId="0" sldId="258"/>
            <ac:spMk id="42" creationId="{8548D211-0D87-4FBF-843F-6851A2276811}"/>
          </ac:spMkLst>
        </pc:spChg>
        <pc:spChg chg="add mod">
          <ac:chgData name="balaji subrahmanyam k" userId="1f2a37bde92d7902" providerId="LiveId" clId="{7E5AF97A-FE11-4169-A692-EE0313B6A811}" dt="2021-11-17T16:44:36.342" v="1085" actId="20577"/>
          <ac:spMkLst>
            <pc:docMk/>
            <pc:sldMk cId="0" sldId="258"/>
            <ac:spMk id="43" creationId="{F9AB7410-63FE-4F56-95F6-C5CE282BA3AA}"/>
          </ac:spMkLst>
        </pc:spChg>
        <pc:spChg chg="add mod">
          <ac:chgData name="balaji subrahmanyam k" userId="1f2a37bde92d7902" providerId="LiveId" clId="{7E5AF97A-FE11-4169-A692-EE0313B6A811}" dt="2021-11-17T16:45:33.250" v="1111" actId="1076"/>
          <ac:spMkLst>
            <pc:docMk/>
            <pc:sldMk cId="0" sldId="258"/>
            <ac:spMk id="44" creationId="{CDB05F37-2EE4-4488-A930-0195FCF2FFD8}"/>
          </ac:spMkLst>
        </pc:spChg>
        <pc:spChg chg="mod topLvl">
          <ac:chgData name="balaji subrahmanyam k" userId="1f2a37bde92d7902" providerId="LiveId" clId="{7E5AF97A-FE11-4169-A692-EE0313B6A811}" dt="2021-11-17T16:45:18.236" v="1091" actId="1076"/>
          <ac:spMkLst>
            <pc:docMk/>
            <pc:sldMk cId="0" sldId="258"/>
            <ac:spMk id="136" creationId="{00000000-0000-0000-0000-000000000000}"/>
          </ac:spMkLst>
        </pc:spChg>
        <pc:spChg chg="del topLvl">
          <ac:chgData name="balaji subrahmanyam k" userId="1f2a37bde92d7902" providerId="LiveId" clId="{7E5AF97A-FE11-4169-A692-EE0313B6A811}" dt="2021-11-17T16:45:00.256" v="1087" actId="478"/>
          <ac:spMkLst>
            <pc:docMk/>
            <pc:sldMk cId="0" sldId="258"/>
            <ac:spMk id="137" creationId="{00000000-0000-0000-0000-000000000000}"/>
          </ac:spMkLst>
        </pc:spChg>
        <pc:spChg chg="del topLvl">
          <ac:chgData name="balaji subrahmanyam k" userId="1f2a37bde92d7902" providerId="LiveId" clId="{7E5AF97A-FE11-4169-A692-EE0313B6A811}" dt="2021-11-17T16:44:56.664" v="1086" actId="478"/>
          <ac:spMkLst>
            <pc:docMk/>
            <pc:sldMk cId="0" sldId="258"/>
            <ac:spMk id="138" creationId="{00000000-0000-0000-0000-000000000000}"/>
          </ac:spMkLst>
        </pc:spChg>
        <pc:spChg chg="del mod">
          <ac:chgData name="balaji subrahmanyam k" userId="1f2a37bde92d7902" providerId="LiveId" clId="{7E5AF97A-FE11-4169-A692-EE0313B6A811}" dt="2021-11-17T16:45:29.292" v="1110" actId="478"/>
          <ac:spMkLst>
            <pc:docMk/>
            <pc:sldMk cId="0" sldId="258"/>
            <ac:spMk id="139" creationId="{00000000-0000-0000-0000-000000000000}"/>
          </ac:spMkLst>
        </pc:spChg>
        <pc:spChg chg="del">
          <ac:chgData name="balaji subrahmanyam k" userId="1f2a37bde92d7902" providerId="LiveId" clId="{7E5AF97A-FE11-4169-A692-EE0313B6A811}" dt="2021-11-17T16:45:13.302" v="1090" actId="478"/>
          <ac:spMkLst>
            <pc:docMk/>
            <pc:sldMk cId="0" sldId="258"/>
            <ac:spMk id="140" creationId="{00000000-0000-0000-0000-000000000000}"/>
          </ac:spMkLst>
        </pc:spChg>
        <pc:spChg chg="del mod">
          <ac:chgData name="balaji subrahmanyam k" userId="1f2a37bde92d7902" providerId="LiveId" clId="{7E5AF97A-FE11-4169-A692-EE0313B6A811}" dt="2021-11-17T16:45:08.984" v="1089" actId="478"/>
          <ac:spMkLst>
            <pc:docMk/>
            <pc:sldMk cId="0" sldId="258"/>
            <ac:spMk id="141" creationId="{00000000-0000-0000-0000-000000000000}"/>
          </ac:spMkLst>
        </pc:spChg>
        <pc:spChg chg="mod">
          <ac:chgData name="balaji subrahmanyam k" userId="1f2a37bde92d7902" providerId="LiveId" clId="{7E5AF97A-FE11-4169-A692-EE0313B6A811}" dt="2021-11-17T16:43:49.900" v="1029"/>
          <ac:spMkLst>
            <pc:docMk/>
            <pc:sldMk cId="0" sldId="258"/>
            <ac:spMk id="145" creationId="{00000000-0000-0000-0000-000000000000}"/>
          </ac:spMkLst>
        </pc:spChg>
        <pc:grpChg chg="mod">
          <ac:chgData name="balaji subrahmanyam k" userId="1f2a37bde92d7902" providerId="LiveId" clId="{7E5AF97A-FE11-4169-A692-EE0313B6A811}" dt="2021-11-17T16:42:03.131" v="985" actId="1076"/>
          <ac:grpSpMkLst>
            <pc:docMk/>
            <pc:sldMk cId="0" sldId="258"/>
            <ac:grpSpMk id="21" creationId="{0C6DA957-2B63-4E5F-B208-BE50ACCA60A2}"/>
          </ac:grpSpMkLst>
        </pc:grpChg>
        <pc:grpChg chg="add del mod">
          <ac:chgData name="balaji subrahmanyam k" userId="1f2a37bde92d7902" providerId="LiveId" clId="{7E5AF97A-FE11-4169-A692-EE0313B6A811}" dt="2021-11-17T16:43:55.953" v="1030" actId="478"/>
          <ac:grpSpMkLst>
            <pc:docMk/>
            <pc:sldMk cId="0" sldId="258"/>
            <ac:grpSpMk id="25" creationId="{C47CDE93-7B30-4A09-A281-38498F8DC0F4}"/>
          </ac:grpSpMkLst>
        </pc:grpChg>
        <pc:grpChg chg="add del mod">
          <ac:chgData name="balaji subrahmanyam k" userId="1f2a37bde92d7902" providerId="LiveId" clId="{7E5AF97A-FE11-4169-A692-EE0313B6A811}" dt="2021-11-17T16:43:35.936" v="1022"/>
          <ac:grpSpMkLst>
            <pc:docMk/>
            <pc:sldMk cId="0" sldId="258"/>
            <ac:grpSpMk id="34" creationId="{83FB23C6-35E6-47AC-B4DD-0E3ECF1026B2}"/>
          </ac:grpSpMkLst>
        </pc:grpChg>
        <pc:grpChg chg="add mod">
          <ac:chgData name="balaji subrahmanyam k" userId="1f2a37bde92d7902" providerId="LiveId" clId="{7E5AF97A-FE11-4169-A692-EE0313B6A811}" dt="2021-11-17T16:44:05.804" v="1032" actId="1076"/>
          <ac:grpSpMkLst>
            <pc:docMk/>
            <pc:sldMk cId="0" sldId="258"/>
            <ac:grpSpMk id="37" creationId="{8C58A742-F2B5-417C-9346-ADF9B3ACF201}"/>
          </ac:grpSpMkLst>
        </pc:grpChg>
        <pc:grpChg chg="add del mod">
          <ac:chgData name="balaji subrahmanyam k" userId="1f2a37bde92d7902" providerId="LiveId" clId="{7E5AF97A-FE11-4169-A692-EE0313B6A811}" dt="2021-11-17T16:44:12.122" v="1034"/>
          <ac:grpSpMkLst>
            <pc:docMk/>
            <pc:sldMk cId="0" sldId="258"/>
            <ac:grpSpMk id="40" creationId="{60DF3C29-F6C5-43A0-BBE4-8F3D5BA5503B}"/>
          </ac:grpSpMkLst>
        </pc:grpChg>
        <pc:grpChg chg="del">
          <ac:chgData name="balaji subrahmanyam k" userId="1f2a37bde92d7902" providerId="LiveId" clId="{7E5AF97A-FE11-4169-A692-EE0313B6A811}" dt="2021-11-17T16:44:56.664" v="1086" actId="478"/>
          <ac:grpSpMkLst>
            <pc:docMk/>
            <pc:sldMk cId="0" sldId="258"/>
            <ac:grpSpMk id="134" creationId="{00000000-0000-0000-0000-000000000000}"/>
          </ac:grpSpMkLst>
        </pc:grpChg>
        <pc:grpChg chg="del topLvl">
          <ac:chgData name="balaji subrahmanyam k" userId="1f2a37bde92d7902" providerId="LiveId" clId="{7E5AF97A-FE11-4169-A692-EE0313B6A811}" dt="2021-11-17T16:45:00.256" v="1087" actId="478"/>
          <ac:grpSpMkLst>
            <pc:docMk/>
            <pc:sldMk cId="0" sldId="258"/>
            <ac:grpSpMk id="135" creationId="{00000000-0000-0000-0000-000000000000}"/>
          </ac:grpSpMkLst>
        </pc:grpChg>
      </pc:sldChg>
      <pc:sldChg chg="addSp delSp modSp mod">
        <pc:chgData name="balaji subrahmanyam k" userId="1f2a37bde92d7902" providerId="LiveId" clId="{7E5AF97A-FE11-4169-A692-EE0313B6A811}" dt="2021-11-17T17:03:16.259" v="1312" actId="14100"/>
        <pc:sldMkLst>
          <pc:docMk/>
          <pc:sldMk cId="0" sldId="260"/>
        </pc:sldMkLst>
        <pc:spChg chg="add mod">
          <ac:chgData name="balaji subrahmanyam k" userId="1f2a37bde92d7902" providerId="LiveId" clId="{7E5AF97A-FE11-4169-A692-EE0313B6A811}" dt="2021-11-17T16:40:36.483" v="975" actId="1076"/>
          <ac:spMkLst>
            <pc:docMk/>
            <pc:sldMk cId="0" sldId="260"/>
            <ac:spMk id="24" creationId="{813EAD4A-38AA-461C-B6A9-AA7A3644110A}"/>
          </ac:spMkLst>
        </pc:spChg>
        <pc:spChg chg="add mod">
          <ac:chgData name="balaji subrahmanyam k" userId="1f2a37bde92d7902" providerId="LiveId" clId="{7E5AF97A-FE11-4169-A692-EE0313B6A811}" dt="2021-11-17T16:41:13.603" v="979" actId="1076"/>
          <ac:spMkLst>
            <pc:docMk/>
            <pc:sldMk cId="0" sldId="260"/>
            <ac:spMk id="25" creationId="{5D354A6C-6C11-4236-B74F-1F5E6DBB0E20}"/>
          </ac:spMkLst>
        </pc:spChg>
        <pc:spChg chg="mod">
          <ac:chgData name="balaji subrahmanyam k" userId="1f2a37bde92d7902" providerId="LiveId" clId="{7E5AF97A-FE11-4169-A692-EE0313B6A811}" dt="2021-11-17T16:19:41.687" v="283" actId="20577"/>
          <ac:spMkLst>
            <pc:docMk/>
            <pc:sldMk cId="0" sldId="260"/>
            <ac:spMk id="178" creationId="{00000000-0000-0000-0000-000000000000}"/>
          </ac:spMkLst>
        </pc:spChg>
        <pc:spChg chg="mod">
          <ac:chgData name="balaji subrahmanyam k" userId="1f2a37bde92d7902" providerId="LiveId" clId="{7E5AF97A-FE11-4169-A692-EE0313B6A811}" dt="2021-11-17T17:03:10.457" v="1310" actId="20577"/>
          <ac:spMkLst>
            <pc:docMk/>
            <pc:sldMk cId="0" sldId="260"/>
            <ac:spMk id="180" creationId="{00000000-0000-0000-0000-000000000000}"/>
          </ac:spMkLst>
        </pc:spChg>
        <pc:grpChg chg="mod">
          <ac:chgData name="balaji subrahmanyam k" userId="1f2a37bde92d7902" providerId="LiveId" clId="{7E5AF97A-FE11-4169-A692-EE0313B6A811}" dt="2021-11-17T16:19:52.098" v="285" actId="1076"/>
          <ac:grpSpMkLst>
            <pc:docMk/>
            <pc:sldMk cId="0" sldId="260"/>
            <ac:grpSpMk id="177" creationId="{00000000-0000-0000-0000-000000000000}"/>
          </ac:grpSpMkLst>
        </pc:grpChg>
        <pc:picChg chg="del">
          <ac:chgData name="balaji subrahmanyam k" userId="1f2a37bde92d7902" providerId="LiveId" clId="{7E5AF97A-FE11-4169-A692-EE0313B6A811}" dt="2021-11-17T16:16:51.436" v="157" actId="478"/>
          <ac:picMkLst>
            <pc:docMk/>
            <pc:sldMk cId="0" sldId="260"/>
            <ac:picMk id="3" creationId="{0BEB9690-AB7F-42B8-9B8F-60CD1E2C4AE9}"/>
          </ac:picMkLst>
        </pc:picChg>
        <pc:picChg chg="add mod">
          <ac:chgData name="balaji subrahmanyam k" userId="1f2a37bde92d7902" providerId="LiveId" clId="{7E5AF97A-FE11-4169-A692-EE0313B6A811}" dt="2021-11-17T17:03:16.259" v="1312" actId="14100"/>
          <ac:picMkLst>
            <pc:docMk/>
            <pc:sldMk cId="0" sldId="260"/>
            <ac:picMk id="5" creationId="{0593B9C0-2D1F-43C8-A3CE-BEC275C00977}"/>
          </ac:picMkLst>
        </pc:picChg>
        <pc:picChg chg="add mod">
          <ac:chgData name="balaji subrahmanyam k" userId="1f2a37bde92d7902" providerId="LiveId" clId="{7E5AF97A-FE11-4169-A692-EE0313B6A811}" dt="2021-11-17T16:39:58.010" v="966" actId="1076"/>
          <ac:picMkLst>
            <pc:docMk/>
            <pc:sldMk cId="0" sldId="260"/>
            <ac:picMk id="7" creationId="{084F8971-74DE-4C22-B084-D77AE0E7A1C1}"/>
          </ac:picMkLst>
        </pc:picChg>
        <pc:picChg chg="del">
          <ac:chgData name="balaji subrahmanyam k" userId="1f2a37bde92d7902" providerId="LiveId" clId="{7E5AF97A-FE11-4169-A692-EE0313B6A811}" dt="2021-11-17T16:15:47.005" v="148" actId="478"/>
          <ac:picMkLst>
            <pc:docMk/>
            <pc:sldMk cId="0" sldId="260"/>
            <ac:picMk id="16" creationId="{307D9F0A-6216-4B70-B5BA-F8D24B6178F6}"/>
          </ac:picMkLst>
        </pc:picChg>
      </pc:sldChg>
      <pc:sldChg chg="addSp delSp modSp mod">
        <pc:chgData name="balaji subrahmanyam k" userId="1f2a37bde92d7902" providerId="LiveId" clId="{7E5AF97A-FE11-4169-A692-EE0313B6A811}" dt="2021-11-17T16:40:58.521" v="977" actId="1076"/>
        <pc:sldMkLst>
          <pc:docMk/>
          <pc:sldMk cId="0" sldId="263"/>
        </pc:sldMkLst>
        <pc:spChg chg="del">
          <ac:chgData name="balaji subrahmanyam k" userId="1f2a37bde92d7902" providerId="LiveId" clId="{7E5AF97A-FE11-4169-A692-EE0313B6A811}" dt="2021-11-17T16:36:59.362" v="922" actId="478"/>
          <ac:spMkLst>
            <pc:docMk/>
            <pc:sldMk cId="0" sldId="263"/>
            <ac:spMk id="220" creationId="{00000000-0000-0000-0000-000000000000}"/>
          </ac:spMkLst>
        </pc:spChg>
        <pc:spChg chg="mod topLvl">
          <ac:chgData name="balaji subrahmanyam k" userId="1f2a37bde92d7902" providerId="LiveId" clId="{7E5AF97A-FE11-4169-A692-EE0313B6A811}" dt="2021-11-17T16:40:58.521" v="977" actId="1076"/>
          <ac:spMkLst>
            <pc:docMk/>
            <pc:sldMk cId="0" sldId="263"/>
            <ac:spMk id="223" creationId="{00000000-0000-0000-0000-000000000000}"/>
          </ac:spMkLst>
        </pc:spChg>
        <pc:spChg chg="del topLvl">
          <ac:chgData name="balaji subrahmanyam k" userId="1f2a37bde92d7902" providerId="LiveId" clId="{7E5AF97A-FE11-4169-A692-EE0313B6A811}" dt="2021-11-17T16:36:53.513" v="920" actId="478"/>
          <ac:spMkLst>
            <pc:docMk/>
            <pc:sldMk cId="0" sldId="263"/>
            <ac:spMk id="224" creationId="{00000000-0000-0000-0000-000000000000}"/>
          </ac:spMkLst>
        </pc:spChg>
        <pc:spChg chg="del topLvl">
          <ac:chgData name="balaji subrahmanyam k" userId="1f2a37bde92d7902" providerId="LiveId" clId="{7E5AF97A-FE11-4169-A692-EE0313B6A811}" dt="2021-11-17T16:36:49.674" v="919" actId="478"/>
          <ac:spMkLst>
            <pc:docMk/>
            <pc:sldMk cId="0" sldId="263"/>
            <ac:spMk id="225" creationId="{00000000-0000-0000-0000-000000000000}"/>
          </ac:spMkLst>
        </pc:spChg>
        <pc:spChg chg="mod">
          <ac:chgData name="balaji subrahmanyam k" userId="1f2a37bde92d7902" providerId="LiveId" clId="{7E5AF97A-FE11-4169-A692-EE0313B6A811}" dt="2021-11-17T16:37:22.849" v="944" actId="255"/>
          <ac:spMkLst>
            <pc:docMk/>
            <pc:sldMk cId="0" sldId="263"/>
            <ac:spMk id="226" creationId="{00000000-0000-0000-0000-000000000000}"/>
          </ac:spMkLst>
        </pc:spChg>
        <pc:spChg chg="del">
          <ac:chgData name="balaji subrahmanyam k" userId="1f2a37bde92d7902" providerId="LiveId" clId="{7E5AF97A-FE11-4169-A692-EE0313B6A811}" dt="2021-11-17T16:37:01.144" v="923" actId="478"/>
          <ac:spMkLst>
            <pc:docMk/>
            <pc:sldMk cId="0" sldId="263"/>
            <ac:spMk id="227" creationId="{00000000-0000-0000-0000-000000000000}"/>
          </ac:spMkLst>
        </pc:spChg>
        <pc:spChg chg="del">
          <ac:chgData name="balaji subrahmanyam k" userId="1f2a37bde92d7902" providerId="LiveId" clId="{7E5AF97A-FE11-4169-A692-EE0313B6A811}" dt="2021-11-17T16:36:55.779" v="921" actId="478"/>
          <ac:spMkLst>
            <pc:docMk/>
            <pc:sldMk cId="0" sldId="263"/>
            <ac:spMk id="228" creationId="{00000000-0000-0000-0000-000000000000}"/>
          </ac:spMkLst>
        </pc:spChg>
        <pc:spChg chg="mod">
          <ac:chgData name="balaji subrahmanyam k" userId="1f2a37bde92d7902" providerId="LiveId" clId="{7E5AF97A-FE11-4169-A692-EE0313B6A811}" dt="2021-11-17T16:20:19.516" v="291" actId="20577"/>
          <ac:spMkLst>
            <pc:docMk/>
            <pc:sldMk cId="0" sldId="263"/>
            <ac:spMk id="230" creationId="{00000000-0000-0000-0000-000000000000}"/>
          </ac:spMkLst>
        </pc:spChg>
        <pc:spChg chg="mod">
          <ac:chgData name="balaji subrahmanyam k" userId="1f2a37bde92d7902" providerId="LiveId" clId="{7E5AF97A-FE11-4169-A692-EE0313B6A811}" dt="2021-11-17T16:37:58.579" v="950" actId="255"/>
          <ac:spMkLst>
            <pc:docMk/>
            <pc:sldMk cId="0" sldId="263"/>
            <ac:spMk id="232" creationId="{00000000-0000-0000-0000-000000000000}"/>
          </ac:spMkLst>
        </pc:spChg>
        <pc:grpChg chg="del">
          <ac:chgData name="balaji subrahmanyam k" userId="1f2a37bde92d7902" providerId="LiveId" clId="{7E5AF97A-FE11-4169-A692-EE0313B6A811}" dt="2021-11-17T16:36:49.674" v="919" actId="478"/>
          <ac:grpSpMkLst>
            <pc:docMk/>
            <pc:sldMk cId="0" sldId="263"/>
            <ac:grpSpMk id="221" creationId="{00000000-0000-0000-0000-000000000000}"/>
          </ac:grpSpMkLst>
        </pc:grpChg>
        <pc:grpChg chg="del topLvl">
          <ac:chgData name="balaji subrahmanyam k" userId="1f2a37bde92d7902" providerId="LiveId" clId="{7E5AF97A-FE11-4169-A692-EE0313B6A811}" dt="2021-11-17T16:36:53.513" v="920" actId="478"/>
          <ac:grpSpMkLst>
            <pc:docMk/>
            <pc:sldMk cId="0" sldId="263"/>
            <ac:grpSpMk id="222" creationId="{00000000-0000-0000-0000-000000000000}"/>
          </ac:grpSpMkLst>
        </pc:grpChg>
        <pc:picChg chg="add mod">
          <ac:chgData name="balaji subrahmanyam k" userId="1f2a37bde92d7902" providerId="LiveId" clId="{7E5AF97A-FE11-4169-A692-EE0313B6A811}" dt="2021-11-17T16:37:51.827" v="949" actId="14100"/>
          <ac:picMkLst>
            <pc:docMk/>
            <pc:sldMk cId="0" sldId="263"/>
            <ac:picMk id="3" creationId="{343A0ABE-D223-4F3F-8675-749B5CCA8580}"/>
          </ac:picMkLst>
        </pc:picChg>
        <pc:picChg chg="add del mod">
          <ac:chgData name="balaji subrahmanyam k" userId="1f2a37bde92d7902" providerId="LiveId" clId="{7E5AF97A-FE11-4169-A692-EE0313B6A811}" dt="2021-11-17T16:38:55.205" v="952" actId="478"/>
          <ac:picMkLst>
            <pc:docMk/>
            <pc:sldMk cId="0" sldId="263"/>
            <ac:picMk id="5" creationId="{5D8CED25-94D3-4055-836E-84C6A8408172}"/>
          </ac:picMkLst>
        </pc:picChg>
        <pc:picChg chg="add mod">
          <ac:chgData name="balaji subrahmanyam k" userId="1f2a37bde92d7902" providerId="LiveId" clId="{7E5AF97A-FE11-4169-A692-EE0313B6A811}" dt="2021-11-17T16:39:07.435" v="957" actId="14100"/>
          <ac:picMkLst>
            <pc:docMk/>
            <pc:sldMk cId="0" sldId="263"/>
            <ac:picMk id="7" creationId="{1B809C4E-D845-421E-A0FD-84086DB52AB0}"/>
          </ac:picMkLst>
        </pc:picChg>
        <pc:picChg chg="add mod">
          <ac:chgData name="balaji subrahmanyam k" userId="1f2a37bde92d7902" providerId="LiveId" clId="{7E5AF97A-FE11-4169-A692-EE0313B6A811}" dt="2021-11-17T16:39:03.850" v="956" actId="14100"/>
          <ac:picMkLst>
            <pc:docMk/>
            <pc:sldMk cId="0" sldId="263"/>
            <ac:picMk id="9" creationId="{00173AD4-C278-4DBE-85C4-2E3549FD1F23}"/>
          </ac:picMkLst>
        </pc:picChg>
        <pc:picChg chg="del">
          <ac:chgData name="balaji subrahmanyam k" userId="1f2a37bde92d7902" providerId="LiveId" clId="{7E5AF97A-FE11-4169-A692-EE0313B6A811}" dt="2021-11-17T16:09:54.535" v="121" actId="478"/>
          <ac:picMkLst>
            <pc:docMk/>
            <pc:sldMk cId="0" sldId="263"/>
            <ac:picMk id="16" creationId="{4D9F389F-1B34-4D19-8AFD-45AFC9F4D2C5}"/>
          </ac:picMkLst>
        </pc:picChg>
        <pc:picChg chg="del">
          <ac:chgData name="balaji subrahmanyam k" userId="1f2a37bde92d7902" providerId="LiveId" clId="{7E5AF97A-FE11-4169-A692-EE0313B6A811}" dt="2021-11-17T16:09:09.871" v="116" actId="478"/>
          <ac:picMkLst>
            <pc:docMk/>
            <pc:sldMk cId="0" sldId="263"/>
            <ac:picMk id="17" creationId="{0AD63315-828B-43AB-A6B8-C8471AC93209}"/>
          </ac:picMkLst>
        </pc:picChg>
        <pc:picChg chg="del">
          <ac:chgData name="balaji subrahmanyam k" userId="1f2a37bde92d7902" providerId="LiveId" clId="{7E5AF97A-FE11-4169-A692-EE0313B6A811}" dt="2021-11-17T16:11:14.026" v="125" actId="478"/>
          <ac:picMkLst>
            <pc:docMk/>
            <pc:sldMk cId="0" sldId="263"/>
            <ac:picMk id="18" creationId="{881E0C48-34A0-4D9B-B03B-07A6B0E49732}"/>
          </ac:picMkLst>
        </pc:picChg>
      </pc:sldChg>
      <pc:sldChg chg="addSp delSp modSp mod">
        <pc:chgData name="balaji subrahmanyam k" userId="1f2a37bde92d7902" providerId="LiveId" clId="{7E5AF97A-FE11-4169-A692-EE0313B6A811}" dt="2021-11-17T16:36:42.202" v="918" actId="478"/>
        <pc:sldMkLst>
          <pc:docMk/>
          <pc:sldMk cId="0" sldId="264"/>
        </pc:sldMkLst>
        <pc:spChg chg="del">
          <ac:chgData name="balaji subrahmanyam k" userId="1f2a37bde92d7902" providerId="LiveId" clId="{7E5AF97A-FE11-4169-A692-EE0313B6A811}" dt="2021-11-17T16:36:39.846" v="917" actId="478"/>
          <ac:spMkLst>
            <pc:docMk/>
            <pc:sldMk cId="0" sldId="264"/>
            <ac:spMk id="238" creationId="{00000000-0000-0000-0000-000000000000}"/>
          </ac:spMkLst>
        </pc:spChg>
        <pc:spChg chg="topLvl">
          <ac:chgData name="balaji subrahmanyam k" userId="1f2a37bde92d7902" providerId="LiveId" clId="{7E5AF97A-FE11-4169-A692-EE0313B6A811}" dt="2021-11-17T16:36:32.675" v="914" actId="478"/>
          <ac:spMkLst>
            <pc:docMk/>
            <pc:sldMk cId="0" sldId="264"/>
            <ac:spMk id="241" creationId="{00000000-0000-0000-0000-000000000000}"/>
          </ac:spMkLst>
        </pc:spChg>
        <pc:spChg chg="del topLvl">
          <ac:chgData name="balaji subrahmanyam k" userId="1f2a37bde92d7902" providerId="LiveId" clId="{7E5AF97A-FE11-4169-A692-EE0313B6A811}" dt="2021-11-17T16:36:32.675" v="914" actId="478"/>
          <ac:spMkLst>
            <pc:docMk/>
            <pc:sldMk cId="0" sldId="264"/>
            <ac:spMk id="242" creationId="{00000000-0000-0000-0000-000000000000}"/>
          </ac:spMkLst>
        </pc:spChg>
        <pc:spChg chg="del mod topLvl">
          <ac:chgData name="balaji subrahmanyam k" userId="1f2a37bde92d7902" providerId="LiveId" clId="{7E5AF97A-FE11-4169-A692-EE0313B6A811}" dt="2021-11-17T16:36:29.479" v="913" actId="478"/>
          <ac:spMkLst>
            <pc:docMk/>
            <pc:sldMk cId="0" sldId="264"/>
            <ac:spMk id="243" creationId="{00000000-0000-0000-0000-000000000000}"/>
          </ac:spMkLst>
        </pc:spChg>
        <pc:spChg chg="mod">
          <ac:chgData name="balaji subrahmanyam k" userId="1f2a37bde92d7902" providerId="LiveId" clId="{7E5AF97A-FE11-4169-A692-EE0313B6A811}" dt="2021-11-17T16:36:23.420" v="911" actId="1076"/>
          <ac:spMkLst>
            <pc:docMk/>
            <pc:sldMk cId="0" sldId="264"/>
            <ac:spMk id="244" creationId="{00000000-0000-0000-0000-000000000000}"/>
          </ac:spMkLst>
        </pc:spChg>
        <pc:spChg chg="del mod">
          <ac:chgData name="balaji subrahmanyam k" userId="1f2a37bde92d7902" providerId="LiveId" clId="{7E5AF97A-FE11-4169-A692-EE0313B6A811}" dt="2021-11-17T16:36:42.202" v="918" actId="478"/>
          <ac:spMkLst>
            <pc:docMk/>
            <pc:sldMk cId="0" sldId="264"/>
            <ac:spMk id="245" creationId="{00000000-0000-0000-0000-000000000000}"/>
          </ac:spMkLst>
        </pc:spChg>
        <pc:spChg chg="del">
          <ac:chgData name="balaji subrahmanyam k" userId="1f2a37bde92d7902" providerId="LiveId" clId="{7E5AF97A-FE11-4169-A692-EE0313B6A811}" dt="2021-11-17T16:36:34.837" v="915" actId="478"/>
          <ac:spMkLst>
            <pc:docMk/>
            <pc:sldMk cId="0" sldId="264"/>
            <ac:spMk id="246" creationId="{00000000-0000-0000-0000-000000000000}"/>
          </ac:spMkLst>
        </pc:spChg>
        <pc:spChg chg="mod">
          <ac:chgData name="balaji subrahmanyam k" userId="1f2a37bde92d7902" providerId="LiveId" clId="{7E5AF97A-FE11-4169-A692-EE0313B6A811}" dt="2021-11-17T16:20:24.267" v="294" actId="20577"/>
          <ac:spMkLst>
            <pc:docMk/>
            <pc:sldMk cId="0" sldId="264"/>
            <ac:spMk id="248" creationId="{00000000-0000-0000-0000-000000000000}"/>
          </ac:spMkLst>
        </pc:spChg>
        <pc:spChg chg="mod">
          <ac:chgData name="balaji subrahmanyam k" userId="1f2a37bde92d7902" providerId="LiveId" clId="{7E5AF97A-FE11-4169-A692-EE0313B6A811}" dt="2021-11-17T16:36:19.746" v="910" actId="1076"/>
          <ac:spMkLst>
            <pc:docMk/>
            <pc:sldMk cId="0" sldId="264"/>
            <ac:spMk id="250" creationId="{00000000-0000-0000-0000-000000000000}"/>
          </ac:spMkLst>
        </pc:spChg>
        <pc:grpChg chg="del mod">
          <ac:chgData name="balaji subrahmanyam k" userId="1f2a37bde92d7902" providerId="LiveId" clId="{7E5AF97A-FE11-4169-A692-EE0313B6A811}" dt="2021-11-17T16:36:29.479" v="913" actId="478"/>
          <ac:grpSpMkLst>
            <pc:docMk/>
            <pc:sldMk cId="0" sldId="264"/>
            <ac:grpSpMk id="239" creationId="{00000000-0000-0000-0000-000000000000}"/>
          </ac:grpSpMkLst>
        </pc:grpChg>
        <pc:grpChg chg="del topLvl">
          <ac:chgData name="balaji subrahmanyam k" userId="1f2a37bde92d7902" providerId="LiveId" clId="{7E5AF97A-FE11-4169-A692-EE0313B6A811}" dt="2021-11-17T16:36:32.675" v="914" actId="478"/>
          <ac:grpSpMkLst>
            <pc:docMk/>
            <pc:sldMk cId="0" sldId="264"/>
            <ac:grpSpMk id="240" creationId="{00000000-0000-0000-0000-000000000000}"/>
          </ac:grpSpMkLst>
        </pc:grpChg>
        <pc:picChg chg="add mod">
          <ac:chgData name="balaji subrahmanyam k" userId="1f2a37bde92d7902" providerId="LiveId" clId="{7E5AF97A-FE11-4169-A692-EE0313B6A811}" dt="2021-11-17T16:15:40.513" v="147" actId="14100"/>
          <ac:picMkLst>
            <pc:docMk/>
            <pc:sldMk cId="0" sldId="264"/>
            <ac:picMk id="3" creationId="{FBE65E62-6482-4194-AC86-DE83E1CD95D9}"/>
          </ac:picMkLst>
        </pc:picChg>
        <pc:picChg chg="del">
          <ac:chgData name="balaji subrahmanyam k" userId="1f2a37bde92d7902" providerId="LiveId" clId="{7E5AF97A-FE11-4169-A692-EE0313B6A811}" dt="2021-11-17T16:11:46.165" v="131" actId="478"/>
          <ac:picMkLst>
            <pc:docMk/>
            <pc:sldMk cId="0" sldId="264"/>
            <ac:picMk id="19" creationId="{BFB75C80-D556-44E0-8C0C-7370B21750E5}"/>
          </ac:picMkLst>
        </pc:picChg>
        <pc:picChg chg="del mod">
          <ac:chgData name="balaji subrahmanyam k" userId="1f2a37bde92d7902" providerId="LiveId" clId="{7E5AF97A-FE11-4169-A692-EE0313B6A811}" dt="2021-11-17T16:15:30.517" v="143" actId="478"/>
          <ac:picMkLst>
            <pc:docMk/>
            <pc:sldMk cId="0" sldId="264"/>
            <ac:picMk id="21" creationId="{8C764A20-16B1-438F-A20E-550BB6B50D75}"/>
          </ac:picMkLst>
        </pc:picChg>
      </pc:sldChg>
      <pc:sldChg chg="addSp delSp modSp mod">
        <pc:chgData name="balaji subrahmanyam k" userId="1f2a37bde92d7902" providerId="LiveId" clId="{7E5AF97A-FE11-4169-A692-EE0313B6A811}" dt="2021-11-17T16:35:49.368" v="889" actId="2711"/>
        <pc:sldMkLst>
          <pc:docMk/>
          <pc:sldMk cId="0" sldId="265"/>
        </pc:sldMkLst>
        <pc:spChg chg="topLvl">
          <ac:chgData name="balaji subrahmanyam k" userId="1f2a37bde92d7902" providerId="LiveId" clId="{7E5AF97A-FE11-4169-A692-EE0313B6A811}" dt="2021-11-17T16:29:04.764" v="449" actId="478"/>
          <ac:spMkLst>
            <pc:docMk/>
            <pc:sldMk cId="0" sldId="265"/>
            <ac:spMk id="259" creationId="{00000000-0000-0000-0000-000000000000}"/>
          </ac:spMkLst>
        </pc:spChg>
        <pc:spChg chg="del topLvl">
          <ac:chgData name="balaji subrahmanyam k" userId="1f2a37bde92d7902" providerId="LiveId" clId="{7E5AF97A-FE11-4169-A692-EE0313B6A811}" dt="2021-11-17T16:29:04.764" v="449" actId="478"/>
          <ac:spMkLst>
            <pc:docMk/>
            <pc:sldMk cId="0" sldId="265"/>
            <ac:spMk id="260" creationId="{00000000-0000-0000-0000-000000000000}"/>
          </ac:spMkLst>
        </pc:spChg>
        <pc:spChg chg="del topLvl">
          <ac:chgData name="balaji subrahmanyam k" userId="1f2a37bde92d7902" providerId="LiveId" clId="{7E5AF97A-FE11-4169-A692-EE0313B6A811}" dt="2021-11-17T16:28:54.128" v="447" actId="478"/>
          <ac:spMkLst>
            <pc:docMk/>
            <pc:sldMk cId="0" sldId="265"/>
            <ac:spMk id="261" creationId="{00000000-0000-0000-0000-000000000000}"/>
          </ac:spMkLst>
        </pc:spChg>
        <pc:spChg chg="mod">
          <ac:chgData name="balaji subrahmanyam k" userId="1f2a37bde92d7902" providerId="LiveId" clId="{7E5AF97A-FE11-4169-A692-EE0313B6A811}" dt="2021-11-17T16:35:49.368" v="889" actId="2711"/>
          <ac:spMkLst>
            <pc:docMk/>
            <pc:sldMk cId="0" sldId="265"/>
            <ac:spMk id="262" creationId="{00000000-0000-0000-0000-000000000000}"/>
          </ac:spMkLst>
        </pc:spChg>
        <pc:spChg chg="del mod">
          <ac:chgData name="balaji subrahmanyam k" userId="1f2a37bde92d7902" providerId="LiveId" clId="{7E5AF97A-FE11-4169-A692-EE0313B6A811}" dt="2021-11-17T16:28:46.959" v="446" actId="478"/>
          <ac:spMkLst>
            <pc:docMk/>
            <pc:sldMk cId="0" sldId="265"/>
            <ac:spMk id="263" creationId="{00000000-0000-0000-0000-000000000000}"/>
          </ac:spMkLst>
        </pc:spChg>
        <pc:spChg chg="del">
          <ac:chgData name="balaji subrahmanyam k" userId="1f2a37bde92d7902" providerId="LiveId" clId="{7E5AF97A-FE11-4169-A692-EE0313B6A811}" dt="2021-11-17T16:28:41.717" v="444" actId="478"/>
          <ac:spMkLst>
            <pc:docMk/>
            <pc:sldMk cId="0" sldId="265"/>
            <ac:spMk id="264" creationId="{00000000-0000-0000-0000-000000000000}"/>
          </ac:spMkLst>
        </pc:spChg>
        <pc:spChg chg="mod">
          <ac:chgData name="balaji subrahmanyam k" userId="1f2a37bde92d7902" providerId="LiveId" clId="{7E5AF97A-FE11-4169-A692-EE0313B6A811}" dt="2021-11-17T16:20:30.415" v="297" actId="20577"/>
          <ac:spMkLst>
            <pc:docMk/>
            <pc:sldMk cId="0" sldId="265"/>
            <ac:spMk id="266" creationId="{00000000-0000-0000-0000-000000000000}"/>
          </ac:spMkLst>
        </pc:spChg>
        <pc:spChg chg="mod">
          <ac:chgData name="balaji subrahmanyam k" userId="1f2a37bde92d7902" providerId="LiveId" clId="{7E5AF97A-FE11-4169-A692-EE0313B6A811}" dt="2021-11-17T15:59:01.736" v="50" actId="20577"/>
          <ac:spMkLst>
            <pc:docMk/>
            <pc:sldMk cId="0" sldId="265"/>
            <ac:spMk id="268" creationId="{00000000-0000-0000-0000-000000000000}"/>
          </ac:spMkLst>
        </pc:spChg>
        <pc:grpChg chg="del">
          <ac:chgData name="balaji subrahmanyam k" userId="1f2a37bde92d7902" providerId="LiveId" clId="{7E5AF97A-FE11-4169-A692-EE0313B6A811}" dt="2021-11-17T16:28:54.128" v="447" actId="478"/>
          <ac:grpSpMkLst>
            <pc:docMk/>
            <pc:sldMk cId="0" sldId="265"/>
            <ac:grpSpMk id="257" creationId="{00000000-0000-0000-0000-000000000000}"/>
          </ac:grpSpMkLst>
        </pc:grpChg>
        <pc:grpChg chg="del mod topLvl">
          <ac:chgData name="balaji subrahmanyam k" userId="1f2a37bde92d7902" providerId="LiveId" clId="{7E5AF97A-FE11-4169-A692-EE0313B6A811}" dt="2021-11-17T16:29:04.764" v="449" actId="478"/>
          <ac:grpSpMkLst>
            <pc:docMk/>
            <pc:sldMk cId="0" sldId="265"/>
            <ac:grpSpMk id="258" creationId="{00000000-0000-0000-0000-000000000000}"/>
          </ac:grpSpMkLst>
        </pc:grpChg>
        <pc:picChg chg="add del mod">
          <ac:chgData name="balaji subrahmanyam k" userId="1f2a37bde92d7902" providerId="LiveId" clId="{7E5AF97A-FE11-4169-A692-EE0313B6A811}" dt="2021-11-17T15:59:34.949" v="71" actId="478"/>
          <ac:picMkLst>
            <pc:docMk/>
            <pc:sldMk cId="0" sldId="265"/>
            <ac:picMk id="3" creationId="{CF74ABE7-B6D1-458B-AC27-9F63CD98A44D}"/>
          </ac:picMkLst>
        </pc:picChg>
        <pc:picChg chg="add del mod">
          <ac:chgData name="balaji subrahmanyam k" userId="1f2a37bde92d7902" providerId="LiveId" clId="{7E5AF97A-FE11-4169-A692-EE0313B6A811}" dt="2021-11-17T15:59:02.712" v="53" actId="22"/>
          <ac:picMkLst>
            <pc:docMk/>
            <pc:sldMk cId="0" sldId="265"/>
            <ac:picMk id="5" creationId="{FC492763-DC1B-42F0-B6D6-AA8A3607A0F5}"/>
          </ac:picMkLst>
        </pc:picChg>
        <pc:picChg chg="add mod">
          <ac:chgData name="balaji subrahmanyam k" userId="1f2a37bde92d7902" providerId="LiveId" clId="{7E5AF97A-FE11-4169-A692-EE0313B6A811}" dt="2021-11-17T16:03:19.970" v="106" actId="14100"/>
          <ac:picMkLst>
            <pc:docMk/>
            <pc:sldMk cId="0" sldId="265"/>
            <ac:picMk id="7" creationId="{C08990EE-898F-40BC-B56F-037FE85C84B0}"/>
          </ac:picMkLst>
        </pc:picChg>
        <pc:picChg chg="add mod">
          <ac:chgData name="balaji subrahmanyam k" userId="1f2a37bde92d7902" providerId="LiveId" clId="{7E5AF97A-FE11-4169-A692-EE0313B6A811}" dt="2021-11-17T16:08:27.570" v="115" actId="14100"/>
          <ac:picMkLst>
            <pc:docMk/>
            <pc:sldMk cId="0" sldId="265"/>
            <ac:picMk id="9" creationId="{8D0E27B9-DD0A-4F3D-AC71-FA3A1D012C65}"/>
          </ac:picMkLst>
        </pc:picChg>
        <pc:picChg chg="add del mod">
          <ac:chgData name="balaji subrahmanyam k" userId="1f2a37bde92d7902" providerId="LiveId" clId="{7E5AF97A-FE11-4169-A692-EE0313B6A811}" dt="2021-11-17T16:03:00.334" v="99" actId="478"/>
          <ac:picMkLst>
            <pc:docMk/>
            <pc:sldMk cId="0" sldId="265"/>
            <ac:picMk id="58" creationId="{77CF4402-756A-44F0-BCBD-6BF22B1F4C89}"/>
          </ac:picMkLst>
        </pc:picChg>
        <pc:picChg chg="add del mod">
          <ac:chgData name="balaji subrahmanyam k" userId="1f2a37bde92d7902" providerId="LiveId" clId="{7E5AF97A-FE11-4169-A692-EE0313B6A811}" dt="2021-11-17T16:08:08.558" v="107" actId="478"/>
          <ac:picMkLst>
            <pc:docMk/>
            <pc:sldMk cId="0" sldId="265"/>
            <ac:picMk id="59" creationId="{BF4D4B94-2E8C-46E8-B639-E6C5A70BC759}"/>
          </ac:picMkLst>
        </pc:picChg>
      </pc:sldChg>
      <pc:sldChg chg="addSp delSp modSp mod">
        <pc:chgData name="balaji subrahmanyam k" userId="1f2a37bde92d7902" providerId="LiveId" clId="{7E5AF97A-FE11-4169-A692-EE0313B6A811}" dt="2021-11-17T16:27:13.058" v="429" actId="20577"/>
        <pc:sldMkLst>
          <pc:docMk/>
          <pc:sldMk cId="0" sldId="266"/>
        </pc:sldMkLst>
        <pc:spChg chg="add mod">
          <ac:chgData name="balaji subrahmanyam k" userId="1f2a37bde92d7902" providerId="LiveId" clId="{7E5AF97A-FE11-4169-A692-EE0313B6A811}" dt="2021-11-17T16:26:35.256" v="422"/>
          <ac:spMkLst>
            <pc:docMk/>
            <pc:sldMk cId="0" sldId="266"/>
            <ac:spMk id="28" creationId="{DE52E7CB-03DD-4E2B-AC92-A1312852F67D}"/>
          </ac:spMkLst>
        </pc:spChg>
        <pc:spChg chg="add mod">
          <ac:chgData name="balaji subrahmanyam k" userId="1f2a37bde92d7902" providerId="LiveId" clId="{7E5AF97A-FE11-4169-A692-EE0313B6A811}" dt="2021-11-17T16:27:09.506" v="427" actId="1076"/>
          <ac:spMkLst>
            <pc:docMk/>
            <pc:sldMk cId="0" sldId="266"/>
            <ac:spMk id="30" creationId="{1A06FAF5-38DF-46E4-AFF1-DCD02A12624C}"/>
          </ac:spMkLst>
        </pc:spChg>
        <pc:spChg chg="mod">
          <ac:chgData name="balaji subrahmanyam k" userId="1f2a37bde92d7902" providerId="LiveId" clId="{7E5AF97A-FE11-4169-A692-EE0313B6A811}" dt="2021-11-17T16:27:13.058" v="429" actId="20577"/>
          <ac:spMkLst>
            <pc:docMk/>
            <pc:sldMk cId="0" sldId="266"/>
            <ac:spMk id="284" creationId="{00000000-0000-0000-0000-000000000000}"/>
          </ac:spMkLst>
        </pc:spChg>
        <pc:spChg chg="mod">
          <ac:chgData name="balaji subrahmanyam k" userId="1f2a37bde92d7902" providerId="LiveId" clId="{7E5AF97A-FE11-4169-A692-EE0313B6A811}" dt="2021-11-17T16:25:49.954" v="412" actId="1076"/>
          <ac:spMkLst>
            <pc:docMk/>
            <pc:sldMk cId="0" sldId="266"/>
            <ac:spMk id="286" creationId="{00000000-0000-0000-0000-000000000000}"/>
          </ac:spMkLst>
        </pc:spChg>
        <pc:grpChg chg="mod">
          <ac:chgData name="balaji subrahmanyam k" userId="1f2a37bde92d7902" providerId="LiveId" clId="{7E5AF97A-FE11-4169-A692-EE0313B6A811}" dt="2021-11-17T16:25:43.428" v="411" actId="1076"/>
          <ac:grpSpMkLst>
            <pc:docMk/>
            <pc:sldMk cId="0" sldId="266"/>
            <ac:grpSpMk id="283" creationId="{00000000-0000-0000-0000-000000000000}"/>
          </ac:grpSpMkLst>
        </pc:grpChg>
        <pc:picChg chg="add del mod">
          <ac:chgData name="balaji subrahmanyam k" userId="1f2a37bde92d7902" providerId="LiveId" clId="{7E5AF97A-FE11-4169-A692-EE0313B6A811}" dt="2021-11-17T16:00:31.891" v="76" actId="478"/>
          <ac:picMkLst>
            <pc:docMk/>
            <pc:sldMk cId="0" sldId="266"/>
            <ac:picMk id="5" creationId="{8235F3EE-2ADC-47A9-8744-52A2D5E168CF}"/>
          </ac:picMkLst>
        </pc:picChg>
        <pc:picChg chg="add mod">
          <ac:chgData name="balaji subrahmanyam k" userId="1f2a37bde92d7902" providerId="LiveId" clId="{7E5AF97A-FE11-4169-A692-EE0313B6A811}" dt="2021-11-17T16:25:53.227" v="414" actId="1076"/>
          <ac:picMkLst>
            <pc:docMk/>
            <pc:sldMk cId="0" sldId="266"/>
            <ac:picMk id="7" creationId="{2DEE42EE-5078-41C6-B6C4-F277AC8708D8}"/>
          </ac:picMkLst>
        </pc:picChg>
        <pc:picChg chg="add mod">
          <ac:chgData name="balaji subrahmanyam k" userId="1f2a37bde92d7902" providerId="LiveId" clId="{7E5AF97A-FE11-4169-A692-EE0313B6A811}" dt="2021-11-17T16:25:55.019" v="416" actId="1076"/>
          <ac:picMkLst>
            <pc:docMk/>
            <pc:sldMk cId="0" sldId="266"/>
            <ac:picMk id="9" creationId="{F119A558-BD93-4505-8118-DFA22EB96407}"/>
          </ac:picMkLst>
        </pc:picChg>
        <pc:picChg chg="del">
          <ac:chgData name="balaji subrahmanyam k" userId="1f2a37bde92d7902" providerId="LiveId" clId="{7E5AF97A-FE11-4169-A692-EE0313B6A811}" dt="2021-11-17T15:52:31.250" v="2" actId="478"/>
          <ac:picMkLst>
            <pc:docMk/>
            <pc:sldMk cId="0" sldId="266"/>
            <ac:picMk id="16" creationId="{7407C168-D6CC-4B55-BA27-83DA465E0D05}"/>
          </ac:picMkLst>
        </pc:picChg>
        <pc:picChg chg="del mod">
          <ac:chgData name="balaji subrahmanyam k" userId="1f2a37bde92d7902" providerId="LiveId" clId="{7E5AF97A-FE11-4169-A692-EE0313B6A811}" dt="2021-11-17T16:02:10.757" v="89" actId="478"/>
          <ac:picMkLst>
            <pc:docMk/>
            <pc:sldMk cId="0" sldId="266"/>
            <ac:picMk id="20" creationId="{2FE52B2C-25B0-4CAB-BA0F-A1ABD2215F82}"/>
          </ac:picMkLst>
        </pc:picChg>
        <pc:picChg chg="add del mod">
          <ac:chgData name="balaji subrahmanyam k" userId="1f2a37bde92d7902" providerId="LiveId" clId="{7E5AF97A-FE11-4169-A692-EE0313B6A811}" dt="2021-11-17T16:01:13.253" v="83" actId="478"/>
          <ac:picMkLst>
            <pc:docMk/>
            <pc:sldMk cId="0" sldId="266"/>
            <ac:picMk id="23" creationId="{724C6D0E-BDF5-4C68-BAE1-6D4D75FE509C}"/>
          </ac:picMkLst>
        </pc:picChg>
      </pc:sldChg>
      <pc:sldChg chg="addSp delSp modSp mod">
        <pc:chgData name="balaji subrahmanyam k" userId="1f2a37bde92d7902" providerId="LiveId" clId="{7E5AF97A-FE11-4169-A692-EE0313B6A811}" dt="2021-11-17T16:49:06.510" v="1236" actId="20577"/>
        <pc:sldMkLst>
          <pc:docMk/>
          <pc:sldMk cId="0" sldId="267"/>
        </pc:sldMkLst>
        <pc:spChg chg="mod">
          <ac:chgData name="balaji subrahmanyam k" userId="1f2a37bde92d7902" providerId="LiveId" clId="{7E5AF97A-FE11-4169-A692-EE0313B6A811}" dt="2021-11-17T16:47:18.131" v="1197" actId="20577"/>
          <ac:spMkLst>
            <pc:docMk/>
            <pc:sldMk cId="0" sldId="267"/>
            <ac:spMk id="35" creationId="{73B4FC86-359F-41E9-82C4-DE1D7BB6D919}"/>
          </ac:spMkLst>
        </pc:spChg>
        <pc:spChg chg="mod">
          <ac:chgData name="balaji subrahmanyam k" userId="1f2a37bde92d7902" providerId="LiveId" clId="{7E5AF97A-FE11-4169-A692-EE0313B6A811}" dt="2021-11-17T16:35:36.230" v="888" actId="20577"/>
          <ac:spMkLst>
            <pc:docMk/>
            <pc:sldMk cId="0" sldId="267"/>
            <ac:spMk id="41" creationId="{2AB74D83-B1F8-4223-A312-A6E6E6234606}"/>
          </ac:spMkLst>
        </pc:spChg>
        <pc:spChg chg="del">
          <ac:chgData name="balaji subrahmanyam k" userId="1f2a37bde92d7902" providerId="LiveId" clId="{7E5AF97A-FE11-4169-A692-EE0313B6A811}" dt="2021-11-17T16:21:10.281" v="306" actId="478"/>
          <ac:spMkLst>
            <pc:docMk/>
            <pc:sldMk cId="0" sldId="267"/>
            <ac:spMk id="46" creationId="{67DA794B-5FB4-428F-ABC1-83058DF339E2}"/>
          </ac:spMkLst>
        </pc:spChg>
        <pc:spChg chg="topLvl">
          <ac:chgData name="balaji subrahmanyam k" userId="1f2a37bde92d7902" providerId="LiveId" clId="{7E5AF97A-FE11-4169-A692-EE0313B6A811}" dt="2021-11-17T16:25:21.712" v="409" actId="478"/>
          <ac:spMkLst>
            <pc:docMk/>
            <pc:sldMk cId="0" sldId="267"/>
            <ac:spMk id="295" creationId="{00000000-0000-0000-0000-000000000000}"/>
          </ac:spMkLst>
        </pc:spChg>
        <pc:spChg chg="del topLvl">
          <ac:chgData name="balaji subrahmanyam k" userId="1f2a37bde92d7902" providerId="LiveId" clId="{7E5AF97A-FE11-4169-A692-EE0313B6A811}" dt="2021-11-17T16:25:21.712" v="409" actId="478"/>
          <ac:spMkLst>
            <pc:docMk/>
            <pc:sldMk cId="0" sldId="267"/>
            <ac:spMk id="296" creationId="{00000000-0000-0000-0000-000000000000}"/>
          </ac:spMkLst>
        </pc:spChg>
        <pc:spChg chg="del topLvl">
          <ac:chgData name="balaji subrahmanyam k" userId="1f2a37bde92d7902" providerId="LiveId" clId="{7E5AF97A-FE11-4169-A692-EE0313B6A811}" dt="2021-11-17T16:25:13.002" v="407" actId="478"/>
          <ac:spMkLst>
            <pc:docMk/>
            <pc:sldMk cId="0" sldId="267"/>
            <ac:spMk id="297" creationId="{00000000-0000-0000-0000-000000000000}"/>
          </ac:spMkLst>
        </pc:spChg>
        <pc:spChg chg="mod">
          <ac:chgData name="balaji subrahmanyam k" userId="1f2a37bde92d7902" providerId="LiveId" clId="{7E5AF97A-FE11-4169-A692-EE0313B6A811}" dt="2021-11-17T16:24:54.397" v="393" actId="2711"/>
          <ac:spMkLst>
            <pc:docMk/>
            <pc:sldMk cId="0" sldId="267"/>
            <ac:spMk id="298" creationId="{00000000-0000-0000-0000-000000000000}"/>
          </ac:spMkLst>
        </pc:spChg>
        <pc:spChg chg="del mod">
          <ac:chgData name="balaji subrahmanyam k" userId="1f2a37bde92d7902" providerId="LiveId" clId="{7E5AF97A-FE11-4169-A692-EE0313B6A811}" dt="2021-11-17T16:25:05.344" v="406" actId="478"/>
          <ac:spMkLst>
            <pc:docMk/>
            <pc:sldMk cId="0" sldId="267"/>
            <ac:spMk id="299" creationId="{00000000-0000-0000-0000-000000000000}"/>
          </ac:spMkLst>
        </pc:spChg>
        <pc:spChg chg="mod">
          <ac:chgData name="balaji subrahmanyam k" userId="1f2a37bde92d7902" providerId="LiveId" clId="{7E5AF97A-FE11-4169-A692-EE0313B6A811}" dt="2021-11-17T16:25:18.326" v="408" actId="6549"/>
          <ac:spMkLst>
            <pc:docMk/>
            <pc:sldMk cId="0" sldId="267"/>
            <ac:spMk id="300" creationId="{00000000-0000-0000-0000-000000000000}"/>
          </ac:spMkLst>
        </pc:spChg>
        <pc:spChg chg="mod">
          <ac:chgData name="balaji subrahmanyam k" userId="1f2a37bde92d7902" providerId="LiveId" clId="{7E5AF97A-FE11-4169-A692-EE0313B6A811}" dt="2021-11-17T16:20:52.418" v="304" actId="20577"/>
          <ac:spMkLst>
            <pc:docMk/>
            <pc:sldMk cId="0" sldId="267"/>
            <ac:spMk id="302" creationId="{00000000-0000-0000-0000-000000000000}"/>
          </ac:spMkLst>
        </pc:spChg>
        <pc:spChg chg="mod">
          <ac:chgData name="balaji subrahmanyam k" userId="1f2a37bde92d7902" providerId="LiveId" clId="{7E5AF97A-FE11-4169-A692-EE0313B6A811}" dt="2021-11-17T16:49:06.510" v="1236" actId="20577"/>
          <ac:spMkLst>
            <pc:docMk/>
            <pc:sldMk cId="0" sldId="267"/>
            <ac:spMk id="304" creationId="{00000000-0000-0000-0000-000000000000}"/>
          </ac:spMkLst>
        </pc:spChg>
        <pc:grpChg chg="del">
          <ac:chgData name="balaji subrahmanyam k" userId="1f2a37bde92d7902" providerId="LiveId" clId="{7E5AF97A-FE11-4169-A692-EE0313B6A811}" dt="2021-11-17T16:21:07.732" v="305" actId="478"/>
          <ac:grpSpMkLst>
            <pc:docMk/>
            <pc:sldMk cId="0" sldId="267"/>
            <ac:grpSpMk id="42" creationId="{C36FCCB6-A7A7-49F9-A6F5-47286C1C1984}"/>
          </ac:grpSpMkLst>
        </pc:grpChg>
        <pc:grpChg chg="del">
          <ac:chgData name="balaji subrahmanyam k" userId="1f2a37bde92d7902" providerId="LiveId" clId="{7E5AF97A-FE11-4169-A692-EE0313B6A811}" dt="2021-11-17T16:25:13.002" v="407" actId="478"/>
          <ac:grpSpMkLst>
            <pc:docMk/>
            <pc:sldMk cId="0" sldId="267"/>
            <ac:grpSpMk id="293" creationId="{00000000-0000-0000-0000-000000000000}"/>
          </ac:grpSpMkLst>
        </pc:grpChg>
        <pc:grpChg chg="del topLvl">
          <ac:chgData name="balaji subrahmanyam k" userId="1f2a37bde92d7902" providerId="LiveId" clId="{7E5AF97A-FE11-4169-A692-EE0313B6A811}" dt="2021-11-17T16:25:21.712" v="409" actId="478"/>
          <ac:grpSpMkLst>
            <pc:docMk/>
            <pc:sldMk cId="0" sldId="267"/>
            <ac:grpSpMk id="294" creationId="{00000000-0000-0000-0000-000000000000}"/>
          </ac:grpSpMkLst>
        </pc:grpChg>
        <pc:picChg chg="add mod">
          <ac:chgData name="balaji subrahmanyam k" userId="1f2a37bde92d7902" providerId="LiveId" clId="{7E5AF97A-FE11-4169-A692-EE0313B6A811}" dt="2021-11-17T16:48:52.506" v="1225" actId="1076"/>
          <ac:picMkLst>
            <pc:docMk/>
            <pc:sldMk cId="0" sldId="267"/>
            <ac:picMk id="5" creationId="{0B58D5BB-1F03-44A8-9C8F-074E6A9B018F}"/>
          </ac:picMkLst>
        </pc:picChg>
        <pc:picChg chg="del">
          <ac:chgData name="balaji subrahmanyam k" userId="1f2a37bde92d7902" providerId="LiveId" clId="{7E5AF97A-FE11-4169-A692-EE0313B6A811}" dt="2021-11-17T16:47:56.446" v="1198" actId="478"/>
          <ac:picMkLst>
            <pc:docMk/>
            <pc:sldMk cId="0" sldId="267"/>
            <ac:picMk id="305" creationId="{00000000-0000-0000-0000-000000000000}"/>
          </ac:picMkLst>
        </pc:picChg>
      </pc:sldChg>
      <pc:sldChg chg="addSp delSp modSp mod">
        <pc:chgData name="balaji subrahmanyam k" userId="1f2a37bde92d7902" providerId="LiveId" clId="{7E5AF97A-FE11-4169-A692-EE0313B6A811}" dt="2021-11-17T16:28:29.250" v="443" actId="1076"/>
        <pc:sldMkLst>
          <pc:docMk/>
          <pc:sldMk cId="0" sldId="269"/>
        </pc:sldMkLst>
        <pc:spChg chg="add mod">
          <ac:chgData name="balaji subrahmanyam k" userId="1f2a37bde92d7902" providerId="LiveId" clId="{7E5AF97A-FE11-4169-A692-EE0313B6A811}" dt="2021-11-17T16:28:29.250" v="443" actId="1076"/>
          <ac:spMkLst>
            <pc:docMk/>
            <pc:sldMk cId="0" sldId="269"/>
            <ac:spMk id="16" creationId="{00D05FD0-623D-47A5-842F-EDACD4766951}"/>
          </ac:spMkLst>
        </pc:spChg>
        <pc:spChg chg="mod topLvl">
          <ac:chgData name="balaji subrahmanyam k" userId="1f2a37bde92d7902" providerId="LiveId" clId="{7E5AF97A-FE11-4169-A692-EE0313B6A811}" dt="2021-11-17T16:28:22.922" v="442" actId="1076"/>
          <ac:spMkLst>
            <pc:docMk/>
            <pc:sldMk cId="0" sldId="269"/>
            <ac:spMk id="331" creationId="{00000000-0000-0000-0000-000000000000}"/>
          </ac:spMkLst>
        </pc:spChg>
        <pc:spChg chg="del mod topLvl">
          <ac:chgData name="balaji subrahmanyam k" userId="1f2a37bde92d7902" providerId="LiveId" clId="{7E5AF97A-FE11-4169-A692-EE0313B6A811}" dt="2021-11-17T16:28:17.477" v="441" actId="478"/>
          <ac:spMkLst>
            <pc:docMk/>
            <pc:sldMk cId="0" sldId="269"/>
            <ac:spMk id="332" creationId="{00000000-0000-0000-0000-000000000000}"/>
          </ac:spMkLst>
        </pc:spChg>
        <pc:spChg chg="del topLvl">
          <ac:chgData name="balaji subrahmanyam k" userId="1f2a37bde92d7902" providerId="LiveId" clId="{7E5AF97A-FE11-4169-A692-EE0313B6A811}" dt="2021-11-17T16:27:59.638" v="437" actId="478"/>
          <ac:spMkLst>
            <pc:docMk/>
            <pc:sldMk cId="0" sldId="269"/>
            <ac:spMk id="333" creationId="{00000000-0000-0000-0000-000000000000}"/>
          </ac:spMkLst>
        </pc:spChg>
        <pc:spChg chg="del">
          <ac:chgData name="balaji subrahmanyam k" userId="1f2a37bde92d7902" providerId="LiveId" clId="{7E5AF97A-FE11-4169-A692-EE0313B6A811}" dt="2021-11-17T16:27:18.191" v="430" actId="478"/>
          <ac:spMkLst>
            <pc:docMk/>
            <pc:sldMk cId="0" sldId="269"/>
            <ac:spMk id="334" creationId="{00000000-0000-0000-0000-000000000000}"/>
          </ac:spMkLst>
        </pc:spChg>
        <pc:spChg chg="del">
          <ac:chgData name="balaji subrahmanyam k" userId="1f2a37bde92d7902" providerId="LiveId" clId="{7E5AF97A-FE11-4169-A692-EE0313B6A811}" dt="2021-11-17T16:27:50.516" v="436" actId="478"/>
          <ac:spMkLst>
            <pc:docMk/>
            <pc:sldMk cId="0" sldId="269"/>
            <ac:spMk id="335" creationId="{00000000-0000-0000-0000-000000000000}"/>
          </ac:spMkLst>
        </pc:spChg>
        <pc:spChg chg="del">
          <ac:chgData name="balaji subrahmanyam k" userId="1f2a37bde92d7902" providerId="LiveId" clId="{7E5AF97A-FE11-4169-A692-EE0313B6A811}" dt="2021-11-17T16:28:06.238" v="438" actId="478"/>
          <ac:spMkLst>
            <pc:docMk/>
            <pc:sldMk cId="0" sldId="269"/>
            <ac:spMk id="336" creationId="{00000000-0000-0000-0000-000000000000}"/>
          </ac:spMkLst>
        </pc:spChg>
        <pc:spChg chg="mod">
          <ac:chgData name="balaji subrahmanyam k" userId="1f2a37bde92d7902" providerId="LiveId" clId="{7E5AF97A-FE11-4169-A692-EE0313B6A811}" dt="2021-11-17T16:20:45.653" v="300" actId="20577"/>
          <ac:spMkLst>
            <pc:docMk/>
            <pc:sldMk cId="0" sldId="269"/>
            <ac:spMk id="338" creationId="{00000000-0000-0000-0000-000000000000}"/>
          </ac:spMkLst>
        </pc:spChg>
        <pc:spChg chg="mod">
          <ac:chgData name="balaji subrahmanyam k" userId="1f2a37bde92d7902" providerId="LiveId" clId="{7E5AF97A-FE11-4169-A692-EE0313B6A811}" dt="2021-11-17T16:28:13.011" v="439" actId="1076"/>
          <ac:spMkLst>
            <pc:docMk/>
            <pc:sldMk cId="0" sldId="269"/>
            <ac:spMk id="340" creationId="{00000000-0000-0000-0000-000000000000}"/>
          </ac:spMkLst>
        </pc:spChg>
        <pc:grpChg chg="del">
          <ac:chgData name="balaji subrahmanyam k" userId="1f2a37bde92d7902" providerId="LiveId" clId="{7E5AF97A-FE11-4169-A692-EE0313B6A811}" dt="2021-11-17T16:27:59.638" v="437" actId="478"/>
          <ac:grpSpMkLst>
            <pc:docMk/>
            <pc:sldMk cId="0" sldId="269"/>
            <ac:grpSpMk id="329" creationId="{00000000-0000-0000-0000-000000000000}"/>
          </ac:grpSpMkLst>
        </pc:grpChg>
        <pc:grpChg chg="del topLvl">
          <ac:chgData name="balaji subrahmanyam k" userId="1f2a37bde92d7902" providerId="LiveId" clId="{7E5AF97A-FE11-4169-A692-EE0313B6A811}" dt="2021-11-17T16:28:17.477" v="441" actId="478"/>
          <ac:grpSpMkLst>
            <pc:docMk/>
            <pc:sldMk cId="0" sldId="269"/>
            <ac:grpSpMk id="330"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2376289" y="1750055"/>
            <a:ext cx="14257735" cy="37228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2376289" y="5616511"/>
            <a:ext cx="14257735" cy="2581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559"/>
              </a:spcBef>
              <a:spcAft>
                <a:spcPts val="0"/>
              </a:spcAft>
              <a:buClr>
                <a:schemeClr val="dk1"/>
              </a:buClr>
              <a:buSzPts val="3742"/>
              <a:buNone/>
              <a:defRPr sz="3741"/>
            </a:lvl1pPr>
            <a:lvl2pPr lvl="1" algn="ctr">
              <a:lnSpc>
                <a:spcPct val="90000"/>
              </a:lnSpc>
              <a:spcBef>
                <a:spcPts val="780"/>
              </a:spcBef>
              <a:spcAft>
                <a:spcPts val="0"/>
              </a:spcAft>
              <a:buClr>
                <a:schemeClr val="dk1"/>
              </a:buClr>
              <a:buSzPts val="3118"/>
              <a:buNone/>
              <a:defRPr sz="3118"/>
            </a:lvl2pPr>
            <a:lvl3pPr lvl="2" algn="ctr">
              <a:lnSpc>
                <a:spcPct val="90000"/>
              </a:lnSpc>
              <a:spcBef>
                <a:spcPts val="780"/>
              </a:spcBef>
              <a:spcAft>
                <a:spcPts val="0"/>
              </a:spcAft>
              <a:buClr>
                <a:schemeClr val="dk1"/>
              </a:buClr>
              <a:buSzPts val="2807"/>
              <a:buNone/>
              <a:defRPr sz="2807"/>
            </a:lvl3pPr>
            <a:lvl4pPr lvl="3" algn="ctr">
              <a:lnSpc>
                <a:spcPct val="90000"/>
              </a:lnSpc>
              <a:spcBef>
                <a:spcPts val="780"/>
              </a:spcBef>
              <a:spcAft>
                <a:spcPts val="0"/>
              </a:spcAft>
              <a:buClr>
                <a:schemeClr val="dk1"/>
              </a:buClr>
              <a:buSzPts val="2495"/>
              <a:buNone/>
              <a:defRPr sz="2495"/>
            </a:lvl4pPr>
            <a:lvl5pPr lvl="4" algn="ctr">
              <a:lnSpc>
                <a:spcPct val="90000"/>
              </a:lnSpc>
              <a:spcBef>
                <a:spcPts val="780"/>
              </a:spcBef>
              <a:spcAft>
                <a:spcPts val="0"/>
              </a:spcAft>
              <a:buClr>
                <a:schemeClr val="dk1"/>
              </a:buClr>
              <a:buSzPts val="2495"/>
              <a:buNone/>
              <a:defRPr sz="2495"/>
            </a:lvl5pPr>
            <a:lvl6pPr lvl="5" algn="ctr">
              <a:lnSpc>
                <a:spcPct val="90000"/>
              </a:lnSpc>
              <a:spcBef>
                <a:spcPts val="780"/>
              </a:spcBef>
              <a:spcAft>
                <a:spcPts val="0"/>
              </a:spcAft>
              <a:buClr>
                <a:schemeClr val="dk1"/>
              </a:buClr>
              <a:buSzPts val="2495"/>
              <a:buNone/>
              <a:defRPr sz="2495"/>
            </a:lvl6pPr>
            <a:lvl7pPr lvl="6" algn="ctr">
              <a:lnSpc>
                <a:spcPct val="90000"/>
              </a:lnSpc>
              <a:spcBef>
                <a:spcPts val="780"/>
              </a:spcBef>
              <a:spcAft>
                <a:spcPts val="0"/>
              </a:spcAft>
              <a:buClr>
                <a:schemeClr val="dk1"/>
              </a:buClr>
              <a:buSzPts val="2495"/>
              <a:buNone/>
              <a:defRPr sz="2495"/>
            </a:lvl7pPr>
            <a:lvl8pPr lvl="7" algn="ctr">
              <a:lnSpc>
                <a:spcPct val="90000"/>
              </a:lnSpc>
              <a:spcBef>
                <a:spcPts val="780"/>
              </a:spcBef>
              <a:spcAft>
                <a:spcPts val="0"/>
              </a:spcAft>
              <a:buClr>
                <a:schemeClr val="dk1"/>
              </a:buClr>
              <a:buSzPts val="2495"/>
              <a:buNone/>
              <a:defRPr sz="2495"/>
            </a:lvl8pPr>
            <a:lvl9pPr lvl="8" algn="ctr">
              <a:lnSpc>
                <a:spcPct val="90000"/>
              </a:lnSpc>
              <a:spcBef>
                <a:spcPts val="780"/>
              </a:spcBef>
              <a:spcAft>
                <a:spcPts val="0"/>
              </a:spcAft>
              <a:buClr>
                <a:schemeClr val="dk1"/>
              </a:buClr>
              <a:buSzPts val="2495"/>
              <a:buNone/>
              <a:defRPr sz="2495"/>
            </a:lvl9pPr>
          </a:lstStyle>
          <a:p>
            <a:endParaRPr/>
          </a:p>
        </p:txBody>
      </p:sp>
      <p:sp>
        <p:nvSpPr>
          <p:cNvPr id="22" name="Google Shape;22;p3"/>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70" b="0" i="0" u="none" strike="noStrike" cap="none">
                <a:solidFill>
                  <a:srgbClr val="888888"/>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3939" y="2070100"/>
            <a:ext cx="15071695" cy="827992"/>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800" b="0" i="0" u="none" strike="noStrike" cap="none" dirty="0">
                  <a:solidFill>
                    <a:schemeClr val="lt1"/>
                  </a:solidFill>
                  <a:latin typeface="Calibri"/>
                  <a:ea typeface="Calibri"/>
                  <a:cs typeface="Calibri"/>
                  <a:sym typeface="Calibri"/>
                </a:rPr>
                <a:t>Quality of wine using regression</a:t>
              </a:r>
              <a:endParaRPr lang="en-US" sz="1800" dirty="0">
                <a:latin typeface="Algerian" panose="04020705040A02060702" pitchFamily="82" charset="0"/>
              </a:endParaRPr>
            </a:p>
            <a:p>
              <a:pPr marL="457200" marR="0" lvl="1"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 name="Google Shape;93;p13"/>
          <p:cNvSpPr txBox="1"/>
          <p:nvPr/>
        </p:nvSpPr>
        <p:spPr>
          <a:xfrm>
            <a:off x="208756" y="698500"/>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rgbClr val="2F5496"/>
                </a:solidFill>
                <a:latin typeface="Times New Roman"/>
                <a:ea typeface="Times New Roman"/>
                <a:cs typeface="Times New Roman"/>
                <a:sym typeface="Times New Roman"/>
              </a:rPr>
              <a:t>SRM Institute of science and technology</a:t>
            </a:r>
            <a:endParaRPr dirty="0"/>
          </a:p>
        </p:txBody>
      </p:sp>
      <p:grpSp>
        <p:nvGrpSpPr>
          <p:cNvPr id="94" name="Google Shape;94;p13"/>
          <p:cNvGrpSpPr/>
          <p:nvPr/>
        </p:nvGrpSpPr>
        <p:grpSpPr>
          <a:xfrm>
            <a:off x="-19844" y="4221843"/>
            <a:ext cx="4134644" cy="667645"/>
            <a:chOff x="601553" y="8642689"/>
            <a:chExt cx="3734795" cy="354323"/>
          </a:xfrm>
        </p:grpSpPr>
        <p:sp>
          <p:nvSpPr>
            <p:cNvPr id="95" name="Google Shape;95;p13"/>
            <p:cNvSpPr/>
            <p:nvPr/>
          </p:nvSpPr>
          <p:spPr>
            <a:xfrm>
              <a:off x="6015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	Presented by</a:t>
              </a:r>
              <a:endParaRPr sz="1800" dirty="0">
                <a:solidFill>
                  <a:schemeClr val="lt1"/>
                </a:solidFill>
                <a:latin typeface="Calibri"/>
                <a:ea typeface="Calibri"/>
                <a:cs typeface="Calibri"/>
                <a:sym typeface="Calibri"/>
              </a:endParaRPr>
            </a:p>
          </p:txBody>
        </p:sp>
        <p:sp>
          <p:nvSpPr>
            <p:cNvPr id="96" name="Google Shape;96;p13"/>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 name="Google Shape;100;p13"/>
          <p:cNvSpPr txBox="1"/>
          <p:nvPr/>
        </p:nvSpPr>
        <p:spPr>
          <a:xfrm>
            <a:off x="317578" y="5257923"/>
            <a:ext cx="4419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Sujan-RA1911042010054</a:t>
            </a: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Balaji-RA1911042010010</a:t>
            </a:r>
            <a:endParaRPr dirty="0"/>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Sarojini-RA1911042010058</a:t>
            </a: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Aravind-RA1911042010052</a:t>
            </a:r>
          </a:p>
          <a:p>
            <a:pPr marL="0" marR="0" lvl="0" indent="0" algn="l" rtl="0">
              <a:spcBef>
                <a:spcPts val="0"/>
              </a:spcBef>
              <a:spcAft>
                <a:spcPts val="0"/>
              </a:spcAft>
              <a:buNone/>
            </a:pP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5" name="Google Shape;105;p13"/>
          <p:cNvSpPr/>
          <p:nvPr/>
        </p:nvSpPr>
        <p:spPr>
          <a:xfrm>
            <a:off x="-19844" y="9215538"/>
            <a:ext cx="15067758" cy="1112119"/>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3"/>
          <p:cNvSpPr txBox="1"/>
          <p:nvPr/>
        </p:nvSpPr>
        <p:spPr>
          <a:xfrm>
            <a:off x="317578" y="9417654"/>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Computer science and engineering</a:t>
            </a:r>
            <a:endParaRPr dirty="0"/>
          </a:p>
        </p:txBody>
      </p:sp>
      <p:pic>
        <p:nvPicPr>
          <p:cNvPr id="5" name="Picture 4">
            <a:extLst>
              <a:ext uri="{FF2B5EF4-FFF2-40B4-BE49-F238E27FC236}">
                <a16:creationId xmlns:a16="http://schemas.microsoft.com/office/drawing/2014/main" id="{FCF3682A-8B29-4893-95A3-73E7381A9269}"/>
              </a:ext>
            </a:extLst>
          </p:cNvPr>
          <p:cNvPicPr>
            <a:picLocks noChangeAspect="1"/>
          </p:cNvPicPr>
          <p:nvPr/>
        </p:nvPicPr>
        <p:blipFill>
          <a:blip r:embed="rId3"/>
          <a:stretch>
            <a:fillRect/>
          </a:stretch>
        </p:blipFill>
        <p:spPr>
          <a:xfrm>
            <a:off x="16393887" y="579122"/>
            <a:ext cx="1983138" cy="2126035"/>
          </a:xfrm>
          <a:prstGeom prst="rect">
            <a:avLst/>
          </a:prstGeom>
        </p:spPr>
      </p:pic>
      <p:pic>
        <p:nvPicPr>
          <p:cNvPr id="14" name="Picture 13">
            <a:extLst>
              <a:ext uri="{FF2B5EF4-FFF2-40B4-BE49-F238E27FC236}">
                <a16:creationId xmlns:a16="http://schemas.microsoft.com/office/drawing/2014/main" id="{2887A668-FAB3-40A2-87D3-FFD854753A8B}"/>
              </a:ext>
            </a:extLst>
          </p:cNvPr>
          <p:cNvPicPr>
            <a:picLocks noChangeAspect="1"/>
          </p:cNvPicPr>
          <p:nvPr/>
        </p:nvPicPr>
        <p:blipFill>
          <a:blip r:embed="rId4"/>
          <a:stretch>
            <a:fillRect/>
          </a:stretch>
        </p:blipFill>
        <p:spPr>
          <a:xfrm>
            <a:off x="7171206" y="3561805"/>
            <a:ext cx="6855037" cy="40044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380" name="Google Shape;380;p29" descr="Text, letter&#10;&#10;Description automatically generated"/>
          <p:cNvPicPr preferRelativeResize="0"/>
          <p:nvPr/>
        </p:nvPicPr>
        <p:blipFill rotWithShape="1">
          <a:blip r:embed="rId3">
            <a:alphaModFix/>
          </a:blip>
          <a:srcRect/>
          <a:stretch/>
        </p:blipFill>
        <p:spPr>
          <a:xfrm>
            <a:off x="0" y="6453"/>
            <a:ext cx="19182556" cy="107091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a:solidFill>
                <a:schemeClr val="lt1"/>
              </a:solidFill>
            </a:endParaRPr>
          </a:p>
        </p:txBody>
      </p:sp>
      <p:sp>
        <p:nvSpPr>
          <p:cNvPr id="136" name="Google Shape;136;p15"/>
          <p:cNvSpPr/>
          <p:nvPr/>
        </p:nvSpPr>
        <p:spPr>
          <a:xfrm>
            <a:off x="-26281" y="9367365"/>
            <a:ext cx="15067758" cy="1112119"/>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5"/>
          <p:cNvSpPr txBox="1"/>
          <p:nvPr/>
        </p:nvSpPr>
        <p:spPr>
          <a:xfrm>
            <a:off x="665956" y="1711817"/>
            <a:ext cx="14654685" cy="4248302"/>
          </a:xfrm>
          <a:prstGeom prst="rect">
            <a:avLst/>
          </a:prstGeom>
          <a:noFill/>
          <a:ln>
            <a:noFill/>
          </a:ln>
        </p:spPr>
        <p:txBody>
          <a:bodyPr spcFirstLastPara="1" wrap="square" lIns="91425" tIns="45700" rIns="91425" bIns="45700" anchor="t" anchorCtr="0">
            <a:spAutoFit/>
          </a:bodyPr>
          <a:lstStyle/>
          <a:p>
            <a:pPr marL="454025" marR="605790" indent="-6350">
              <a:lnSpc>
                <a:spcPct val="115000"/>
              </a:lnSpc>
              <a:spcBef>
                <a:spcPts val="0"/>
              </a:spcBef>
              <a:spcAft>
                <a:spcPts val="0"/>
              </a:spcAft>
            </a:pPr>
            <a:r>
              <a:rPr lang="en-IN" sz="3600" dirty="0">
                <a:solidFill>
                  <a:srgbClr val="000000"/>
                </a:solidFill>
                <a:effectLst/>
                <a:latin typeface="Calibri" panose="020F0502020204030204" pitchFamily="34" charset="0"/>
                <a:ea typeface="Calibri" panose="020F0502020204030204" pitchFamily="34" charset="0"/>
              </a:rPr>
              <a:t>The dataset is related to the red variant of the Portuguese “</a:t>
            </a:r>
            <a:r>
              <a:rPr lang="en-IN" sz="3600" dirty="0" err="1">
                <a:solidFill>
                  <a:srgbClr val="000000"/>
                </a:solidFill>
                <a:effectLst/>
                <a:latin typeface="Calibri" panose="020F0502020204030204" pitchFamily="34" charset="0"/>
                <a:ea typeface="Calibri" panose="020F0502020204030204" pitchFamily="34" charset="0"/>
              </a:rPr>
              <a:t>Vinho</a:t>
            </a:r>
            <a:r>
              <a:rPr lang="en-IN" sz="3600" dirty="0">
                <a:solidFill>
                  <a:srgbClr val="000000"/>
                </a:solidFill>
                <a:effectLst/>
                <a:latin typeface="Calibri" panose="020F0502020204030204" pitchFamily="34" charset="0"/>
                <a:ea typeface="Calibri" panose="020F0502020204030204" pitchFamily="34" charset="0"/>
              </a:rPr>
              <a:t> Verde” wine.  </a:t>
            </a:r>
            <a:endParaRPr lang="en-US" sz="3600" dirty="0">
              <a:solidFill>
                <a:srgbClr val="000000"/>
              </a:solidFill>
              <a:effectLst/>
              <a:latin typeface="Calibri" panose="020F0502020204030204" pitchFamily="34" charset="0"/>
              <a:ea typeface="Calibri" panose="020F0502020204030204" pitchFamily="34" charset="0"/>
            </a:endParaRPr>
          </a:p>
          <a:p>
            <a:pPr marL="454025" marR="605790" indent="-6350">
              <a:lnSpc>
                <a:spcPct val="115000"/>
              </a:lnSpc>
              <a:spcAft>
                <a:spcPts val="1295"/>
              </a:spcAft>
            </a:pPr>
            <a:r>
              <a:rPr lang="en-IN" sz="3600" dirty="0">
                <a:solidFill>
                  <a:srgbClr val="000000"/>
                </a:solidFill>
                <a:effectLst/>
                <a:latin typeface="Calibri" panose="020F0502020204030204" pitchFamily="34" charset="0"/>
                <a:ea typeface="Calibri" panose="020F0502020204030204" pitchFamily="34" charset="0"/>
              </a:rPr>
              <a:t>These datasets can be viewed as regression tasks. The classes are ordered and not balanced (e.g. there are much more normal wines than excellent or poor ones). </a:t>
            </a:r>
            <a:r>
              <a:rPr lang="en-US" sz="3600" dirty="0">
                <a:solidFill>
                  <a:schemeClr val="dk1"/>
                </a:solidFill>
                <a:latin typeface="Calibri"/>
                <a:cs typeface="Calibri"/>
                <a:sym typeface="Calibri"/>
              </a:rPr>
              <a:t>This can be applied in any such quality checking</a:t>
            </a:r>
            <a:endParaRPr lang="en-US" sz="6000" b="0" i="0" u="none" strike="noStrike" cap="none" dirty="0">
              <a:solidFill>
                <a:schemeClr val="lt1"/>
              </a:solidFill>
              <a:latin typeface="Calibri"/>
              <a:ea typeface="Calibri"/>
              <a:cs typeface="Calibri"/>
              <a:sym typeface="Calibri"/>
            </a:endParaRPr>
          </a:p>
          <a:p>
            <a:pPr marL="454025" marR="605790" indent="-6350">
              <a:lnSpc>
                <a:spcPct val="115000"/>
              </a:lnSpc>
              <a:spcBef>
                <a:spcPts val="0"/>
              </a:spcBef>
              <a:spcAft>
                <a:spcPts val="1295"/>
              </a:spcAft>
            </a:pPr>
            <a:endParaRPr sz="3600" dirty="0">
              <a:solidFill>
                <a:schemeClr val="dk1"/>
              </a:solidFill>
              <a:latin typeface="Calibri"/>
              <a:ea typeface="Calibri"/>
              <a:cs typeface="Calibri"/>
              <a:sym typeface="Calibri"/>
            </a:endParaRPr>
          </a:p>
        </p:txBody>
      </p:sp>
      <p:grpSp>
        <p:nvGrpSpPr>
          <p:cNvPr id="15" name="Google Shape;159;p16">
            <a:extLst>
              <a:ext uri="{FF2B5EF4-FFF2-40B4-BE49-F238E27FC236}">
                <a16:creationId xmlns:a16="http://schemas.microsoft.com/office/drawing/2014/main" id="{87585EED-7B3A-406A-9BA6-1F5D82FD8AA8}"/>
              </a:ext>
            </a:extLst>
          </p:cNvPr>
          <p:cNvGrpSpPr/>
          <p:nvPr/>
        </p:nvGrpSpPr>
        <p:grpSpPr>
          <a:xfrm>
            <a:off x="-26281" y="774700"/>
            <a:ext cx="15071695" cy="827992"/>
            <a:chOff x="-16184" y="8640158"/>
            <a:chExt cx="4045716" cy="439420"/>
          </a:xfrm>
        </p:grpSpPr>
        <p:sp>
          <p:nvSpPr>
            <p:cNvPr id="16" name="Google Shape;160;p16">
              <a:extLst>
                <a:ext uri="{FF2B5EF4-FFF2-40B4-BE49-F238E27FC236}">
                  <a16:creationId xmlns:a16="http://schemas.microsoft.com/office/drawing/2014/main" id="{8B0F0CC8-0549-4705-9B21-10204D06FF74}"/>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 Introduction</a:t>
              </a:r>
              <a:endParaRPr sz="2000" b="0" i="0" u="none" strike="noStrike" cap="none" dirty="0">
                <a:solidFill>
                  <a:schemeClr val="lt1"/>
                </a:solidFill>
                <a:latin typeface="Calibri"/>
                <a:ea typeface="Calibri"/>
                <a:cs typeface="Calibri"/>
                <a:sym typeface="Calibri"/>
              </a:endParaRPr>
            </a:p>
          </p:txBody>
        </p:sp>
        <p:sp>
          <p:nvSpPr>
            <p:cNvPr id="17" name="Google Shape;161;p16">
              <a:extLst>
                <a:ext uri="{FF2B5EF4-FFF2-40B4-BE49-F238E27FC236}">
                  <a16:creationId xmlns:a16="http://schemas.microsoft.com/office/drawing/2014/main" id="{6FAD1EC2-E0E8-43C1-8FDE-E0982CD863BC}"/>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1" name="Google Shape;195;p18">
            <a:extLst>
              <a:ext uri="{FF2B5EF4-FFF2-40B4-BE49-F238E27FC236}">
                <a16:creationId xmlns:a16="http://schemas.microsoft.com/office/drawing/2014/main" id="{0C6DA957-2B63-4E5F-B208-BE50ACCA60A2}"/>
              </a:ext>
            </a:extLst>
          </p:cNvPr>
          <p:cNvGrpSpPr/>
          <p:nvPr/>
        </p:nvGrpSpPr>
        <p:grpSpPr>
          <a:xfrm>
            <a:off x="22340" y="5173897"/>
            <a:ext cx="15045416" cy="827992"/>
            <a:chOff x="-9130" y="8640158"/>
            <a:chExt cx="4038662" cy="439420"/>
          </a:xfrm>
        </p:grpSpPr>
        <p:sp>
          <p:nvSpPr>
            <p:cNvPr id="22" name="Google Shape;196;p18">
              <a:extLst>
                <a:ext uri="{FF2B5EF4-FFF2-40B4-BE49-F238E27FC236}">
                  <a16:creationId xmlns:a16="http://schemas.microsoft.com/office/drawing/2014/main" id="{E8416665-F997-4FF9-AB25-5ABE73220BE8}"/>
                </a:ext>
              </a:extLst>
            </p:cNvPr>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Objectives</a:t>
              </a:r>
              <a:endParaRPr dirty="0"/>
            </a:p>
          </p:txBody>
        </p:sp>
        <p:sp>
          <p:nvSpPr>
            <p:cNvPr id="23" name="Google Shape;197;p18">
              <a:extLst>
                <a:ext uri="{FF2B5EF4-FFF2-40B4-BE49-F238E27FC236}">
                  <a16:creationId xmlns:a16="http://schemas.microsoft.com/office/drawing/2014/main" id="{62B4E942-F03B-44FC-ABFA-D8DAF7B92457}"/>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 name="Google Shape;198;p18">
            <a:extLst>
              <a:ext uri="{FF2B5EF4-FFF2-40B4-BE49-F238E27FC236}">
                <a16:creationId xmlns:a16="http://schemas.microsoft.com/office/drawing/2014/main" id="{F9AF6815-9E46-4FBE-B801-604977C90812}"/>
              </a:ext>
            </a:extLst>
          </p:cNvPr>
          <p:cNvSpPr txBox="1"/>
          <p:nvPr/>
        </p:nvSpPr>
        <p:spPr>
          <a:xfrm>
            <a:off x="948806" y="6281211"/>
            <a:ext cx="14615888" cy="646290"/>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3600"/>
            </a:pPr>
            <a:r>
              <a:rPr lang="en-IN" sz="3600" dirty="0">
                <a:solidFill>
                  <a:srgbClr val="000000"/>
                </a:solidFill>
                <a:effectLst/>
                <a:latin typeface="Calibri" panose="020F0502020204030204" pitchFamily="34" charset="0"/>
                <a:ea typeface="Calibri" panose="020F0502020204030204" pitchFamily="34" charset="0"/>
              </a:rPr>
              <a:t>Apply Regression and find the quality of Wine</a:t>
            </a:r>
            <a:r>
              <a:rPr lang="en-IN" sz="3600" b="1" dirty="0">
                <a:solidFill>
                  <a:srgbClr val="000000"/>
                </a:solidFill>
                <a:effectLst/>
                <a:latin typeface="Calibri" panose="020F0502020204030204" pitchFamily="34" charset="0"/>
                <a:ea typeface="Calibri" panose="020F0502020204030204" pitchFamily="34" charset="0"/>
              </a:rPr>
              <a:t> </a:t>
            </a:r>
            <a:endParaRPr lang="en-US" sz="3600" dirty="0">
              <a:solidFill>
                <a:schemeClr val="dk1"/>
              </a:solidFill>
              <a:latin typeface="Calibri"/>
              <a:ea typeface="Calibri"/>
              <a:cs typeface="Calibri"/>
              <a:sym typeface="Calibri"/>
            </a:endParaRPr>
          </a:p>
        </p:txBody>
      </p:sp>
      <p:grpSp>
        <p:nvGrpSpPr>
          <p:cNvPr id="37" name="Google Shape;195;p18">
            <a:extLst>
              <a:ext uri="{FF2B5EF4-FFF2-40B4-BE49-F238E27FC236}">
                <a16:creationId xmlns:a16="http://schemas.microsoft.com/office/drawing/2014/main" id="{8C58A742-F2B5-417C-9346-ADF9B3ACF201}"/>
              </a:ext>
            </a:extLst>
          </p:cNvPr>
          <p:cNvGrpSpPr/>
          <p:nvPr/>
        </p:nvGrpSpPr>
        <p:grpSpPr>
          <a:xfrm>
            <a:off x="22340" y="7420049"/>
            <a:ext cx="15045416" cy="827992"/>
            <a:chOff x="-9130" y="8640158"/>
            <a:chExt cx="4038662" cy="439420"/>
          </a:xfrm>
        </p:grpSpPr>
        <p:sp>
          <p:nvSpPr>
            <p:cNvPr id="38" name="Google Shape;196;p18">
              <a:extLst>
                <a:ext uri="{FF2B5EF4-FFF2-40B4-BE49-F238E27FC236}">
                  <a16:creationId xmlns:a16="http://schemas.microsoft.com/office/drawing/2014/main" id="{0ABA2CAD-DBFA-4370-B484-5142DA4D1B5F}"/>
                </a:ext>
              </a:extLst>
            </p:cNvPr>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Objectives</a:t>
              </a:r>
              <a:endParaRPr dirty="0"/>
            </a:p>
          </p:txBody>
        </p:sp>
        <p:sp>
          <p:nvSpPr>
            <p:cNvPr id="39" name="Google Shape;197;p18">
              <a:extLst>
                <a:ext uri="{FF2B5EF4-FFF2-40B4-BE49-F238E27FC236}">
                  <a16:creationId xmlns:a16="http://schemas.microsoft.com/office/drawing/2014/main" id="{58D9EBC1-2925-4751-A630-8A1E729B20A3}"/>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3" name="Google Shape;198;p18">
            <a:extLst>
              <a:ext uri="{FF2B5EF4-FFF2-40B4-BE49-F238E27FC236}">
                <a16:creationId xmlns:a16="http://schemas.microsoft.com/office/drawing/2014/main" id="{F9AB7410-63FE-4F56-95F6-C5CE282BA3AA}"/>
              </a:ext>
            </a:extLst>
          </p:cNvPr>
          <p:cNvSpPr txBox="1"/>
          <p:nvPr/>
        </p:nvSpPr>
        <p:spPr>
          <a:xfrm>
            <a:off x="948806" y="8497638"/>
            <a:ext cx="14615888" cy="646290"/>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3600"/>
            </a:pPr>
            <a:r>
              <a:rPr lang="en-US" sz="3600" dirty="0">
                <a:solidFill>
                  <a:schemeClr val="dk1"/>
                </a:solidFill>
                <a:latin typeface="Calibri"/>
                <a:cs typeface="Calibri"/>
                <a:sym typeface="Calibri"/>
              </a:rPr>
              <a:t>This can be applied in any such quality checking</a:t>
            </a:r>
            <a:endParaRPr lang="en-US" sz="3600" dirty="0">
              <a:solidFill>
                <a:schemeClr val="dk1"/>
              </a:solidFill>
              <a:latin typeface="Calibri"/>
              <a:ea typeface="Calibri"/>
              <a:cs typeface="Calibri"/>
              <a:sym typeface="Calibri"/>
            </a:endParaRPr>
          </a:p>
        </p:txBody>
      </p:sp>
      <p:sp>
        <p:nvSpPr>
          <p:cNvPr id="44" name="Google Shape;226;p20">
            <a:extLst>
              <a:ext uri="{FF2B5EF4-FFF2-40B4-BE49-F238E27FC236}">
                <a16:creationId xmlns:a16="http://schemas.microsoft.com/office/drawing/2014/main" id="{CDB05F37-2EE4-4488-A930-0195FCF2FFD8}"/>
              </a:ext>
            </a:extLst>
          </p:cNvPr>
          <p:cNvSpPr txBox="1"/>
          <p:nvPr/>
        </p:nvSpPr>
        <p:spPr>
          <a:xfrm>
            <a:off x="437355" y="9666201"/>
            <a:ext cx="11277600"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latin typeface="Algerian" panose="04020705040A02060702" pitchFamily="82" charset="0"/>
              </a:rPr>
              <a:t>Quality of wine using regression</a:t>
            </a:r>
            <a:endParaRPr sz="3000"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6" name="Google Shape;176;p1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70" dirty="0">
              <a:solidFill>
                <a:schemeClr val="lt1"/>
              </a:solidFill>
              <a:latin typeface="Calibri"/>
              <a:ea typeface="Calibri"/>
              <a:cs typeface="Calibri"/>
              <a:sym typeface="Calibri"/>
            </a:endParaRPr>
          </a:p>
        </p:txBody>
      </p:sp>
      <p:grpSp>
        <p:nvGrpSpPr>
          <p:cNvPr id="177" name="Google Shape;177;p17"/>
          <p:cNvGrpSpPr/>
          <p:nvPr/>
        </p:nvGrpSpPr>
        <p:grpSpPr>
          <a:xfrm>
            <a:off x="0" y="579894"/>
            <a:ext cx="15071695" cy="827992"/>
            <a:chOff x="-16184" y="8640158"/>
            <a:chExt cx="4045716" cy="439420"/>
          </a:xfrm>
        </p:grpSpPr>
        <p:sp>
          <p:nvSpPr>
            <p:cNvPr id="178" name="Google Shape;178;p1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 Theory and fundamentals</a:t>
              </a:r>
              <a:endParaRPr dirty="0"/>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79" name="Google Shape;179;p1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0" name="Google Shape;180;p17"/>
          <p:cNvSpPr txBox="1"/>
          <p:nvPr/>
        </p:nvSpPr>
        <p:spPr>
          <a:xfrm>
            <a:off x="1215684" y="1739611"/>
            <a:ext cx="14615888" cy="8295436"/>
          </a:xfrm>
          <a:prstGeom prst="rect">
            <a:avLst/>
          </a:prstGeom>
          <a:noFill/>
          <a:ln>
            <a:noFill/>
          </a:ln>
        </p:spPr>
        <p:txBody>
          <a:bodyPr spcFirstLastPara="1" wrap="square" lIns="91425" tIns="45700" rIns="91425" bIns="45700" anchor="t" anchorCtr="0">
            <a:spAutoFit/>
          </a:bodyPr>
          <a:lstStyle/>
          <a:p>
            <a:pPr marL="285750" indent="-285750">
              <a:buClr>
                <a:schemeClr val="dk1"/>
              </a:buClr>
              <a:buSzPts val="3600"/>
              <a:buFont typeface="Arial" panose="020B0604020202020204" pitchFamily="34" charset="0"/>
              <a:buChar char="•"/>
            </a:pPr>
            <a:r>
              <a:rPr lang="en-IN" sz="2400" b="1" dirty="0">
                <a:solidFill>
                  <a:srgbClr val="000000"/>
                </a:solidFill>
                <a:effectLst/>
                <a:latin typeface="Calibri" panose="020F0502020204030204" pitchFamily="34" charset="0"/>
                <a:ea typeface="Calibri" panose="020F0502020204030204" pitchFamily="34" charset="0"/>
              </a:rPr>
              <a:t>Why linear regression? </a:t>
            </a:r>
            <a:endParaRPr lang="en-US" sz="2400" dirty="0">
              <a:solidFill>
                <a:schemeClr val="dk1"/>
              </a:solidFill>
              <a:latin typeface="Calibri"/>
              <a:cs typeface="Calibri"/>
              <a:sym typeface="Calibri"/>
            </a:endParaRPr>
          </a:p>
          <a:p>
            <a:pPr marR="0" lvl="0" algn="l" rtl="0">
              <a:spcBef>
                <a:spcPts val="0"/>
              </a:spcBef>
              <a:spcAft>
                <a:spcPts val="0"/>
              </a:spcAft>
              <a:buClr>
                <a:schemeClr val="dk1"/>
              </a:buClr>
              <a:buSzPts val="3600"/>
            </a:pPr>
            <a:r>
              <a:rPr lang="en-IN" sz="2400" dirty="0">
                <a:solidFill>
                  <a:srgbClr val="000000"/>
                </a:solidFill>
                <a:effectLst/>
                <a:latin typeface="Calibri" panose="020F0502020204030204" pitchFamily="34" charset="0"/>
                <a:ea typeface="Calibri" panose="020F0502020204030204" pitchFamily="34" charset="0"/>
              </a:rPr>
              <a:t>From the data provided, we can see that the values are in a continuous form and the input and output has linear relationship within it so </a:t>
            </a:r>
            <a:r>
              <a:rPr lang="en-IN" sz="2400" dirty="0" err="1">
                <a:solidFill>
                  <a:srgbClr val="000000"/>
                </a:solidFill>
                <a:effectLst/>
                <a:latin typeface="Calibri" panose="020F0502020204030204" pitchFamily="34" charset="0"/>
                <a:ea typeface="Calibri" panose="020F0502020204030204" pitchFamily="34" charset="0"/>
              </a:rPr>
              <a:t>i</a:t>
            </a:r>
            <a:r>
              <a:rPr lang="en-IN" sz="2400" dirty="0">
                <a:solidFill>
                  <a:srgbClr val="000000"/>
                </a:solidFill>
                <a:effectLst/>
                <a:latin typeface="Calibri" panose="020F0502020204030204" pitchFamily="34" charset="0"/>
                <a:ea typeface="Calibri" panose="020F0502020204030204" pitchFamily="34" charset="0"/>
              </a:rPr>
              <a:t> thought of going with linear regression approach of solving the problem</a:t>
            </a:r>
          </a:p>
          <a:p>
            <a:pPr marL="285750" indent="-285750">
              <a:buClr>
                <a:schemeClr val="dk1"/>
              </a:buClr>
              <a:buSzPts val="3600"/>
              <a:buFont typeface="Arial" panose="020B0604020202020204" pitchFamily="34" charset="0"/>
              <a:buChar char="•"/>
            </a:pPr>
            <a:r>
              <a:rPr lang="en-IN" sz="24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Data Exploration: </a:t>
            </a:r>
            <a:endParaRPr lang="en-IN" sz="2400" dirty="0">
              <a:latin typeface="Calibri" panose="020F0502020204030204" pitchFamily="34" charset="0"/>
              <a:cs typeface="Calibri"/>
              <a:sym typeface="Calibri"/>
            </a:endParaRPr>
          </a:p>
          <a:p>
            <a:pPr marL="2349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we plot important information ,help us check how features</a:t>
            </a:r>
          </a:p>
          <a:p>
            <a:pPr marL="2349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 behave ,how they are correlated. Knowing our target </a:t>
            </a:r>
          </a:p>
          <a:p>
            <a:pPr marL="2349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variable is </a:t>
            </a:r>
            <a:r>
              <a:rPr lang="en-IN" sz="2400" b="1" dirty="0">
                <a:solidFill>
                  <a:srgbClr val="000000"/>
                </a:solidFill>
                <a:effectLst/>
                <a:latin typeface="Calibri" panose="020F0502020204030204" pitchFamily="34" charset="0"/>
                <a:ea typeface="Calibri" panose="020F0502020204030204" pitchFamily="34" charset="0"/>
              </a:rPr>
              <a:t>"quality"</a:t>
            </a:r>
            <a:r>
              <a:rPr lang="en-IN" sz="2400" dirty="0">
                <a:solidFill>
                  <a:srgbClr val="000000"/>
                </a:solidFill>
                <a:effectLst/>
                <a:latin typeface="Calibri" panose="020F0502020204030204" pitchFamily="34" charset="0"/>
                <a:ea typeface="Calibri" panose="020F0502020204030204" pitchFamily="34" charset="0"/>
              </a:rPr>
              <a:t>, we now going to plot some </a:t>
            </a:r>
          </a:p>
          <a:p>
            <a:pPr marL="2349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information about it </a:t>
            </a:r>
          </a:p>
          <a:p>
            <a:pPr marL="234950" marR="601345" indent="-6350">
              <a:lnSpc>
                <a:spcPct val="111000"/>
              </a:lnSpc>
              <a:spcBef>
                <a:spcPts val="0"/>
              </a:spcBef>
              <a:spcAft>
                <a:spcPts val="25"/>
              </a:spcAft>
            </a:pPr>
            <a:r>
              <a:rPr lang="en-IN" sz="24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Data cleaning: </a:t>
            </a:r>
            <a:r>
              <a:rPr lang="en-IN" sz="2400" b="1" dirty="0">
                <a:solidFill>
                  <a:srgbClr val="000000"/>
                </a:solidFill>
                <a:effectLst/>
                <a:latin typeface="Calibri" panose="020F0502020204030204" pitchFamily="34" charset="0"/>
                <a:ea typeface="Calibri" panose="020F0502020204030204" pitchFamily="34" charset="0"/>
              </a:rPr>
              <a:t> </a:t>
            </a:r>
            <a:endParaRPr lang="en-US" sz="2400" dirty="0">
              <a:solidFill>
                <a:srgbClr val="000000"/>
              </a:solidFill>
              <a:effectLst/>
              <a:latin typeface="Calibri" panose="020F0502020204030204" pitchFamily="34" charset="0"/>
              <a:ea typeface="Calibri" panose="020F0502020204030204" pitchFamily="34" charset="0"/>
            </a:endParaRPr>
          </a:p>
          <a:p>
            <a:pPr marL="2349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To study the correlation between quality and other features and see which are the ones that play an important role in deciding the quality of a wine we use a </a:t>
            </a:r>
          </a:p>
          <a:p>
            <a:pPr marL="2349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function called </a:t>
            </a:r>
            <a:r>
              <a:rPr lang="en-IN" sz="2400" dirty="0" err="1">
                <a:solidFill>
                  <a:srgbClr val="000000"/>
                </a:solidFill>
                <a:effectLst/>
                <a:latin typeface="Calibri" panose="020F0502020204030204" pitchFamily="34" charset="0"/>
                <a:ea typeface="Calibri" panose="020F0502020204030204" pitchFamily="34" charset="0"/>
              </a:rPr>
              <a:t>corr</a:t>
            </a:r>
            <a:r>
              <a:rPr lang="en-IN" sz="2400" dirty="0">
                <a:solidFill>
                  <a:srgbClr val="000000"/>
                </a:solidFill>
                <a:effectLst/>
                <a:latin typeface="Calibri" panose="020F0502020204030204" pitchFamily="34" charset="0"/>
                <a:ea typeface="Calibri" panose="020F0502020204030204" pitchFamily="34" charset="0"/>
              </a:rPr>
              <a:t>() which gives the relationship between </a:t>
            </a:r>
          </a:p>
          <a:p>
            <a:pPr marL="2349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the features and </a:t>
            </a:r>
            <a:r>
              <a:rPr lang="en-IN" sz="2400" dirty="0" err="1">
                <a:solidFill>
                  <a:srgbClr val="000000"/>
                </a:solidFill>
                <a:effectLst/>
                <a:latin typeface="Calibri" panose="020F0502020204030204" pitchFamily="34" charset="0"/>
                <a:ea typeface="Calibri" panose="020F0502020204030204" pitchFamily="34" charset="0"/>
              </a:rPr>
              <a:t>lables</a:t>
            </a:r>
            <a:r>
              <a:rPr lang="en-IN" sz="2400" dirty="0">
                <a:solidFill>
                  <a:srgbClr val="000000"/>
                </a:solidFill>
                <a:effectLst/>
                <a:latin typeface="Calibri" panose="020F0502020204030204" pitchFamily="34" charset="0"/>
                <a:ea typeface="Calibri" panose="020F0502020204030204" pitchFamily="34" charset="0"/>
              </a:rPr>
              <a:t> and also gives relationship </a:t>
            </a:r>
          </a:p>
          <a:p>
            <a:pPr marL="2349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between the respective features Below is the screenshot </a:t>
            </a:r>
          </a:p>
          <a:p>
            <a:pPr marL="2349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which shows the relationship between features and </a:t>
            </a:r>
            <a:r>
              <a:rPr lang="en-IN" sz="2400" dirty="0" err="1">
                <a:solidFill>
                  <a:srgbClr val="000000"/>
                </a:solidFill>
                <a:effectLst/>
                <a:latin typeface="Calibri" panose="020F0502020204030204" pitchFamily="34" charset="0"/>
                <a:ea typeface="Calibri" panose="020F0502020204030204" pitchFamily="34" charset="0"/>
              </a:rPr>
              <a:t>lables</a:t>
            </a:r>
            <a:r>
              <a:rPr lang="en-IN" sz="2400" b="1" dirty="0">
                <a:solidFill>
                  <a:srgbClr val="000000"/>
                </a:solidFill>
                <a:effectLst/>
                <a:latin typeface="Calibri" panose="020F0502020204030204" pitchFamily="34" charset="0"/>
                <a:ea typeface="Calibri" panose="020F0502020204030204" pitchFamily="34" charset="0"/>
              </a:rPr>
              <a:t> </a:t>
            </a:r>
            <a:endParaRPr lang="en-US" sz="2400" dirty="0">
              <a:solidFill>
                <a:srgbClr val="000000"/>
              </a:solidFill>
              <a:effectLst/>
              <a:latin typeface="Calibri" panose="020F0502020204030204" pitchFamily="34" charset="0"/>
              <a:ea typeface="Calibri" panose="020F0502020204030204" pitchFamily="34" charset="0"/>
            </a:endParaRPr>
          </a:p>
          <a:p>
            <a:pPr>
              <a:buClr>
                <a:schemeClr val="dk1"/>
              </a:buClr>
              <a:buSzPts val="3600"/>
            </a:pPr>
            <a:r>
              <a:rPr lang="en-IN" sz="2400" dirty="0">
                <a:solidFill>
                  <a:srgbClr val="000000"/>
                </a:solidFill>
                <a:effectLst/>
                <a:latin typeface="Calibri" panose="020F0502020204030204" pitchFamily="34" charset="0"/>
                <a:ea typeface="Calibri" panose="020F0502020204030204" pitchFamily="34" charset="0"/>
              </a:rPr>
              <a:t>After analysing the correlation data </a:t>
            </a:r>
            <a:r>
              <a:rPr lang="en-IN" sz="2400" dirty="0" err="1">
                <a:solidFill>
                  <a:srgbClr val="000000"/>
                </a:solidFill>
                <a:effectLst/>
                <a:latin typeface="Calibri" panose="020F0502020204030204" pitchFamily="34" charset="0"/>
                <a:ea typeface="Calibri" panose="020F0502020204030204" pitchFamily="34" charset="0"/>
              </a:rPr>
              <a:t>i</a:t>
            </a:r>
            <a:r>
              <a:rPr lang="en-IN" sz="2400" dirty="0">
                <a:solidFill>
                  <a:srgbClr val="000000"/>
                </a:solidFill>
                <a:effectLst/>
                <a:latin typeface="Calibri" panose="020F0502020204030204" pitchFamily="34" charset="0"/>
                <a:ea typeface="Calibri" panose="020F0502020204030204" pitchFamily="34" charset="0"/>
              </a:rPr>
              <a:t> selected the ones with </a:t>
            </a:r>
          </a:p>
          <a:p>
            <a:pPr>
              <a:buClr>
                <a:schemeClr val="dk1"/>
              </a:buClr>
              <a:buSzPts val="3600"/>
            </a:pPr>
            <a:r>
              <a:rPr lang="en-IN" sz="2400" dirty="0">
                <a:solidFill>
                  <a:srgbClr val="000000"/>
                </a:solidFill>
                <a:effectLst/>
                <a:latin typeface="Calibri" panose="020F0502020204030204" pitchFamily="34" charset="0"/>
                <a:ea typeface="Calibri" panose="020F0502020204030204" pitchFamily="34" charset="0"/>
              </a:rPr>
              <a:t>bigger numbers as correlation with the quality since these </a:t>
            </a:r>
          </a:p>
          <a:p>
            <a:pPr>
              <a:buClr>
                <a:schemeClr val="dk1"/>
              </a:buClr>
              <a:buSzPts val="3600"/>
            </a:pPr>
            <a:r>
              <a:rPr lang="en-IN" sz="2400" dirty="0">
                <a:solidFill>
                  <a:srgbClr val="000000"/>
                </a:solidFill>
                <a:effectLst/>
                <a:latin typeface="Calibri" panose="020F0502020204030204" pitchFamily="34" charset="0"/>
                <a:ea typeface="Calibri" panose="020F0502020204030204" pitchFamily="34" charset="0"/>
              </a:rPr>
              <a:t>are the ones that will give us more information and  we </a:t>
            </a:r>
          </a:p>
          <a:p>
            <a:pPr>
              <a:buClr>
                <a:schemeClr val="dk1"/>
              </a:buClr>
              <a:buSzPts val="3600"/>
            </a:pPr>
            <a:r>
              <a:rPr lang="en-IN" sz="2400" dirty="0">
                <a:solidFill>
                  <a:srgbClr val="000000"/>
                </a:solidFill>
                <a:effectLst/>
                <a:latin typeface="Calibri" panose="020F0502020204030204" pitchFamily="34" charset="0"/>
                <a:ea typeface="Calibri" panose="020F0502020204030204" pitchFamily="34" charset="0"/>
              </a:rPr>
              <a:t>considered a minimum threshold of correlation </a:t>
            </a:r>
          </a:p>
          <a:p>
            <a:pPr>
              <a:buClr>
                <a:schemeClr val="dk1"/>
              </a:buClr>
              <a:buSzPts val="3600"/>
            </a:pPr>
            <a:r>
              <a:rPr lang="en-IN" sz="2400" dirty="0">
                <a:solidFill>
                  <a:srgbClr val="000000"/>
                </a:solidFill>
                <a:effectLst/>
                <a:latin typeface="Calibri" panose="020F0502020204030204" pitchFamily="34" charset="0"/>
                <a:ea typeface="Calibri" panose="020F0502020204030204" pitchFamily="34" charset="0"/>
              </a:rPr>
              <a:t>approximately around 0.2 (</a:t>
            </a:r>
            <a:r>
              <a:rPr lang="en-IN" sz="2400" dirty="0" err="1">
                <a:solidFill>
                  <a:srgbClr val="000000"/>
                </a:solidFill>
                <a:effectLst/>
                <a:latin typeface="Calibri" panose="020F0502020204030204" pitchFamily="34" charset="0"/>
                <a:ea typeface="Calibri" panose="020F0502020204030204" pitchFamily="34" charset="0"/>
              </a:rPr>
              <a:t>absolut</a:t>
            </a:r>
            <a:r>
              <a:rPr lang="en-IN" sz="2400" dirty="0">
                <a:solidFill>
                  <a:srgbClr val="000000"/>
                </a:solidFill>
                <a:effectLst/>
                <a:latin typeface="Calibri" panose="020F0502020204030204" pitchFamily="34" charset="0"/>
                <a:ea typeface="Calibri" panose="020F0502020204030204" pitchFamily="34" charset="0"/>
              </a:rPr>
              <a:t> value)</a:t>
            </a:r>
            <a:endParaRPr lang="en-US" sz="2400" dirty="0">
              <a:solidFill>
                <a:srgbClr val="000000"/>
              </a:solidFill>
              <a:effectLst/>
              <a:latin typeface="Calibri" panose="020F0502020204030204" pitchFamily="34" charset="0"/>
              <a:ea typeface="Calibri" panose="020F0502020204030204" pitchFamily="34" charset="0"/>
            </a:endParaRPr>
          </a:p>
          <a:p>
            <a:pPr>
              <a:buClr>
                <a:schemeClr val="dk1"/>
              </a:buClr>
              <a:buSzPts val="3600"/>
            </a:pPr>
            <a:r>
              <a:rPr lang="en-IN" sz="2400" dirty="0">
                <a:solidFill>
                  <a:srgbClr val="000000"/>
                </a:solidFill>
                <a:effectLst/>
                <a:latin typeface="Calibri" panose="020F0502020204030204" pitchFamily="34" charset="0"/>
                <a:ea typeface="Calibri" panose="020F0502020204030204" pitchFamily="34" charset="0"/>
              </a:rPr>
              <a:t>From all the values, we are selecting </a:t>
            </a:r>
            <a:r>
              <a:rPr lang="en-IN" sz="2400" b="1" dirty="0">
                <a:solidFill>
                  <a:srgbClr val="000000"/>
                </a:solidFill>
                <a:effectLst/>
                <a:latin typeface="Calibri" panose="020F0502020204030204" pitchFamily="34" charset="0"/>
                <a:ea typeface="Calibri" panose="020F0502020204030204" pitchFamily="34" charset="0"/>
              </a:rPr>
              <a:t>alcohol</a:t>
            </a:r>
            <a:r>
              <a:rPr lang="en-IN" sz="2400" dirty="0">
                <a:solidFill>
                  <a:srgbClr val="000000"/>
                </a:solidFill>
                <a:effectLst/>
                <a:latin typeface="Calibri" panose="020F0502020204030204" pitchFamily="34" charset="0"/>
                <a:ea typeface="Calibri" panose="020F0502020204030204" pitchFamily="34" charset="0"/>
              </a:rPr>
              <a:t>, </a:t>
            </a:r>
            <a:r>
              <a:rPr lang="en-IN" sz="2400" b="1" dirty="0">
                <a:solidFill>
                  <a:srgbClr val="000000"/>
                </a:solidFill>
                <a:effectLst/>
                <a:latin typeface="Calibri" panose="020F0502020204030204" pitchFamily="34" charset="0"/>
                <a:ea typeface="Calibri" panose="020F0502020204030204" pitchFamily="34" charset="0"/>
              </a:rPr>
              <a:t>sulphates</a:t>
            </a:r>
            <a:r>
              <a:rPr lang="en-IN" sz="2400" dirty="0">
                <a:solidFill>
                  <a:srgbClr val="000000"/>
                </a:solidFill>
                <a:effectLst/>
                <a:latin typeface="Calibri" panose="020F0502020204030204" pitchFamily="34" charset="0"/>
                <a:ea typeface="Calibri" panose="020F0502020204030204" pitchFamily="34" charset="0"/>
              </a:rPr>
              <a:t>, </a:t>
            </a:r>
            <a:r>
              <a:rPr lang="en-IN" sz="2400" b="1" dirty="0" err="1">
                <a:solidFill>
                  <a:srgbClr val="000000"/>
                </a:solidFill>
                <a:effectLst/>
                <a:latin typeface="Calibri" panose="020F0502020204030204" pitchFamily="34" charset="0"/>
                <a:ea typeface="Calibri" panose="020F0502020204030204" pitchFamily="34" charset="0"/>
              </a:rPr>
              <a:t>citric_acid</a:t>
            </a:r>
            <a:r>
              <a:rPr lang="en-IN" sz="2400" dirty="0">
                <a:solidFill>
                  <a:srgbClr val="000000"/>
                </a:solidFill>
                <a:effectLst/>
                <a:latin typeface="Calibri" panose="020F0502020204030204" pitchFamily="34" charset="0"/>
                <a:ea typeface="Calibri" panose="020F0502020204030204" pitchFamily="34" charset="0"/>
              </a:rPr>
              <a:t> and </a:t>
            </a:r>
            <a:r>
              <a:rPr lang="en-IN" sz="2400" b="1" dirty="0" err="1">
                <a:solidFill>
                  <a:srgbClr val="000000"/>
                </a:solidFill>
                <a:effectLst/>
                <a:latin typeface="Calibri" panose="020F0502020204030204" pitchFamily="34" charset="0"/>
                <a:ea typeface="Calibri" panose="020F0502020204030204" pitchFamily="34" charset="0"/>
              </a:rPr>
              <a:t>volatile_acidity</a:t>
            </a:r>
            <a:r>
              <a:rPr lang="en-IN" sz="2400" dirty="0">
                <a:solidFill>
                  <a:srgbClr val="000000"/>
                </a:solidFill>
                <a:effectLst/>
                <a:latin typeface="Calibri" panose="020F0502020204030204" pitchFamily="34" charset="0"/>
                <a:ea typeface="Calibri" panose="020F0502020204030204" pitchFamily="34" charset="0"/>
              </a:rPr>
              <a:t>  </a:t>
            </a:r>
            <a:endParaRPr lang="en-US" sz="2400" dirty="0">
              <a:solidFill>
                <a:srgbClr val="000000"/>
              </a:solidFill>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0593B9C0-2D1F-43C8-A3CE-BEC275C00977}"/>
              </a:ext>
            </a:extLst>
          </p:cNvPr>
          <p:cNvPicPr>
            <a:picLocks noChangeAspect="1"/>
          </p:cNvPicPr>
          <p:nvPr/>
        </p:nvPicPr>
        <p:blipFill>
          <a:blip r:embed="rId3"/>
          <a:stretch>
            <a:fillRect/>
          </a:stretch>
        </p:blipFill>
        <p:spPr>
          <a:xfrm>
            <a:off x="8971703" y="3004336"/>
            <a:ext cx="6099992" cy="2034299"/>
          </a:xfrm>
          <a:prstGeom prst="rect">
            <a:avLst/>
          </a:prstGeom>
        </p:spPr>
      </p:pic>
      <p:pic>
        <p:nvPicPr>
          <p:cNvPr id="7" name="Picture 6">
            <a:extLst>
              <a:ext uri="{FF2B5EF4-FFF2-40B4-BE49-F238E27FC236}">
                <a16:creationId xmlns:a16="http://schemas.microsoft.com/office/drawing/2014/main" id="{084F8971-74DE-4C22-B084-D77AE0E7A1C1}"/>
              </a:ext>
            </a:extLst>
          </p:cNvPr>
          <p:cNvPicPr>
            <a:picLocks noChangeAspect="1"/>
          </p:cNvPicPr>
          <p:nvPr/>
        </p:nvPicPr>
        <p:blipFill>
          <a:blip r:embed="rId4"/>
          <a:stretch>
            <a:fillRect/>
          </a:stretch>
        </p:blipFill>
        <p:spPr>
          <a:xfrm>
            <a:off x="8809526" y="5328268"/>
            <a:ext cx="6414455" cy="3607088"/>
          </a:xfrm>
          <a:prstGeom prst="rect">
            <a:avLst/>
          </a:prstGeom>
        </p:spPr>
      </p:pic>
      <p:sp>
        <p:nvSpPr>
          <p:cNvPr id="24" name="Google Shape;241;p21">
            <a:extLst>
              <a:ext uri="{FF2B5EF4-FFF2-40B4-BE49-F238E27FC236}">
                <a16:creationId xmlns:a16="http://schemas.microsoft.com/office/drawing/2014/main" id="{813EAD4A-38AA-461C-B6A9-AA7A3644110A}"/>
              </a:ext>
            </a:extLst>
          </p:cNvPr>
          <p:cNvSpPr/>
          <p:nvPr/>
        </p:nvSpPr>
        <p:spPr>
          <a:xfrm>
            <a:off x="0" y="9699509"/>
            <a:ext cx="15071695" cy="827993"/>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26;p20">
            <a:extLst>
              <a:ext uri="{FF2B5EF4-FFF2-40B4-BE49-F238E27FC236}">
                <a16:creationId xmlns:a16="http://schemas.microsoft.com/office/drawing/2014/main" id="{5D354A6C-6C11-4236-B74F-1F5E6DBB0E20}"/>
              </a:ext>
            </a:extLst>
          </p:cNvPr>
          <p:cNvSpPr txBox="1"/>
          <p:nvPr/>
        </p:nvSpPr>
        <p:spPr>
          <a:xfrm>
            <a:off x="486341" y="9862551"/>
            <a:ext cx="11277600"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latin typeface="Algerian" panose="04020705040A02060702" pitchFamily="82" charset="0"/>
              </a:rPr>
              <a:t>Quality of wine using regression</a:t>
            </a:r>
            <a:endParaRPr sz="3000" dirty="0">
              <a:latin typeface="Algerian" panose="04020705040A02060702"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3" name="Google Shape;223;p20"/>
          <p:cNvSpPr/>
          <p:nvPr/>
        </p:nvSpPr>
        <p:spPr>
          <a:xfrm>
            <a:off x="-26281" y="9458243"/>
            <a:ext cx="15067758" cy="1112119"/>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6" name="Google Shape;226;p20"/>
          <p:cNvSpPr txBox="1"/>
          <p:nvPr/>
        </p:nvSpPr>
        <p:spPr>
          <a:xfrm>
            <a:off x="502670" y="9647437"/>
            <a:ext cx="11277600"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latin typeface="Algerian" panose="04020705040A02060702" pitchFamily="82" charset="0"/>
              </a:rPr>
              <a:t>Quality of wine using regression</a:t>
            </a:r>
            <a:endParaRPr sz="3000" dirty="0">
              <a:latin typeface="Algerian" panose="04020705040A02060702" pitchFamily="82" charset="0"/>
            </a:endParaRPr>
          </a:p>
        </p:txBody>
      </p:sp>
      <p:grpSp>
        <p:nvGrpSpPr>
          <p:cNvPr id="229" name="Google Shape;229;p20"/>
          <p:cNvGrpSpPr/>
          <p:nvPr/>
        </p:nvGrpSpPr>
        <p:grpSpPr>
          <a:xfrm>
            <a:off x="-26281" y="774700"/>
            <a:ext cx="15071695" cy="827992"/>
            <a:chOff x="-16184" y="8640158"/>
            <a:chExt cx="4045716" cy="439420"/>
          </a:xfrm>
        </p:grpSpPr>
        <p:sp>
          <p:nvSpPr>
            <p:cNvPr id="230" name="Google Shape;230;p20"/>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 Methodology</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31" name="Google Shape;231;p20"/>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2" name="Google Shape;232;p20"/>
          <p:cNvSpPr txBox="1"/>
          <p:nvPr/>
        </p:nvSpPr>
        <p:spPr>
          <a:xfrm>
            <a:off x="856456" y="1935110"/>
            <a:ext cx="14615888" cy="7290097"/>
          </a:xfrm>
          <a:prstGeom prst="rect">
            <a:avLst/>
          </a:prstGeom>
          <a:noFill/>
          <a:ln>
            <a:noFill/>
          </a:ln>
        </p:spPr>
        <p:txBody>
          <a:bodyPr spcFirstLastPara="1" wrap="square" lIns="91425" tIns="45700" rIns="91425" bIns="45700" anchor="t" anchorCtr="0">
            <a:spAutoFit/>
          </a:bodyPr>
          <a:lstStyle/>
          <a:p>
            <a:pPr>
              <a:buClr>
                <a:schemeClr val="dk1"/>
              </a:buClr>
              <a:buSzPts val="3600"/>
            </a:pPr>
            <a:r>
              <a:rPr lang="en-IN" sz="30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Improving the results with 1-Off Accuracy: </a:t>
            </a:r>
            <a:endParaRPr lang="en-US" sz="3000" dirty="0">
              <a:solidFill>
                <a:schemeClr val="dk1"/>
              </a:solidFill>
              <a:latin typeface="Calibri"/>
              <a:cs typeface="Calibri"/>
              <a:sym typeface="Calibri"/>
            </a:endParaRPr>
          </a:p>
          <a:p>
            <a:pPr marL="6921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As we can above our predictions aren't bad at all but in order to "improve" them we are going to apply a concept called 1-off accuracy, which states that if the distance between our predicted quality and the true quality is 1 (in </a:t>
            </a:r>
            <a:r>
              <a:rPr lang="en-IN" sz="2400" dirty="0" err="1">
                <a:solidFill>
                  <a:srgbClr val="000000"/>
                </a:solidFill>
                <a:effectLst/>
                <a:latin typeface="Calibri" panose="020F0502020204030204" pitchFamily="34" charset="0"/>
                <a:ea typeface="Calibri" panose="020F0502020204030204" pitchFamily="34" charset="0"/>
              </a:rPr>
              <a:t>absolut</a:t>
            </a:r>
            <a:r>
              <a:rPr lang="en-IN" sz="2400" dirty="0">
                <a:solidFill>
                  <a:srgbClr val="000000"/>
                </a:solidFill>
                <a:effectLst/>
                <a:latin typeface="Calibri" panose="020F0502020204030204" pitchFamily="34" charset="0"/>
                <a:ea typeface="Calibri" panose="020F0502020204030204" pitchFamily="34" charset="0"/>
              </a:rPr>
              <a:t> value), we will accept it as a correct prediction. </a:t>
            </a:r>
            <a:endParaRPr lang="en-US" sz="2400" dirty="0">
              <a:solidFill>
                <a:srgbClr val="000000"/>
              </a:solidFill>
              <a:effectLst/>
              <a:latin typeface="Calibri" panose="020F0502020204030204" pitchFamily="34" charset="0"/>
              <a:ea typeface="Calibri" panose="020F0502020204030204" pitchFamily="34" charset="0"/>
            </a:endParaRPr>
          </a:p>
          <a:p>
            <a:pPr marL="6921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We will now create a function that will transform our </a:t>
            </a:r>
          </a:p>
          <a:p>
            <a:pPr marL="6921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predicted value into the true value if the distance between </a:t>
            </a:r>
          </a:p>
          <a:p>
            <a:pPr marL="6921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them is equal to 1. Afterwards we are going to plot the new </a:t>
            </a:r>
          </a:p>
          <a:p>
            <a:pPr marL="6921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correlation matrices and test the new values with some </a:t>
            </a:r>
          </a:p>
          <a:p>
            <a:pPr marL="6921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metrics. 1 off accuracy decreases the error and increase </a:t>
            </a:r>
          </a:p>
          <a:p>
            <a:pPr marL="6921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the accuracy of our model RMSE after 1 off accuracy </a:t>
            </a:r>
          </a:p>
          <a:p>
            <a:pPr marL="6921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is shown below Accuracy after 1 off accuracy is shown </a:t>
            </a:r>
          </a:p>
          <a:p>
            <a:pPr marL="692150" marR="601345" indent="-6350">
              <a:lnSpc>
                <a:spcPct val="111000"/>
              </a:lnSpc>
              <a:spcBef>
                <a:spcPts val="0"/>
              </a:spcBef>
              <a:spcAft>
                <a:spcPts val="25"/>
              </a:spcAft>
            </a:pPr>
            <a:r>
              <a:rPr lang="en-IN" sz="2400" dirty="0">
                <a:solidFill>
                  <a:srgbClr val="000000"/>
                </a:solidFill>
                <a:effectLst/>
                <a:latin typeface="Calibri" panose="020F0502020204030204" pitchFamily="34" charset="0"/>
                <a:ea typeface="Calibri" panose="020F0502020204030204" pitchFamily="34" charset="0"/>
              </a:rPr>
              <a:t>below After using 1 off accuracy we are getting an </a:t>
            </a:r>
            <a:endParaRPr lang="en-US" sz="2400" dirty="0">
              <a:solidFill>
                <a:srgbClr val="000000"/>
              </a:solidFill>
              <a:effectLst/>
              <a:latin typeface="Calibri" panose="020F0502020204030204" pitchFamily="34" charset="0"/>
              <a:ea typeface="Calibri" panose="020F0502020204030204" pitchFamily="34" charset="0"/>
            </a:endParaRPr>
          </a:p>
          <a:p>
            <a:pPr marL="692150" marR="0" indent="-6350">
              <a:lnSpc>
                <a:spcPct val="107000"/>
              </a:lnSpc>
              <a:spcBef>
                <a:spcPts val="0"/>
              </a:spcBef>
              <a:spcAft>
                <a:spcPts val="1125"/>
              </a:spcAft>
            </a:pPr>
            <a:r>
              <a:rPr lang="en-IN" sz="2400" b="1" dirty="0">
                <a:solidFill>
                  <a:srgbClr val="000000"/>
                </a:solidFill>
                <a:effectLst/>
                <a:latin typeface="Calibri" panose="020F0502020204030204" pitchFamily="34" charset="0"/>
                <a:ea typeface="Calibri" panose="020F0502020204030204" pitchFamily="34" charset="0"/>
              </a:rPr>
              <a:t>RMSE error of </a:t>
            </a:r>
            <a:r>
              <a:rPr lang="en-IN" sz="2400" b="1" dirty="0" smtClean="0">
                <a:latin typeface="Calibri" panose="020F0502020204030204" pitchFamily="34" charset="0"/>
                <a:ea typeface="Calibri" panose="020F0502020204030204" pitchFamily="34" charset="0"/>
              </a:rPr>
              <a:t>75.4</a:t>
            </a:r>
            <a:r>
              <a:rPr lang="en-IN" sz="2400" b="1" dirty="0" smtClean="0">
                <a:solidFill>
                  <a:srgbClr val="000000"/>
                </a:solidFill>
                <a:effectLst/>
                <a:latin typeface="Calibri" panose="020F0502020204030204" pitchFamily="34" charset="0"/>
                <a:ea typeface="Calibri" panose="020F0502020204030204" pitchFamily="34" charset="0"/>
              </a:rPr>
              <a:t>%</a:t>
            </a:r>
            <a:r>
              <a:rPr lang="en-IN" sz="2400" dirty="0" smtClean="0">
                <a:solidFill>
                  <a:srgbClr val="000000"/>
                </a:solidFill>
                <a:effectLst/>
                <a:latin typeface="Calibri" panose="020F0502020204030204" pitchFamily="34" charset="0"/>
                <a:ea typeface="Calibri" panose="020F0502020204030204" pitchFamily="34" charset="0"/>
              </a:rPr>
              <a:t>  </a:t>
            </a:r>
            <a:endParaRPr lang="en-US" sz="2400" dirty="0">
              <a:solidFill>
                <a:srgbClr val="000000"/>
              </a:solidFill>
              <a:effectLst/>
              <a:latin typeface="Calibri" panose="020F0502020204030204" pitchFamily="34" charset="0"/>
              <a:ea typeface="Calibri" panose="020F0502020204030204" pitchFamily="34" charset="0"/>
            </a:endParaRPr>
          </a:p>
          <a:p>
            <a:pPr marL="692150" marR="0" indent="-6350">
              <a:lnSpc>
                <a:spcPct val="107000"/>
              </a:lnSpc>
              <a:spcBef>
                <a:spcPts val="0"/>
              </a:spcBef>
              <a:spcAft>
                <a:spcPts val="925"/>
              </a:spcAft>
            </a:pPr>
            <a:r>
              <a:rPr lang="en-IN" sz="2400" dirty="0">
                <a:solidFill>
                  <a:srgbClr val="000000"/>
                </a:solidFill>
                <a:effectLst/>
                <a:latin typeface="Calibri" panose="020F0502020204030204" pitchFamily="34" charset="0"/>
                <a:ea typeface="Calibri" panose="020F0502020204030204" pitchFamily="34" charset="0"/>
              </a:rPr>
              <a:t> </a:t>
            </a:r>
            <a:r>
              <a:rPr lang="en-IN" sz="2400" b="1" dirty="0">
                <a:solidFill>
                  <a:srgbClr val="000000"/>
                </a:solidFill>
                <a:effectLst/>
                <a:latin typeface="Calibri" panose="020F0502020204030204" pitchFamily="34" charset="0"/>
                <a:ea typeface="Calibri" panose="020F0502020204030204" pitchFamily="34" charset="0"/>
              </a:rPr>
              <a:t>Accuracy of </a:t>
            </a:r>
            <a:r>
              <a:rPr lang="en-IN" sz="2400" b="1" dirty="0" smtClean="0">
                <a:solidFill>
                  <a:srgbClr val="000000"/>
                </a:solidFill>
                <a:effectLst/>
                <a:latin typeface="Calibri" panose="020F0502020204030204" pitchFamily="34" charset="0"/>
                <a:ea typeface="Calibri" panose="020F0502020204030204" pitchFamily="34" charset="0"/>
              </a:rPr>
              <a:t>95</a:t>
            </a:r>
            <a:r>
              <a:rPr lang="en-IN" sz="2400" b="1" dirty="0">
                <a:solidFill>
                  <a:srgbClr val="000000"/>
                </a:solidFill>
                <a:effectLst/>
                <a:latin typeface="Calibri" panose="020F0502020204030204" pitchFamily="34" charset="0"/>
                <a:ea typeface="Calibri" panose="020F0502020204030204" pitchFamily="34" charset="0"/>
              </a:rPr>
              <a:t>%</a:t>
            </a:r>
            <a:r>
              <a:rPr lang="en-IN" sz="2400" dirty="0">
                <a:solidFill>
                  <a:srgbClr val="000000"/>
                </a:solidFill>
                <a:effectLst/>
                <a:latin typeface="Calibri" panose="020F0502020204030204" pitchFamily="34" charset="0"/>
                <a:ea typeface="Calibri" panose="020F0502020204030204" pitchFamily="34" charset="0"/>
              </a:rPr>
              <a:t> </a:t>
            </a:r>
            <a:endParaRPr lang="en-US" sz="2400" dirty="0">
              <a:solidFill>
                <a:srgbClr val="000000"/>
              </a:solidFill>
              <a:effectLst/>
              <a:latin typeface="Calibri" panose="020F0502020204030204" pitchFamily="34" charset="0"/>
              <a:ea typeface="Calibri" panose="020F0502020204030204" pitchFamily="34" charset="0"/>
            </a:endParaRPr>
          </a:p>
          <a:p>
            <a:pPr marL="692150" marR="601345" indent="-6350">
              <a:lnSpc>
                <a:spcPct val="111000"/>
              </a:lnSpc>
              <a:spcBef>
                <a:spcPts val="0"/>
              </a:spcBef>
              <a:spcAft>
                <a:spcPts val="805"/>
              </a:spcAft>
            </a:pPr>
            <a:endParaRPr lang="en-US" sz="1800" dirty="0">
              <a:solidFill>
                <a:srgbClr val="000000"/>
              </a:solidFill>
              <a:effectLst/>
              <a:latin typeface="Calibri" panose="020F0502020204030204" pitchFamily="34" charset="0"/>
              <a:ea typeface="Calibri" panose="020F0502020204030204" pitchFamily="34" charset="0"/>
            </a:endParaRPr>
          </a:p>
          <a:p>
            <a:pPr marL="571500" marR="0" lvl="0" indent="-571500" algn="l" rtl="0">
              <a:spcBef>
                <a:spcPts val="0"/>
              </a:spcBef>
              <a:spcAft>
                <a:spcPts val="0"/>
              </a:spcAft>
              <a:buClr>
                <a:schemeClr val="dk1"/>
              </a:buClr>
              <a:buSzPts val="3600"/>
              <a:buFont typeface="Noto Sans Symbols"/>
              <a:buChar char="✔"/>
            </a:pPr>
            <a:endParaRPr lang="en-US" sz="3600" dirty="0">
              <a:solidFill>
                <a:schemeClr val="dk1"/>
              </a:solidFill>
              <a:latin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endParaRPr dirty="0"/>
          </a:p>
        </p:txBody>
      </p:sp>
      <p:pic>
        <p:nvPicPr>
          <p:cNvPr id="3" name="Picture 2">
            <a:extLst>
              <a:ext uri="{FF2B5EF4-FFF2-40B4-BE49-F238E27FC236}">
                <a16:creationId xmlns:a16="http://schemas.microsoft.com/office/drawing/2014/main" id="{343A0ABE-D223-4F3F-8675-749B5CCA8580}"/>
              </a:ext>
            </a:extLst>
          </p:cNvPr>
          <p:cNvPicPr>
            <a:picLocks noChangeAspect="1"/>
          </p:cNvPicPr>
          <p:nvPr/>
        </p:nvPicPr>
        <p:blipFill>
          <a:blip r:embed="rId3"/>
          <a:stretch>
            <a:fillRect/>
          </a:stretch>
        </p:blipFill>
        <p:spPr>
          <a:xfrm>
            <a:off x="1485900" y="7788729"/>
            <a:ext cx="7179129" cy="1392201"/>
          </a:xfrm>
          <a:prstGeom prst="rect">
            <a:avLst/>
          </a:prstGeom>
        </p:spPr>
      </p:pic>
      <p:pic>
        <p:nvPicPr>
          <p:cNvPr id="7" name="Picture 6">
            <a:extLst>
              <a:ext uri="{FF2B5EF4-FFF2-40B4-BE49-F238E27FC236}">
                <a16:creationId xmlns:a16="http://schemas.microsoft.com/office/drawing/2014/main" id="{1B809C4E-D845-421E-A0FD-84086DB52AB0}"/>
              </a:ext>
            </a:extLst>
          </p:cNvPr>
          <p:cNvPicPr>
            <a:picLocks noChangeAspect="1"/>
          </p:cNvPicPr>
          <p:nvPr/>
        </p:nvPicPr>
        <p:blipFill>
          <a:blip r:embed="rId4"/>
          <a:stretch>
            <a:fillRect/>
          </a:stretch>
        </p:blipFill>
        <p:spPr>
          <a:xfrm>
            <a:off x="8955314" y="6357155"/>
            <a:ext cx="6112443" cy="2829320"/>
          </a:xfrm>
          <a:prstGeom prst="rect">
            <a:avLst/>
          </a:prstGeom>
        </p:spPr>
      </p:pic>
      <p:pic>
        <p:nvPicPr>
          <p:cNvPr id="9" name="Picture 8">
            <a:extLst>
              <a:ext uri="{FF2B5EF4-FFF2-40B4-BE49-F238E27FC236}">
                <a16:creationId xmlns:a16="http://schemas.microsoft.com/office/drawing/2014/main" id="{00173AD4-C278-4DBE-85C4-2E3549FD1F23}"/>
              </a:ext>
            </a:extLst>
          </p:cNvPr>
          <p:cNvPicPr>
            <a:picLocks noChangeAspect="1"/>
          </p:cNvPicPr>
          <p:nvPr/>
        </p:nvPicPr>
        <p:blipFill>
          <a:blip r:embed="rId5"/>
          <a:stretch>
            <a:fillRect/>
          </a:stretch>
        </p:blipFill>
        <p:spPr>
          <a:xfrm>
            <a:off x="9280331" y="3789542"/>
            <a:ext cx="5546012" cy="22958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1" name="Google Shape;241;p21"/>
          <p:cNvSpPr/>
          <p:nvPr/>
        </p:nvSpPr>
        <p:spPr>
          <a:xfrm>
            <a:off x="0" y="9304302"/>
            <a:ext cx="15067758" cy="1112119"/>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21"/>
          <p:cNvSpPr txBox="1"/>
          <p:nvPr/>
        </p:nvSpPr>
        <p:spPr>
          <a:xfrm>
            <a:off x="518999" y="9618745"/>
            <a:ext cx="11277600"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latin typeface="Algerian" panose="04020705040A02060702" pitchFamily="82" charset="0"/>
              </a:rPr>
              <a:t>Quality of wine using regression</a:t>
            </a:r>
            <a:endParaRPr sz="3000" dirty="0">
              <a:latin typeface="Algerian" panose="04020705040A02060702" pitchFamily="82" charset="0"/>
            </a:endParaRPr>
          </a:p>
        </p:txBody>
      </p:sp>
      <p:grpSp>
        <p:nvGrpSpPr>
          <p:cNvPr id="247" name="Google Shape;247;p21"/>
          <p:cNvGrpSpPr/>
          <p:nvPr/>
        </p:nvGrpSpPr>
        <p:grpSpPr>
          <a:xfrm>
            <a:off x="-26281" y="774700"/>
            <a:ext cx="15071695" cy="827992"/>
            <a:chOff x="-16184" y="8640158"/>
            <a:chExt cx="4045716" cy="439420"/>
          </a:xfrm>
        </p:grpSpPr>
        <p:sp>
          <p:nvSpPr>
            <p:cNvPr id="248" name="Google Shape;248;p2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Tools and technologies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49" name="Google Shape;249;p2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0" name="Google Shape;250;p21"/>
          <p:cNvSpPr txBox="1"/>
          <p:nvPr/>
        </p:nvSpPr>
        <p:spPr>
          <a:xfrm>
            <a:off x="971723" y="2072386"/>
            <a:ext cx="15544800" cy="7856598"/>
          </a:xfrm>
          <a:prstGeom prst="rect">
            <a:avLst/>
          </a:prstGeom>
          <a:noFill/>
          <a:ln>
            <a:noFill/>
          </a:ln>
        </p:spPr>
        <p:txBody>
          <a:bodyPr spcFirstLastPara="1" wrap="square" lIns="91425" tIns="45700" rIns="91425" bIns="45700" anchor="t" anchorCtr="0">
            <a:spAutoFit/>
          </a:bodyPr>
          <a:lstStyle/>
          <a:p>
            <a:pPr marR="601345" lvl="0" fontAlgn="base">
              <a:lnSpc>
                <a:spcPct val="111000"/>
              </a:lnSpc>
              <a:spcBef>
                <a:spcPts val="0"/>
              </a:spcBef>
              <a:spcAft>
                <a:spcPts val="170"/>
              </a:spcAft>
              <a:buClr>
                <a:srgbClr val="000000"/>
              </a:buClr>
              <a:buSzPts val="1200"/>
            </a:pPr>
            <a:r>
              <a:rPr lang="en-US" sz="3000" b="0" i="0" u="none" strike="noStrike" cap="none" dirty="0">
                <a:solidFill>
                  <a:schemeClr val="tx1"/>
                </a:solidFill>
                <a:latin typeface="+mn-lt"/>
                <a:ea typeface="Calibri"/>
                <a:cs typeface="Calibri"/>
                <a:sym typeface="Calibri"/>
              </a:rPr>
              <a:t>Tools</a:t>
            </a:r>
            <a:r>
              <a:rPr lang="en-IN" sz="3000" b="0" i="0" cap="none" dirty="0">
                <a:solidFill>
                  <a:schemeClr val="tx1"/>
                </a:solidFill>
                <a:uFill>
                  <a:solidFill>
                    <a:srgbClr val="000000"/>
                  </a:solidFill>
                </a:uFill>
                <a:latin typeface="+mn-lt"/>
                <a:ea typeface="Calibri"/>
                <a:cs typeface="Arial" panose="020B0604020202020204" pitchFamily="34" charset="0"/>
                <a:sym typeface="Calibri"/>
              </a:rPr>
              <a:t>:</a:t>
            </a:r>
            <a:endParaRPr lang="en-IN" sz="1800" dirty="0">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285750" marR="601345" lvl="0" indent="-285750" fontAlgn="base">
              <a:lnSpc>
                <a:spcPct val="111000"/>
              </a:lnSpc>
              <a:spcBef>
                <a:spcPts val="0"/>
              </a:spcBef>
              <a:spcAft>
                <a:spcPts val="170"/>
              </a:spcAft>
              <a:buClr>
                <a:srgbClr val="000000"/>
              </a:buClr>
              <a:buSzPts val="1200"/>
              <a:buFont typeface="Arial" panose="020B0604020202020204" pitchFamily="34" charset="0"/>
              <a:buChar char="•"/>
            </a:pPr>
            <a:r>
              <a:rPr lang="en-IN"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Google </a:t>
            </a:r>
            <a:r>
              <a:rPr lang="en-IN" sz="24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colaboratory</a:t>
            </a:r>
            <a:r>
              <a:rPr lang="en-IN"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US"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285750" marR="601345" lvl="0" indent="-285750" fontAlgn="base">
              <a:lnSpc>
                <a:spcPct val="111000"/>
              </a:lnSpc>
              <a:spcBef>
                <a:spcPts val="0"/>
              </a:spcBef>
              <a:spcAft>
                <a:spcPts val="25"/>
              </a:spcAft>
              <a:buClr>
                <a:srgbClr val="000000"/>
              </a:buClr>
              <a:buSzPts val="1200"/>
              <a:buFont typeface="Arial" panose="020B0604020202020204" pitchFamily="34" charset="0"/>
              <a:buChar char="•"/>
            </a:pPr>
            <a:r>
              <a:rPr lang="en-IN" sz="24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Numpy</a:t>
            </a:r>
            <a:r>
              <a:rPr lang="en-IN"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2400" u="none" strike="noStrike" dirty="0">
                <a:solidFill>
                  <a:srgbClr val="000000"/>
                </a:solidFill>
                <a:effectLst/>
                <a:uFill>
                  <a:solidFill>
                    <a:srgbClr val="000000"/>
                  </a:solidFill>
                </a:uFill>
                <a:latin typeface="Segoe UI Symbol" panose="020B0502040204020203" pitchFamily="34" charset="0"/>
                <a:ea typeface="Segoe UI Symbol" panose="020B0502040204020203" pitchFamily="34" charset="0"/>
                <a:cs typeface="Segoe UI Symbol" panose="020B0502040204020203" pitchFamily="34" charset="0"/>
              </a:rPr>
              <a:t></a:t>
            </a:r>
            <a:r>
              <a:rPr lang="en-IN"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Pandas </a:t>
            </a:r>
            <a:endParaRPr lang="en-US"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285750" marR="601345" lvl="0" indent="-285750" fontAlgn="base">
              <a:lnSpc>
                <a:spcPct val="111000"/>
              </a:lnSpc>
              <a:spcBef>
                <a:spcPts val="0"/>
              </a:spcBef>
              <a:spcAft>
                <a:spcPts val="170"/>
              </a:spcAft>
              <a:buClr>
                <a:srgbClr val="000000"/>
              </a:buClr>
              <a:buSzPts val="1200"/>
              <a:buFont typeface="Arial" panose="020B0604020202020204" pitchFamily="34" charset="0"/>
              <a:buChar char="•"/>
            </a:pPr>
            <a:r>
              <a:rPr lang="en-IN"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Matplotlib </a:t>
            </a:r>
            <a:endParaRPr lang="en-US"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285750" marR="601345" lvl="0" indent="-285750" fontAlgn="base">
              <a:lnSpc>
                <a:spcPct val="111000"/>
              </a:lnSpc>
              <a:spcBef>
                <a:spcPts val="0"/>
              </a:spcBef>
              <a:spcAft>
                <a:spcPts val="175"/>
              </a:spcAft>
              <a:buClr>
                <a:srgbClr val="000000"/>
              </a:buClr>
              <a:buSzPts val="1200"/>
              <a:buFont typeface="Arial" panose="020B0604020202020204" pitchFamily="34" charset="0"/>
              <a:buChar char="•"/>
            </a:pPr>
            <a:r>
              <a:rPr lang="en-IN"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Seaborn </a:t>
            </a:r>
            <a:endParaRPr lang="en-US"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285750" marR="601345" lvl="0" indent="-285750" fontAlgn="base">
              <a:lnSpc>
                <a:spcPct val="111000"/>
              </a:lnSpc>
              <a:spcBef>
                <a:spcPts val="0"/>
              </a:spcBef>
              <a:spcAft>
                <a:spcPts val="175"/>
              </a:spcAft>
              <a:buClr>
                <a:srgbClr val="000000"/>
              </a:buClr>
              <a:buSzPts val="1200"/>
              <a:buFont typeface="Arial" panose="020B0604020202020204" pitchFamily="34" charset="0"/>
              <a:buChar char="•"/>
            </a:pPr>
            <a:r>
              <a:rPr lang="en-IN" sz="24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Sklearn</a:t>
            </a:r>
            <a:r>
              <a:rPr lang="en-IN"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US"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285750" marR="601345" lvl="0" indent="-285750" fontAlgn="base">
              <a:lnSpc>
                <a:spcPct val="111000"/>
              </a:lnSpc>
              <a:spcBef>
                <a:spcPts val="0"/>
              </a:spcBef>
              <a:spcAft>
                <a:spcPts val="1125"/>
              </a:spcAft>
              <a:buClr>
                <a:srgbClr val="000000"/>
              </a:buClr>
              <a:buSzPts val="1200"/>
              <a:buFont typeface="Arial" panose="020B0604020202020204" pitchFamily="34" charset="0"/>
              <a:buChar char="•"/>
            </a:pPr>
            <a:r>
              <a:rPr lang="en-IN"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Math </a:t>
            </a:r>
            <a:endParaRPr lang="en-IN" sz="2400" dirty="0">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R="601345" lvl="0" fontAlgn="base">
              <a:lnSpc>
                <a:spcPct val="111000"/>
              </a:lnSpc>
              <a:spcBef>
                <a:spcPts val="0"/>
              </a:spcBef>
              <a:spcAft>
                <a:spcPts val="1125"/>
              </a:spcAft>
              <a:buClr>
                <a:srgbClr val="000000"/>
              </a:buClr>
              <a:buSzPts val="1200"/>
            </a:pPr>
            <a:r>
              <a:rPr lang="en-US" sz="3000" b="0" i="0" u="none" strike="noStrike" cap="none" dirty="0">
                <a:solidFill>
                  <a:schemeClr val="tx1"/>
                </a:solidFill>
                <a:latin typeface="+mn-lt"/>
                <a:ea typeface="Calibri"/>
                <a:cs typeface="Calibri"/>
                <a:sym typeface="Calibri"/>
              </a:rPr>
              <a:t>Technologies:</a:t>
            </a:r>
            <a:endParaRPr lang="en-US" sz="3000" dirty="0">
              <a:solidFill>
                <a:schemeClr val="tx1"/>
              </a:solidFill>
              <a:uFill>
                <a:solidFill>
                  <a:srgbClr val="000000"/>
                </a:solidFill>
              </a:uFill>
              <a:latin typeface="+mn-lt"/>
              <a:ea typeface="Arial" panose="020B0604020202020204" pitchFamily="34" charset="0"/>
              <a:cs typeface="Arial" panose="020B0604020202020204" pitchFamily="34" charset="0"/>
            </a:endParaRPr>
          </a:p>
          <a:p>
            <a:pPr marL="285750" marR="601345" lvl="0" indent="-285750" fontAlgn="base">
              <a:lnSpc>
                <a:spcPct val="111000"/>
              </a:lnSpc>
              <a:spcBef>
                <a:spcPts val="0"/>
              </a:spcBef>
              <a:spcAft>
                <a:spcPts val="1125"/>
              </a:spcAft>
              <a:buClr>
                <a:srgbClr val="000000"/>
              </a:buClr>
              <a:buSzPts val="1200"/>
              <a:buFont typeface="Arial" panose="020B0604020202020204" pitchFamily="34" charset="0"/>
              <a:buChar char="•"/>
            </a:pPr>
            <a:r>
              <a:rPr lang="en-IN" sz="2400" u="none" strike="noStrike" dirty="0">
                <a:solidFill>
                  <a:srgbClr val="000000"/>
                </a:solidFill>
                <a:effectLst/>
                <a:uFill>
                  <a:solidFill>
                    <a:srgbClr val="000000"/>
                  </a:solidFill>
                </a:uFill>
                <a:latin typeface="+mn-lt"/>
                <a:ea typeface="Arial" panose="020B0604020202020204" pitchFamily="34" charset="0"/>
                <a:cs typeface="Calibri" panose="020F0502020204030204" pitchFamily="34" charset="0"/>
              </a:rPr>
              <a:t>Data Exploration: </a:t>
            </a:r>
          </a:p>
          <a:p>
            <a:pPr marL="285750" marR="601345" lvl="0" indent="-285750" fontAlgn="base">
              <a:lnSpc>
                <a:spcPct val="111000"/>
              </a:lnSpc>
              <a:spcBef>
                <a:spcPts val="0"/>
              </a:spcBef>
              <a:spcAft>
                <a:spcPts val="1125"/>
              </a:spcAft>
              <a:buClr>
                <a:srgbClr val="000000"/>
              </a:buClr>
              <a:buSzPts val="1200"/>
              <a:buFont typeface="Arial" panose="020B0604020202020204" pitchFamily="34" charset="0"/>
              <a:buChar char="•"/>
            </a:pPr>
            <a:r>
              <a:rPr lang="en-IN" sz="2400" u="none" strike="noStrike" dirty="0">
                <a:solidFill>
                  <a:srgbClr val="000000"/>
                </a:solidFill>
                <a:effectLst/>
                <a:uFill>
                  <a:solidFill>
                    <a:srgbClr val="000000"/>
                  </a:solidFill>
                </a:uFill>
                <a:latin typeface="+mn-lt"/>
                <a:ea typeface="Arial" panose="020B0604020202020204" pitchFamily="34" charset="0"/>
                <a:cs typeface="Calibri" panose="020F0502020204030204" pitchFamily="34" charset="0"/>
              </a:rPr>
              <a:t>Data cleaning: </a:t>
            </a:r>
            <a:endParaRPr lang="en-US" sz="2400" dirty="0">
              <a:uFill>
                <a:solidFill>
                  <a:srgbClr val="000000"/>
                </a:solidFill>
              </a:uFill>
              <a:latin typeface="+mn-lt"/>
              <a:ea typeface="Arial" panose="020B0604020202020204" pitchFamily="34" charset="0"/>
              <a:cs typeface="Calibri" panose="020F0502020204030204" pitchFamily="34" charset="0"/>
            </a:endParaRPr>
          </a:p>
          <a:p>
            <a:pPr marL="285750" marR="601345" lvl="0" indent="-285750" fontAlgn="base">
              <a:lnSpc>
                <a:spcPct val="111000"/>
              </a:lnSpc>
              <a:spcBef>
                <a:spcPts val="0"/>
              </a:spcBef>
              <a:spcAft>
                <a:spcPts val="1125"/>
              </a:spcAft>
              <a:buClr>
                <a:srgbClr val="000000"/>
              </a:buClr>
              <a:buSzPts val="1200"/>
              <a:buFont typeface="Arial" panose="020B0604020202020204" pitchFamily="34" charset="0"/>
              <a:buChar char="•"/>
            </a:pPr>
            <a:r>
              <a:rPr lang="en-IN" sz="2400" u="none" strike="noStrike" dirty="0">
                <a:solidFill>
                  <a:srgbClr val="000000"/>
                </a:solidFill>
                <a:effectLst/>
                <a:uFill>
                  <a:solidFill>
                    <a:srgbClr val="000000"/>
                  </a:solidFill>
                </a:uFill>
                <a:latin typeface="+mn-lt"/>
                <a:ea typeface="Arial" panose="020B0604020202020204" pitchFamily="34" charset="0"/>
                <a:cs typeface="Calibri" panose="020F0502020204030204" pitchFamily="34" charset="0"/>
              </a:rPr>
              <a:t>RMSE of Models:</a:t>
            </a:r>
            <a:endParaRPr lang="en-US" sz="2400" dirty="0">
              <a:solidFill>
                <a:schemeClr val="dk1"/>
              </a:solidFill>
              <a:latin typeface="Calibri"/>
              <a:cs typeface="Calibri"/>
              <a:sym typeface="Calibri"/>
            </a:endParaRPr>
          </a:p>
          <a:p>
            <a:pPr marR="0" lvl="0" algn="l" rtl="0">
              <a:spcBef>
                <a:spcPts val="0"/>
              </a:spcBef>
              <a:spcAft>
                <a:spcPts val="0"/>
              </a:spcAft>
              <a:buClr>
                <a:schemeClr val="dk1"/>
              </a:buClr>
              <a:buSzPts val="3600"/>
            </a:pPr>
            <a:endParaRPr lang="en-US" sz="2400" dirty="0">
              <a:latin typeface="+mn-lt"/>
            </a:endParaRPr>
          </a:p>
          <a:p>
            <a:pPr>
              <a:buClr>
                <a:schemeClr val="dk1"/>
              </a:buClr>
              <a:buSzPts val="3600"/>
            </a:pPr>
            <a:r>
              <a:rPr lang="en-IN" sz="3000" b="1" dirty="0">
                <a:solidFill>
                  <a:srgbClr val="000000"/>
                </a:solidFill>
                <a:effectLst/>
                <a:latin typeface="Calibri" panose="020F0502020204030204" pitchFamily="34" charset="0"/>
                <a:ea typeface="Calibri" panose="020F0502020204030204" pitchFamily="34" charset="0"/>
              </a:rPr>
              <a:t>Approach used: </a:t>
            </a:r>
            <a:endParaRPr lang="en-US" sz="2400" dirty="0">
              <a:latin typeface="+mn-lt"/>
            </a:endParaRPr>
          </a:p>
          <a:p>
            <a:pPr>
              <a:buClr>
                <a:schemeClr val="dk1"/>
              </a:buClr>
              <a:buSzPts val="3600"/>
            </a:pPr>
            <a:r>
              <a:rPr lang="en-IN" sz="2400" dirty="0">
                <a:solidFill>
                  <a:srgbClr val="000000"/>
                </a:solidFill>
                <a:effectLst/>
                <a:latin typeface="+mn-lt"/>
                <a:ea typeface="Calibri" panose="020F0502020204030204" pitchFamily="34" charset="0"/>
              </a:rPr>
              <a:t>The task is to predict the quality of red wine with the provided dada. I have solved the problem using </a:t>
            </a:r>
            <a:r>
              <a:rPr lang="en-IN" sz="2400" b="1" dirty="0">
                <a:solidFill>
                  <a:srgbClr val="000000"/>
                </a:solidFill>
                <a:effectLst/>
                <a:latin typeface="+mn-lt"/>
                <a:ea typeface="Calibri" panose="020F0502020204030204" pitchFamily="34" charset="0"/>
              </a:rPr>
              <a:t> Linear Regression</a:t>
            </a:r>
            <a:r>
              <a:rPr lang="en-IN" sz="2400" dirty="0">
                <a:solidFill>
                  <a:srgbClr val="000000"/>
                </a:solidFill>
                <a:effectLst/>
                <a:latin typeface="+mn-lt"/>
                <a:ea typeface="Calibri" panose="020F0502020204030204" pitchFamily="34" charset="0"/>
              </a:rPr>
              <a:t>. </a:t>
            </a:r>
            <a:endParaRPr lang="en-US" sz="2400" dirty="0">
              <a:solidFill>
                <a:srgbClr val="000000"/>
              </a:solidFill>
              <a:effectLst/>
              <a:latin typeface="+mn-lt"/>
              <a:ea typeface="Calibri" panose="020F0502020204030204" pitchFamily="34" charset="0"/>
            </a:endParaRPr>
          </a:p>
          <a:p>
            <a:pPr marR="0" lvl="0" algn="l" rtl="0">
              <a:spcBef>
                <a:spcPts val="0"/>
              </a:spcBef>
              <a:spcAft>
                <a:spcPts val="0"/>
              </a:spcAft>
              <a:buClr>
                <a:schemeClr val="dk1"/>
              </a:buClr>
              <a:buSzPts val="3600"/>
            </a:pPr>
            <a:endParaRPr lang="en-US" dirty="0"/>
          </a:p>
          <a:p>
            <a:pPr marL="571500" marR="0" lvl="0" indent="-571500" algn="l" rtl="0">
              <a:spcBef>
                <a:spcPts val="0"/>
              </a:spcBef>
              <a:spcAft>
                <a:spcPts val="0"/>
              </a:spcAft>
              <a:buClr>
                <a:schemeClr val="dk1"/>
              </a:buClr>
              <a:buSzPts val="3600"/>
              <a:buFont typeface="Noto Sans Symbols"/>
              <a:buChar char="✔"/>
            </a:pPr>
            <a:endParaRPr dirty="0"/>
          </a:p>
        </p:txBody>
      </p:sp>
      <p:pic>
        <p:nvPicPr>
          <p:cNvPr id="3" name="Picture 2">
            <a:extLst>
              <a:ext uri="{FF2B5EF4-FFF2-40B4-BE49-F238E27FC236}">
                <a16:creationId xmlns:a16="http://schemas.microsoft.com/office/drawing/2014/main" id="{FBE65E62-6482-4194-AC86-DE83E1CD95D9}"/>
              </a:ext>
            </a:extLst>
          </p:cNvPr>
          <p:cNvPicPr>
            <a:picLocks noChangeAspect="1"/>
          </p:cNvPicPr>
          <p:nvPr/>
        </p:nvPicPr>
        <p:blipFill>
          <a:blip r:embed="rId3"/>
          <a:stretch>
            <a:fillRect/>
          </a:stretch>
        </p:blipFill>
        <p:spPr>
          <a:xfrm>
            <a:off x="5274129" y="2126778"/>
            <a:ext cx="9771285" cy="58886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6</a:t>
            </a:fld>
            <a:endParaRPr sz="3200">
              <a:solidFill>
                <a:schemeClr val="lt1"/>
              </a:solidFill>
            </a:endParaRPr>
          </a:p>
        </p:txBody>
      </p:sp>
      <p:sp>
        <p:nvSpPr>
          <p:cNvPr id="259" name="Google Shape;259;p22"/>
          <p:cNvSpPr/>
          <p:nvPr/>
        </p:nvSpPr>
        <p:spPr>
          <a:xfrm>
            <a:off x="-26281" y="9499676"/>
            <a:ext cx="15067758" cy="1112119"/>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22"/>
          <p:cNvSpPr txBox="1"/>
          <p:nvPr/>
        </p:nvSpPr>
        <p:spPr>
          <a:xfrm>
            <a:off x="440871" y="9701792"/>
            <a:ext cx="11277600"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latin typeface="Algerian" panose="04020705040A02060702" pitchFamily="82" charset="0"/>
              </a:rPr>
              <a:t>Quality of wine using regression</a:t>
            </a:r>
            <a:endParaRPr sz="3000" dirty="0">
              <a:latin typeface="Algerian" panose="04020705040A02060702" pitchFamily="82" charset="0"/>
            </a:endParaRPr>
          </a:p>
        </p:txBody>
      </p:sp>
      <p:grpSp>
        <p:nvGrpSpPr>
          <p:cNvPr id="265" name="Google Shape;265;p22"/>
          <p:cNvGrpSpPr/>
          <p:nvPr/>
        </p:nvGrpSpPr>
        <p:grpSpPr>
          <a:xfrm>
            <a:off x="-26281" y="774700"/>
            <a:ext cx="15071695" cy="827992"/>
            <a:chOff x="-16184" y="8640158"/>
            <a:chExt cx="4045716" cy="439420"/>
          </a:xfrm>
        </p:grpSpPr>
        <p:sp>
          <p:nvSpPr>
            <p:cNvPr id="266" name="Google Shape;266;p2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Testing / Experimentation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67" name="Google Shape;267;p2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8" name="Google Shape;268;p22"/>
          <p:cNvSpPr txBox="1"/>
          <p:nvPr/>
        </p:nvSpPr>
        <p:spPr>
          <a:xfrm>
            <a:off x="1199356" y="2070100"/>
            <a:ext cx="15544800" cy="7067279"/>
          </a:xfrm>
          <a:prstGeom prst="rect">
            <a:avLst/>
          </a:prstGeom>
          <a:noFill/>
          <a:ln>
            <a:noFill/>
          </a:ln>
        </p:spPr>
        <p:txBody>
          <a:bodyPr spcFirstLastPara="1" wrap="square" lIns="91425" tIns="45700" rIns="91425" bIns="45700" anchor="t" anchorCtr="0">
            <a:spAutoFit/>
          </a:bodyPr>
          <a:lstStyle/>
          <a:p>
            <a:pPr marL="692150" marR="601345" indent="-6350">
              <a:lnSpc>
                <a:spcPct val="111000"/>
              </a:lnSpc>
              <a:spcAft>
                <a:spcPts val="1040"/>
              </a:spcAft>
            </a:pPr>
            <a:r>
              <a:rPr lang="en-IN" sz="30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Train test split the data: </a:t>
            </a:r>
            <a:endParaRPr lang="en-US" sz="3000" dirty="0">
              <a:solidFill>
                <a:schemeClr val="dk1"/>
              </a:solidFill>
              <a:latin typeface="Calibri"/>
              <a:ea typeface="Calibri" panose="020F0502020204030204" pitchFamily="34" charset="0"/>
              <a:cs typeface="Calibri"/>
              <a:sym typeface="Calibri"/>
            </a:endParaRPr>
          </a:p>
          <a:p>
            <a:pPr marL="692150" marR="601345" indent="-6350">
              <a:lnSpc>
                <a:spcPct val="111000"/>
              </a:lnSpc>
              <a:spcBef>
                <a:spcPts val="0"/>
              </a:spcBef>
              <a:spcAft>
                <a:spcPts val="1040"/>
              </a:spcAft>
            </a:pPr>
            <a:r>
              <a:rPr lang="en-IN" sz="2400" dirty="0">
                <a:solidFill>
                  <a:srgbClr val="000000"/>
                </a:solidFill>
                <a:effectLst/>
                <a:latin typeface="Calibri" panose="020F0502020204030204" pitchFamily="34" charset="0"/>
                <a:ea typeface="Calibri" panose="020F0502020204030204" pitchFamily="34" charset="0"/>
              </a:rPr>
              <a:t>On this section, after having understood our data and dropped some useless features, we are going to make an estimation of quality based on the other features. To do so we are going to use Linear Regression </a:t>
            </a:r>
            <a:endParaRPr lang="en-US" sz="2400" dirty="0">
              <a:solidFill>
                <a:srgbClr val="000000"/>
              </a:solidFill>
              <a:effectLst/>
              <a:latin typeface="Calibri" panose="020F0502020204030204" pitchFamily="34" charset="0"/>
              <a:ea typeface="Calibri" panose="020F0502020204030204" pitchFamily="34" charset="0"/>
            </a:endParaRPr>
          </a:p>
          <a:p>
            <a:r>
              <a:rPr lang="en-IN" sz="2400" dirty="0">
                <a:solidFill>
                  <a:srgbClr val="000000"/>
                </a:solidFill>
                <a:effectLst/>
                <a:latin typeface="Calibri" panose="020F0502020204030204" pitchFamily="34" charset="0"/>
                <a:ea typeface="Calibri" panose="020F0502020204030204" pitchFamily="34" charset="0"/>
              </a:rPr>
              <a:t>We separate our features from our target feature </a:t>
            </a:r>
          </a:p>
          <a:p>
            <a:r>
              <a:rPr lang="en-IN" sz="2400" dirty="0">
                <a:solidFill>
                  <a:srgbClr val="000000"/>
                </a:solidFill>
                <a:effectLst/>
                <a:latin typeface="Calibri" panose="020F0502020204030204" pitchFamily="34" charset="0"/>
                <a:ea typeface="Calibri" panose="020F0502020204030204" pitchFamily="34" charset="0"/>
              </a:rPr>
              <a:t>(quality) and we split data into training and test </a:t>
            </a:r>
            <a:endParaRPr lang="en-IN" sz="2400" dirty="0">
              <a:latin typeface="Calibri" panose="020F0502020204030204" pitchFamily="34" charset="0"/>
              <a:cs typeface="Calibri"/>
              <a:sym typeface="Calibri"/>
            </a:endParaRPr>
          </a:p>
          <a:p>
            <a:r>
              <a:rPr lang="en-IN" sz="2400" dirty="0">
                <a:solidFill>
                  <a:srgbClr val="000000"/>
                </a:solidFill>
                <a:effectLst/>
                <a:latin typeface="Calibri" panose="020F0502020204030204" pitchFamily="34" charset="0"/>
                <a:ea typeface="Calibri" panose="020F0502020204030204" pitchFamily="34" charset="0"/>
              </a:rPr>
              <a:t>After splitting the data into train and test, </a:t>
            </a:r>
          </a:p>
          <a:p>
            <a:r>
              <a:rPr lang="en-IN" sz="2400" dirty="0">
                <a:solidFill>
                  <a:srgbClr val="000000"/>
                </a:solidFill>
                <a:effectLst/>
                <a:latin typeface="Calibri" panose="020F0502020204030204" pitchFamily="34" charset="0"/>
                <a:ea typeface="Calibri" panose="020F0502020204030204" pitchFamily="34" charset="0"/>
              </a:rPr>
              <a:t>we import linear regression library and fit </a:t>
            </a:r>
          </a:p>
          <a:p>
            <a:r>
              <a:rPr lang="en-IN" sz="2400" dirty="0">
                <a:solidFill>
                  <a:srgbClr val="000000"/>
                </a:solidFill>
                <a:effectLst/>
                <a:latin typeface="Calibri" panose="020F0502020204030204" pitchFamily="34" charset="0"/>
                <a:ea typeface="Calibri" panose="020F0502020204030204" pitchFamily="34" charset="0"/>
              </a:rPr>
              <a:t>our training data.</a:t>
            </a:r>
            <a:endParaRPr lang="en-US" sz="2400" dirty="0">
              <a:solidFill>
                <a:srgbClr val="000000"/>
              </a:solidFill>
              <a:effectLst/>
              <a:latin typeface="Calibri" panose="020F0502020204030204" pitchFamily="34" charset="0"/>
              <a:ea typeface="Calibri" panose="020F0502020204030204" pitchFamily="34" charset="0"/>
            </a:endParaRPr>
          </a:p>
          <a:p>
            <a:r>
              <a:rPr lang="en-IN" sz="2400" dirty="0">
                <a:solidFill>
                  <a:srgbClr val="000000"/>
                </a:solidFill>
                <a:effectLst/>
                <a:latin typeface="Calibri" panose="020F0502020204030204" pitchFamily="34" charset="0"/>
                <a:ea typeface="Calibri" panose="020F0502020204030204" pitchFamily="34" charset="0"/>
              </a:rPr>
              <a:t>Now we predict the result (</a:t>
            </a:r>
            <a:r>
              <a:rPr lang="en-IN" sz="2400" dirty="0" err="1">
                <a:solidFill>
                  <a:srgbClr val="000000"/>
                </a:solidFill>
                <a:effectLst/>
                <a:latin typeface="Calibri" panose="020F0502020204030204" pitchFamily="34" charset="0"/>
                <a:ea typeface="Calibri" panose="020F0502020204030204" pitchFamily="34" charset="0"/>
              </a:rPr>
              <a:t>pred_y</a:t>
            </a:r>
            <a:r>
              <a:rPr lang="en-IN" sz="2400" dirty="0">
                <a:solidFill>
                  <a:srgbClr val="000000"/>
                </a:solidFill>
                <a:effectLst/>
                <a:latin typeface="Calibri" panose="020F0502020204030204" pitchFamily="34" charset="0"/>
                <a:ea typeface="Calibri" panose="020F0502020204030204" pitchFamily="34" charset="0"/>
              </a:rPr>
              <a:t>) with the </a:t>
            </a:r>
          </a:p>
          <a:p>
            <a:r>
              <a:rPr lang="en-IN" sz="2400" dirty="0">
                <a:solidFill>
                  <a:srgbClr val="000000"/>
                </a:solidFill>
                <a:effectLst/>
                <a:latin typeface="Calibri" panose="020F0502020204030204" pitchFamily="34" charset="0"/>
                <a:ea typeface="Calibri" panose="020F0502020204030204" pitchFamily="34" charset="0"/>
              </a:rPr>
              <a:t>function predict by passing in the test x data</a:t>
            </a:r>
            <a:endParaRPr lang="en-US" sz="2400" dirty="0">
              <a:solidFill>
                <a:srgbClr val="000000"/>
              </a:solidFill>
              <a:effectLst/>
              <a:latin typeface="Calibri" panose="020F0502020204030204" pitchFamily="34" charset="0"/>
              <a:ea typeface="Calibri" panose="020F0502020204030204" pitchFamily="34" charset="0"/>
            </a:endParaRPr>
          </a:p>
          <a:p>
            <a:r>
              <a:rPr lang="en-IN" sz="2400" dirty="0">
                <a:solidFill>
                  <a:srgbClr val="000000"/>
                </a:solidFill>
                <a:effectLst/>
                <a:latin typeface="Calibri" panose="020F0502020204030204" pitchFamily="34" charset="0"/>
                <a:ea typeface="Calibri" panose="020F0502020204030204" pitchFamily="34" charset="0"/>
              </a:rPr>
              <a:t>Now with accuracy score() function we can </a:t>
            </a:r>
          </a:p>
          <a:p>
            <a:r>
              <a:rPr lang="en-IN" sz="2400" dirty="0">
                <a:solidFill>
                  <a:srgbClr val="000000"/>
                </a:solidFill>
                <a:effectLst/>
                <a:latin typeface="Calibri" panose="020F0502020204030204" pitchFamily="34" charset="0"/>
                <a:ea typeface="Calibri" panose="020F0502020204030204" pitchFamily="34" charset="0"/>
              </a:rPr>
              <a:t>find the accuracy of our model</a:t>
            </a:r>
            <a:endParaRPr lang="en-US" sz="2400" dirty="0">
              <a:solidFill>
                <a:srgbClr val="000000"/>
              </a:solidFill>
              <a:effectLst/>
              <a:latin typeface="Calibri" panose="020F0502020204030204" pitchFamily="34" charset="0"/>
              <a:ea typeface="Calibri" panose="020F0502020204030204" pitchFamily="34" charset="0"/>
            </a:endParaRPr>
          </a:p>
          <a:p>
            <a:endParaRPr lang="en-US" sz="2400" dirty="0">
              <a:solidFill>
                <a:schemeClr val="dk1"/>
              </a:solidFill>
              <a:latin typeface="Calibri"/>
              <a:cs typeface="Calibri"/>
              <a:sym typeface="Calibri"/>
            </a:endParaRPr>
          </a:p>
          <a:p>
            <a:r>
              <a:rPr lang="en-IN" sz="2400" dirty="0">
                <a:solidFill>
                  <a:srgbClr val="000000"/>
                </a:solidFill>
                <a:effectLst/>
                <a:latin typeface="Calibri" panose="020F0502020204030204" pitchFamily="34" charset="0"/>
                <a:ea typeface="Calibri" panose="020F0502020204030204" pitchFamily="34" charset="0"/>
              </a:rPr>
              <a:t>Our model is now </a:t>
            </a:r>
            <a:r>
              <a:rPr lang="en-IN" sz="1800" b="1" dirty="0" smtClean="0">
                <a:latin typeface="Calibri" panose="020F0502020204030204" pitchFamily="34" charset="0"/>
                <a:ea typeface="Calibri" panose="020F0502020204030204" pitchFamily="34" charset="0"/>
              </a:rPr>
              <a:t>95</a:t>
            </a:r>
            <a:r>
              <a:rPr lang="en-IN" sz="1800" b="1" dirty="0" smtClean="0">
                <a:solidFill>
                  <a:srgbClr val="000000"/>
                </a:solidFill>
                <a:effectLst/>
                <a:latin typeface="Calibri" panose="020F0502020204030204" pitchFamily="34" charset="0"/>
                <a:ea typeface="Calibri" panose="020F0502020204030204" pitchFamily="34" charset="0"/>
              </a:rPr>
              <a:t>% </a:t>
            </a:r>
            <a:r>
              <a:rPr lang="en-IN" sz="1800" b="1" dirty="0">
                <a:solidFill>
                  <a:srgbClr val="000000"/>
                </a:solidFill>
                <a:effectLst/>
                <a:latin typeface="Calibri" panose="020F0502020204030204" pitchFamily="34" charset="0"/>
                <a:ea typeface="Calibri" panose="020F0502020204030204" pitchFamily="34" charset="0"/>
              </a:rPr>
              <a:t>accurate</a:t>
            </a:r>
            <a:endParaRPr lang="en-US" sz="1800" dirty="0">
              <a:solidFill>
                <a:srgbClr val="000000"/>
              </a:solidFill>
              <a:effectLst/>
              <a:latin typeface="Calibri" panose="020F0502020204030204" pitchFamily="34" charset="0"/>
              <a:ea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endParaRPr>
          </a:p>
          <a:p>
            <a:endParaRPr lang="en-US" sz="3600" dirty="0">
              <a:solidFill>
                <a:schemeClr val="dk1"/>
              </a:solidFill>
              <a:latin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endParaRPr dirty="0"/>
          </a:p>
        </p:txBody>
      </p:sp>
      <p:pic>
        <p:nvPicPr>
          <p:cNvPr id="7" name="Picture 6">
            <a:extLst>
              <a:ext uri="{FF2B5EF4-FFF2-40B4-BE49-F238E27FC236}">
                <a16:creationId xmlns:a16="http://schemas.microsoft.com/office/drawing/2014/main" id="{C08990EE-898F-40BC-B56F-037FE85C84B0}"/>
              </a:ext>
            </a:extLst>
          </p:cNvPr>
          <p:cNvPicPr>
            <a:picLocks noChangeAspect="1"/>
          </p:cNvPicPr>
          <p:nvPr/>
        </p:nvPicPr>
        <p:blipFill>
          <a:blip r:embed="rId3"/>
          <a:stretch>
            <a:fillRect/>
          </a:stretch>
        </p:blipFill>
        <p:spPr>
          <a:xfrm>
            <a:off x="8039021" y="3658903"/>
            <a:ext cx="7694465" cy="5631218"/>
          </a:xfrm>
          <a:prstGeom prst="rect">
            <a:avLst/>
          </a:prstGeom>
        </p:spPr>
      </p:pic>
      <p:pic>
        <p:nvPicPr>
          <p:cNvPr id="9" name="Picture 8">
            <a:extLst>
              <a:ext uri="{FF2B5EF4-FFF2-40B4-BE49-F238E27FC236}">
                <a16:creationId xmlns:a16="http://schemas.microsoft.com/office/drawing/2014/main" id="{8D0E27B9-DD0A-4F3D-AC71-FA3A1D012C65}"/>
              </a:ext>
            </a:extLst>
          </p:cNvPr>
          <p:cNvPicPr>
            <a:picLocks noChangeAspect="1"/>
          </p:cNvPicPr>
          <p:nvPr/>
        </p:nvPicPr>
        <p:blipFill>
          <a:blip r:embed="rId4"/>
          <a:stretch>
            <a:fillRect/>
          </a:stretch>
        </p:blipFill>
        <p:spPr>
          <a:xfrm>
            <a:off x="1051463" y="7968343"/>
            <a:ext cx="6452423" cy="12814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grpSp>
        <p:nvGrpSpPr>
          <p:cNvPr id="283" name="Google Shape;283;p23"/>
          <p:cNvGrpSpPr/>
          <p:nvPr/>
        </p:nvGrpSpPr>
        <p:grpSpPr>
          <a:xfrm>
            <a:off x="0" y="360705"/>
            <a:ext cx="15071695" cy="827992"/>
            <a:chOff x="-16184" y="8640158"/>
            <a:chExt cx="4045716" cy="439420"/>
          </a:xfrm>
        </p:grpSpPr>
        <p:sp>
          <p:nvSpPr>
            <p:cNvPr id="284" name="Google Shape;284;p2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 Data collection / Data analysis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6" name="Google Shape;286;p23"/>
          <p:cNvSpPr txBox="1"/>
          <p:nvPr/>
        </p:nvSpPr>
        <p:spPr>
          <a:xfrm>
            <a:off x="856456" y="1506937"/>
            <a:ext cx="15544800" cy="8617703"/>
          </a:xfrm>
          <a:prstGeom prst="rect">
            <a:avLst/>
          </a:prstGeom>
          <a:noFill/>
          <a:ln>
            <a:noFill/>
          </a:ln>
        </p:spPr>
        <p:txBody>
          <a:bodyPr spcFirstLastPara="1" wrap="square" lIns="91425" tIns="45700" rIns="91425" bIns="45700" anchor="t" anchorCtr="0">
            <a:spAutoFit/>
          </a:bodyPr>
          <a:lstStyle/>
          <a:p>
            <a:pPr>
              <a:buClr>
                <a:schemeClr val="dk1"/>
              </a:buClr>
              <a:buSzPts val="3600"/>
            </a:pPr>
            <a:r>
              <a:rPr lang="en-IN" sz="3000" b="1" dirty="0"/>
              <a:t>Dataset information: </a:t>
            </a:r>
            <a:endParaRPr lang="en-IN" sz="3000" dirty="0">
              <a:solidFill>
                <a:srgbClr val="000000"/>
              </a:solidFill>
              <a:effectLst/>
              <a:latin typeface="Calibri" panose="020F0502020204030204" pitchFamily="34" charset="0"/>
              <a:ea typeface="Calibri" panose="020F0502020204030204" pitchFamily="34" charset="0"/>
            </a:endParaRPr>
          </a:p>
          <a:p>
            <a:pPr marR="0" lvl="0" algn="l" rtl="0">
              <a:spcBef>
                <a:spcPts val="0"/>
              </a:spcBef>
              <a:spcAft>
                <a:spcPts val="0"/>
              </a:spcAft>
              <a:buClr>
                <a:schemeClr val="dk1"/>
              </a:buClr>
              <a:buSzPts val="3600"/>
            </a:pPr>
            <a:r>
              <a:rPr lang="en-IN" sz="3000" dirty="0">
                <a:solidFill>
                  <a:srgbClr val="000000"/>
                </a:solidFill>
                <a:effectLst/>
                <a:latin typeface="Calibri" panose="020F0502020204030204" pitchFamily="34" charset="0"/>
                <a:ea typeface="Calibri" panose="020F0502020204030204" pitchFamily="34" charset="0"/>
              </a:rPr>
              <a:t>Input variables are fixed acidity, </a:t>
            </a:r>
          </a:p>
          <a:p>
            <a:pPr marR="0" lvl="0" algn="l" rtl="0">
              <a:spcBef>
                <a:spcPts val="0"/>
              </a:spcBef>
              <a:spcAft>
                <a:spcPts val="0"/>
              </a:spcAft>
              <a:buClr>
                <a:schemeClr val="dk1"/>
              </a:buClr>
              <a:buSzPts val="3600"/>
            </a:pPr>
            <a:r>
              <a:rPr lang="en-IN" sz="3000" dirty="0">
                <a:solidFill>
                  <a:srgbClr val="000000"/>
                </a:solidFill>
                <a:effectLst/>
                <a:latin typeface="Calibri" panose="020F0502020204030204" pitchFamily="34" charset="0"/>
                <a:ea typeface="Calibri" panose="020F0502020204030204" pitchFamily="34" charset="0"/>
              </a:rPr>
              <a:t>volatile acidity, citric acid, residual</a:t>
            </a:r>
          </a:p>
          <a:p>
            <a:pPr marR="0" lvl="0" algn="l" rtl="0">
              <a:spcBef>
                <a:spcPts val="0"/>
              </a:spcBef>
              <a:spcAft>
                <a:spcPts val="0"/>
              </a:spcAft>
              <a:buClr>
                <a:schemeClr val="dk1"/>
              </a:buClr>
              <a:buSzPts val="3600"/>
            </a:pPr>
            <a:r>
              <a:rPr lang="en-IN" sz="3000" dirty="0">
                <a:latin typeface="Calibri" panose="020F0502020204030204" pitchFamily="34" charset="0"/>
                <a:ea typeface="Calibri" panose="020F0502020204030204" pitchFamily="34" charset="0"/>
              </a:rPr>
              <a:t>s</a:t>
            </a:r>
            <a:r>
              <a:rPr lang="en-IN" sz="3000" dirty="0">
                <a:solidFill>
                  <a:srgbClr val="000000"/>
                </a:solidFill>
                <a:effectLst/>
                <a:latin typeface="Calibri" panose="020F0502020204030204" pitchFamily="34" charset="0"/>
                <a:ea typeface="Calibri" panose="020F0502020204030204" pitchFamily="34" charset="0"/>
              </a:rPr>
              <a:t>ugar, chlorides, free </a:t>
            </a:r>
            <a:r>
              <a:rPr lang="en-IN" sz="3000" dirty="0" err="1">
                <a:solidFill>
                  <a:srgbClr val="000000"/>
                </a:solidFill>
                <a:effectLst/>
                <a:latin typeface="Calibri" panose="020F0502020204030204" pitchFamily="34" charset="0"/>
                <a:ea typeface="Calibri" panose="020F0502020204030204" pitchFamily="34" charset="0"/>
              </a:rPr>
              <a:t>sulfur</a:t>
            </a:r>
            <a:r>
              <a:rPr lang="en-IN" sz="3000" dirty="0">
                <a:solidFill>
                  <a:srgbClr val="000000"/>
                </a:solidFill>
                <a:effectLst/>
                <a:latin typeface="Calibri" panose="020F0502020204030204" pitchFamily="34" charset="0"/>
                <a:ea typeface="Calibri" panose="020F0502020204030204" pitchFamily="34" charset="0"/>
              </a:rPr>
              <a:t> dioxide, </a:t>
            </a:r>
          </a:p>
          <a:p>
            <a:pPr marR="0" lvl="0" algn="l" rtl="0">
              <a:spcBef>
                <a:spcPts val="0"/>
              </a:spcBef>
              <a:spcAft>
                <a:spcPts val="0"/>
              </a:spcAft>
              <a:buClr>
                <a:schemeClr val="dk1"/>
              </a:buClr>
              <a:buSzPts val="3600"/>
            </a:pPr>
            <a:r>
              <a:rPr lang="en-IN" sz="3000" dirty="0">
                <a:solidFill>
                  <a:srgbClr val="000000"/>
                </a:solidFill>
                <a:effectLst/>
                <a:latin typeface="Calibri" panose="020F0502020204030204" pitchFamily="34" charset="0"/>
                <a:ea typeface="Calibri" panose="020F0502020204030204" pitchFamily="34" charset="0"/>
              </a:rPr>
              <a:t>total </a:t>
            </a:r>
            <a:r>
              <a:rPr lang="en-IN" sz="3000" dirty="0" err="1">
                <a:solidFill>
                  <a:srgbClr val="000000"/>
                </a:solidFill>
                <a:effectLst/>
                <a:latin typeface="Calibri" panose="020F0502020204030204" pitchFamily="34" charset="0"/>
                <a:ea typeface="Calibri" panose="020F0502020204030204" pitchFamily="34" charset="0"/>
              </a:rPr>
              <a:t>sulfur</a:t>
            </a:r>
            <a:r>
              <a:rPr lang="en-IN" sz="3000" dirty="0">
                <a:solidFill>
                  <a:srgbClr val="000000"/>
                </a:solidFill>
                <a:effectLst/>
                <a:latin typeface="Calibri" panose="020F0502020204030204" pitchFamily="34" charset="0"/>
                <a:ea typeface="Calibri" panose="020F0502020204030204" pitchFamily="34" charset="0"/>
              </a:rPr>
              <a:t> dioxide, density, pH, </a:t>
            </a:r>
          </a:p>
          <a:p>
            <a:pPr marR="0" lvl="0" algn="l" rtl="0">
              <a:spcBef>
                <a:spcPts val="0"/>
              </a:spcBef>
              <a:spcAft>
                <a:spcPts val="0"/>
              </a:spcAft>
              <a:buClr>
                <a:schemeClr val="dk1"/>
              </a:buClr>
              <a:buSzPts val="3600"/>
            </a:pPr>
            <a:r>
              <a:rPr lang="en-IN" sz="3000" dirty="0">
                <a:solidFill>
                  <a:srgbClr val="000000"/>
                </a:solidFill>
                <a:effectLst/>
                <a:latin typeface="Calibri" panose="020F0502020204030204" pitchFamily="34" charset="0"/>
                <a:ea typeface="Calibri" panose="020F0502020204030204" pitchFamily="34" charset="0"/>
              </a:rPr>
              <a:t>sulphates, alcohol. And the output </a:t>
            </a:r>
          </a:p>
          <a:p>
            <a:pPr marR="0" lvl="0" algn="l" rtl="0">
              <a:spcBef>
                <a:spcPts val="0"/>
              </a:spcBef>
              <a:spcAft>
                <a:spcPts val="0"/>
              </a:spcAft>
              <a:buClr>
                <a:schemeClr val="dk1"/>
              </a:buClr>
              <a:buSzPts val="3600"/>
            </a:pPr>
            <a:r>
              <a:rPr lang="en-IN" sz="3000" dirty="0">
                <a:solidFill>
                  <a:srgbClr val="000000"/>
                </a:solidFill>
                <a:effectLst/>
                <a:latin typeface="Calibri" panose="020F0502020204030204" pitchFamily="34" charset="0"/>
                <a:ea typeface="Calibri" panose="020F0502020204030204" pitchFamily="34" charset="0"/>
              </a:rPr>
              <a:t>variable (based on sensory data) is </a:t>
            </a:r>
          </a:p>
          <a:p>
            <a:pPr marR="0" lvl="0" algn="l" rtl="0">
              <a:spcBef>
                <a:spcPts val="0"/>
              </a:spcBef>
              <a:spcAft>
                <a:spcPts val="0"/>
              </a:spcAft>
              <a:buClr>
                <a:schemeClr val="dk1"/>
              </a:buClr>
              <a:buSzPts val="3600"/>
            </a:pPr>
            <a:r>
              <a:rPr lang="en-IN" sz="3000" dirty="0">
                <a:solidFill>
                  <a:srgbClr val="000000"/>
                </a:solidFill>
                <a:effectLst/>
                <a:latin typeface="Calibri" panose="020F0502020204030204" pitchFamily="34" charset="0"/>
                <a:ea typeface="Calibri" panose="020F0502020204030204" pitchFamily="34" charset="0"/>
              </a:rPr>
              <a:t>quality.</a:t>
            </a:r>
          </a:p>
          <a:p>
            <a:pPr>
              <a:buClr>
                <a:schemeClr val="dk1"/>
              </a:buClr>
              <a:buSzPts val="3600"/>
            </a:pPr>
            <a:r>
              <a:rPr lang="en-IN" sz="3000" b="1" dirty="0"/>
              <a:t>Analysing data: </a:t>
            </a:r>
            <a:endParaRPr lang="en-US" sz="3000" dirty="0">
              <a:solidFill>
                <a:schemeClr val="dk1"/>
              </a:solidFill>
              <a:latin typeface="Calibri"/>
              <a:ea typeface="Calibri" panose="020F0502020204030204" pitchFamily="34" charset="0"/>
              <a:cs typeface="Calibri"/>
              <a:sym typeface="Calibri"/>
            </a:endParaRPr>
          </a:p>
          <a:p>
            <a:pPr marR="0" lvl="0" algn="l" rtl="0">
              <a:spcBef>
                <a:spcPts val="0"/>
              </a:spcBef>
              <a:spcAft>
                <a:spcPts val="0"/>
              </a:spcAft>
              <a:buClr>
                <a:schemeClr val="dk1"/>
              </a:buClr>
              <a:buSzPts val="3600"/>
            </a:pPr>
            <a:r>
              <a:rPr lang="en-IN" sz="3000" dirty="0">
                <a:solidFill>
                  <a:srgbClr val="000000"/>
                </a:solidFill>
                <a:effectLst/>
                <a:latin typeface="Calibri" panose="020F0502020204030204" pitchFamily="34" charset="0"/>
                <a:ea typeface="Calibri" panose="020F0502020204030204" pitchFamily="34" charset="0"/>
              </a:rPr>
              <a:t>With the pandas library we read the </a:t>
            </a:r>
          </a:p>
          <a:p>
            <a:pPr marR="0" lvl="0" algn="l" rtl="0">
              <a:spcBef>
                <a:spcPts val="0"/>
              </a:spcBef>
              <a:spcAft>
                <a:spcPts val="0"/>
              </a:spcAft>
              <a:buClr>
                <a:schemeClr val="dk1"/>
              </a:buClr>
              <a:buSzPts val="3600"/>
            </a:pPr>
            <a:r>
              <a:rPr lang="en-IN" sz="3000" dirty="0">
                <a:solidFill>
                  <a:srgbClr val="000000"/>
                </a:solidFill>
                <a:effectLst/>
                <a:latin typeface="Calibri" panose="020F0502020204030204" pitchFamily="34" charset="0"/>
                <a:ea typeface="Calibri" panose="020F0502020204030204" pitchFamily="34" charset="0"/>
              </a:rPr>
              <a:t>provided csv data and store it in a </a:t>
            </a:r>
          </a:p>
          <a:p>
            <a:pPr marR="0" lvl="0" algn="l" rtl="0">
              <a:spcBef>
                <a:spcPts val="0"/>
              </a:spcBef>
              <a:spcAft>
                <a:spcPts val="0"/>
              </a:spcAft>
              <a:buClr>
                <a:schemeClr val="dk1"/>
              </a:buClr>
              <a:buSzPts val="3600"/>
            </a:pPr>
            <a:r>
              <a:rPr lang="en-IN" sz="3000" dirty="0">
                <a:solidFill>
                  <a:srgbClr val="000000"/>
                </a:solidFill>
                <a:effectLst/>
                <a:latin typeface="Calibri" panose="020F0502020204030204" pitchFamily="34" charset="0"/>
                <a:ea typeface="Calibri" panose="020F0502020204030204" pitchFamily="34" charset="0"/>
              </a:rPr>
              <a:t>variable called df. We check the data</a:t>
            </a:r>
          </a:p>
          <a:p>
            <a:pPr marR="0" lvl="0" algn="l" rtl="0">
              <a:spcBef>
                <a:spcPts val="0"/>
              </a:spcBef>
              <a:spcAft>
                <a:spcPts val="0"/>
              </a:spcAft>
              <a:buClr>
                <a:schemeClr val="dk1"/>
              </a:buClr>
              <a:buSzPts val="3600"/>
            </a:pPr>
            <a:r>
              <a:rPr lang="en-IN" sz="3000" dirty="0">
                <a:solidFill>
                  <a:srgbClr val="000000"/>
                </a:solidFill>
                <a:effectLst/>
                <a:latin typeface="Calibri" panose="020F0502020204030204" pitchFamily="34" charset="0"/>
                <a:ea typeface="Calibri" panose="020F0502020204030204" pitchFamily="34" charset="0"/>
              </a:rPr>
              <a:t>and count the missing values using </a:t>
            </a:r>
          </a:p>
          <a:p>
            <a:pPr marR="0" lvl="0" algn="l" rtl="0">
              <a:spcBef>
                <a:spcPts val="0"/>
              </a:spcBef>
              <a:spcAft>
                <a:spcPts val="0"/>
              </a:spcAft>
              <a:buClr>
                <a:schemeClr val="dk1"/>
              </a:buClr>
              <a:buSzPts val="3600"/>
            </a:pPr>
            <a:r>
              <a:rPr lang="en-IN" sz="3000" dirty="0">
                <a:solidFill>
                  <a:srgbClr val="000000"/>
                </a:solidFill>
                <a:effectLst/>
                <a:latin typeface="Calibri" panose="020F0502020204030204" pitchFamily="34" charset="0"/>
                <a:ea typeface="Calibri" panose="020F0502020204030204" pitchFamily="34" charset="0"/>
              </a:rPr>
              <a:t>the functions info() and </a:t>
            </a:r>
            <a:r>
              <a:rPr lang="en-IN" sz="3000" dirty="0" err="1">
                <a:solidFill>
                  <a:srgbClr val="000000"/>
                </a:solidFill>
                <a:effectLst/>
                <a:latin typeface="Calibri" panose="020F0502020204030204" pitchFamily="34" charset="0"/>
                <a:ea typeface="Calibri" panose="020F0502020204030204" pitchFamily="34" charset="0"/>
              </a:rPr>
              <a:t>isnull</a:t>
            </a:r>
            <a:r>
              <a:rPr lang="en-IN" sz="3000" dirty="0">
                <a:solidFill>
                  <a:srgbClr val="000000"/>
                </a:solidFill>
                <a:effectLst/>
                <a:latin typeface="Calibri" panose="020F0502020204030204" pitchFamily="34" charset="0"/>
                <a:ea typeface="Calibri" panose="020F0502020204030204" pitchFamily="34" charset="0"/>
              </a:rPr>
              <a:t> () Below </a:t>
            </a:r>
          </a:p>
          <a:p>
            <a:pPr marR="0" lvl="0" algn="l" rtl="0">
              <a:spcBef>
                <a:spcPts val="0"/>
              </a:spcBef>
              <a:spcAft>
                <a:spcPts val="0"/>
              </a:spcAft>
              <a:buClr>
                <a:schemeClr val="dk1"/>
              </a:buClr>
              <a:buSzPts val="3600"/>
            </a:pPr>
            <a:r>
              <a:rPr lang="en-IN" sz="3000" dirty="0">
                <a:solidFill>
                  <a:srgbClr val="000000"/>
                </a:solidFill>
                <a:effectLst/>
                <a:latin typeface="Calibri" panose="020F0502020204030204" pitchFamily="34" charset="0"/>
                <a:ea typeface="Calibri" panose="020F0502020204030204" pitchFamily="34" charset="0"/>
              </a:rPr>
              <a:t>is the screen shot of the data </a:t>
            </a:r>
          </a:p>
          <a:p>
            <a:pPr marR="0" lvl="0" algn="l" rtl="0">
              <a:spcBef>
                <a:spcPts val="0"/>
              </a:spcBef>
              <a:spcAft>
                <a:spcPts val="0"/>
              </a:spcAft>
              <a:buClr>
                <a:schemeClr val="dk1"/>
              </a:buClr>
              <a:buSzPts val="3600"/>
            </a:pPr>
            <a:r>
              <a:rPr lang="en-IN" sz="3000" dirty="0">
                <a:solidFill>
                  <a:srgbClr val="000000"/>
                </a:solidFill>
                <a:effectLst/>
                <a:latin typeface="Calibri" panose="020F0502020204030204" pitchFamily="34" charset="0"/>
                <a:ea typeface="Calibri" panose="020F0502020204030204" pitchFamily="34" charset="0"/>
              </a:rPr>
              <a:t>Fortunately we find there are no null </a:t>
            </a:r>
          </a:p>
          <a:p>
            <a:pPr marR="0" lvl="0" algn="l" rtl="0">
              <a:spcBef>
                <a:spcPts val="0"/>
              </a:spcBef>
              <a:spcAft>
                <a:spcPts val="0"/>
              </a:spcAft>
              <a:buClr>
                <a:schemeClr val="dk1"/>
              </a:buClr>
              <a:buSzPts val="3600"/>
            </a:pPr>
            <a:r>
              <a:rPr lang="en-IN" sz="3000" dirty="0">
                <a:solidFill>
                  <a:srgbClr val="000000"/>
                </a:solidFill>
                <a:effectLst/>
                <a:latin typeface="Calibri" panose="020F0502020204030204" pitchFamily="34" charset="0"/>
                <a:ea typeface="Calibri" panose="020F0502020204030204" pitchFamily="34" charset="0"/>
              </a:rPr>
              <a:t>values and all datatypes seem to be right. </a:t>
            </a:r>
            <a:endParaRPr lang="en-US" sz="3000" dirty="0">
              <a:solidFill>
                <a:srgbClr val="000000"/>
              </a:solidFill>
              <a:effectLst/>
              <a:latin typeface="Calibri" panose="020F0502020204030204" pitchFamily="34" charset="0"/>
              <a:ea typeface="Calibri" panose="020F0502020204030204" pitchFamily="34" charset="0"/>
            </a:endParaRPr>
          </a:p>
          <a:p>
            <a:pPr marL="571500" marR="0" lvl="0" indent="-571500" algn="l" rtl="0">
              <a:spcBef>
                <a:spcPts val="0"/>
              </a:spcBef>
              <a:spcAft>
                <a:spcPts val="0"/>
              </a:spcAft>
              <a:buClr>
                <a:schemeClr val="dk1"/>
              </a:buClr>
              <a:buSzPts val="3600"/>
              <a:buFont typeface="Noto Sans Symbols"/>
              <a:buChar char="✔"/>
            </a:pPr>
            <a:endParaRPr lang="en-US" sz="3000" dirty="0">
              <a:solidFill>
                <a:schemeClr val="dk1"/>
              </a:solidFill>
              <a:latin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endParaRPr dirty="0"/>
          </a:p>
        </p:txBody>
      </p:sp>
      <p:pic>
        <p:nvPicPr>
          <p:cNvPr id="7" name="Picture 6">
            <a:extLst>
              <a:ext uri="{FF2B5EF4-FFF2-40B4-BE49-F238E27FC236}">
                <a16:creationId xmlns:a16="http://schemas.microsoft.com/office/drawing/2014/main" id="{2DEE42EE-5078-41C6-B6C4-F277AC8708D8}"/>
              </a:ext>
            </a:extLst>
          </p:cNvPr>
          <p:cNvPicPr>
            <a:picLocks noChangeAspect="1"/>
          </p:cNvPicPr>
          <p:nvPr/>
        </p:nvPicPr>
        <p:blipFill>
          <a:blip r:embed="rId3"/>
          <a:stretch>
            <a:fillRect/>
          </a:stretch>
        </p:blipFill>
        <p:spPr>
          <a:xfrm>
            <a:off x="7658019" y="1775131"/>
            <a:ext cx="7813643" cy="2929691"/>
          </a:xfrm>
          <a:prstGeom prst="rect">
            <a:avLst/>
          </a:prstGeom>
        </p:spPr>
      </p:pic>
      <p:pic>
        <p:nvPicPr>
          <p:cNvPr id="9" name="Picture 8">
            <a:extLst>
              <a:ext uri="{FF2B5EF4-FFF2-40B4-BE49-F238E27FC236}">
                <a16:creationId xmlns:a16="http://schemas.microsoft.com/office/drawing/2014/main" id="{F119A558-BD93-4505-8118-DFA22EB96407}"/>
              </a:ext>
            </a:extLst>
          </p:cNvPr>
          <p:cNvPicPr>
            <a:picLocks noChangeAspect="1"/>
          </p:cNvPicPr>
          <p:nvPr/>
        </p:nvPicPr>
        <p:blipFill>
          <a:blip r:embed="rId4"/>
          <a:stretch>
            <a:fillRect/>
          </a:stretch>
        </p:blipFill>
        <p:spPr>
          <a:xfrm>
            <a:off x="7845573" y="5346700"/>
            <a:ext cx="7626089" cy="3866243"/>
          </a:xfrm>
          <a:prstGeom prst="rect">
            <a:avLst/>
          </a:prstGeom>
        </p:spPr>
      </p:pic>
      <p:sp>
        <p:nvSpPr>
          <p:cNvPr id="28" name="Google Shape;295;p24">
            <a:extLst>
              <a:ext uri="{FF2B5EF4-FFF2-40B4-BE49-F238E27FC236}">
                <a16:creationId xmlns:a16="http://schemas.microsoft.com/office/drawing/2014/main" id="{DE52E7CB-03DD-4E2B-AC92-A1312852F67D}"/>
              </a:ext>
            </a:extLst>
          </p:cNvPr>
          <p:cNvSpPr/>
          <p:nvPr/>
        </p:nvSpPr>
        <p:spPr>
          <a:xfrm>
            <a:off x="0" y="9468369"/>
            <a:ext cx="15067758" cy="1112119"/>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p:txBody>
      </p:sp>
      <p:sp>
        <p:nvSpPr>
          <p:cNvPr id="30" name="TextBox 29">
            <a:extLst>
              <a:ext uri="{FF2B5EF4-FFF2-40B4-BE49-F238E27FC236}">
                <a16:creationId xmlns:a16="http://schemas.microsoft.com/office/drawing/2014/main" id="{1A06FAF5-38DF-46E4-AFF1-DCD02A12624C}"/>
              </a:ext>
            </a:extLst>
          </p:cNvPr>
          <p:cNvSpPr txBox="1"/>
          <p:nvPr/>
        </p:nvSpPr>
        <p:spPr>
          <a:xfrm>
            <a:off x="698045" y="9614582"/>
            <a:ext cx="9527720" cy="553998"/>
          </a:xfrm>
          <a:prstGeom prst="rect">
            <a:avLst/>
          </a:prstGeom>
          <a:noFill/>
        </p:spPr>
        <p:txBody>
          <a:bodyPr wrap="square">
            <a:spAutoFit/>
          </a:bodyPr>
          <a:lstStyle/>
          <a:p>
            <a:pPr marL="0" marR="0" lvl="0" indent="0" algn="l" rtl="0">
              <a:spcBef>
                <a:spcPts val="0"/>
              </a:spcBef>
              <a:spcAft>
                <a:spcPts val="0"/>
              </a:spcAft>
              <a:buNone/>
            </a:pPr>
            <a:r>
              <a:rPr lang="en-US" sz="3000" dirty="0">
                <a:latin typeface="Algerian" panose="04020705040A02060702" pitchFamily="82" charset="0"/>
              </a:rPr>
              <a:t>Quality of wine using regression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8</a:t>
            </a:fld>
            <a:endParaRPr sz="3200">
              <a:solidFill>
                <a:schemeClr val="lt1"/>
              </a:solidFill>
            </a:endParaRPr>
          </a:p>
        </p:txBody>
      </p:sp>
      <p:sp>
        <p:nvSpPr>
          <p:cNvPr id="295" name="Google Shape;295;p24"/>
          <p:cNvSpPr/>
          <p:nvPr/>
        </p:nvSpPr>
        <p:spPr>
          <a:xfrm>
            <a:off x="-2" y="9568581"/>
            <a:ext cx="15067758" cy="1112119"/>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24"/>
          <p:cNvSpPr txBox="1"/>
          <p:nvPr/>
        </p:nvSpPr>
        <p:spPr>
          <a:xfrm>
            <a:off x="665956" y="9771598"/>
            <a:ext cx="11277600"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latin typeface="Algerian" panose="04020705040A02060702" pitchFamily="82" charset="0"/>
              </a:rPr>
              <a:t>Quality of wine using regression</a:t>
            </a:r>
            <a:endParaRPr sz="3000" dirty="0">
              <a:latin typeface="Algerian" panose="04020705040A02060702" pitchFamily="82" charset="0"/>
            </a:endParaRPr>
          </a:p>
        </p:txBody>
      </p:sp>
      <p:sp>
        <p:nvSpPr>
          <p:cNvPr id="300" name="Google Shape;300;p24"/>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70" dirty="0">
              <a:solidFill>
                <a:schemeClr val="lt1"/>
              </a:solidFill>
              <a:latin typeface="Calibri"/>
              <a:ea typeface="Calibri"/>
              <a:cs typeface="Calibri"/>
              <a:sym typeface="Calibri"/>
            </a:endParaRPr>
          </a:p>
        </p:txBody>
      </p:sp>
      <p:grpSp>
        <p:nvGrpSpPr>
          <p:cNvPr id="301" name="Google Shape;301;p24"/>
          <p:cNvGrpSpPr/>
          <p:nvPr/>
        </p:nvGrpSpPr>
        <p:grpSpPr>
          <a:xfrm>
            <a:off x="-26281" y="774700"/>
            <a:ext cx="15071695" cy="827992"/>
            <a:chOff x="-16184" y="8640158"/>
            <a:chExt cx="4045716" cy="439420"/>
          </a:xfrm>
        </p:grpSpPr>
        <p:sp>
          <p:nvSpPr>
            <p:cNvPr id="302" name="Google Shape;302;p2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Findings and results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04" name="Google Shape;304;p24"/>
          <p:cNvSpPr txBox="1"/>
          <p:nvPr/>
        </p:nvSpPr>
        <p:spPr>
          <a:xfrm>
            <a:off x="1199356" y="2070100"/>
            <a:ext cx="15544800" cy="2954615"/>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We found the quality of wine in the given data</a:t>
            </a:r>
          </a:p>
          <a:p>
            <a:pPr marL="571500" marR="0" lvl="0" indent="-571500" algn="l" rtl="0">
              <a:spcBef>
                <a:spcPts val="0"/>
              </a:spcBef>
              <a:spcAft>
                <a:spcPts val="0"/>
              </a:spcAft>
              <a:buClr>
                <a:schemeClr val="dk1"/>
              </a:buClr>
              <a:buSzPts val="3600"/>
              <a:buFont typeface="Noto Sans Symbols"/>
              <a:buChar char="✔"/>
            </a:pPr>
            <a:r>
              <a:rPr lang="en-US" sz="3000" dirty="0">
                <a:solidFill>
                  <a:schemeClr val="dk1"/>
                </a:solidFill>
                <a:latin typeface="Calibri"/>
                <a:cs typeface="Calibri"/>
                <a:sym typeface="Calibri"/>
              </a:rPr>
              <a:t>We achieved a good accuracy of above 96 which give’s at most result of quality of</a:t>
            </a:r>
          </a:p>
          <a:p>
            <a:pPr marR="0" lvl="0" algn="l" rtl="0">
              <a:spcBef>
                <a:spcPts val="0"/>
              </a:spcBef>
              <a:spcAft>
                <a:spcPts val="0"/>
              </a:spcAft>
              <a:buClr>
                <a:schemeClr val="dk1"/>
              </a:buClr>
              <a:buSzPts val="3600"/>
            </a:pPr>
            <a:r>
              <a:rPr lang="en-US" sz="3000" dirty="0">
                <a:solidFill>
                  <a:schemeClr val="dk1"/>
                </a:solidFill>
                <a:latin typeface="Calibri"/>
                <a:cs typeface="Calibri"/>
                <a:sym typeface="Calibri"/>
              </a:rPr>
              <a:t>        wine or for any other application quality check.</a:t>
            </a:r>
            <a:r>
              <a:rPr lang="en-US" sz="3000" dirty="0"/>
              <a:t> </a:t>
            </a:r>
          </a:p>
          <a:p>
            <a:pPr marL="571500" marR="0" lvl="0" indent="-571500" algn="l" rtl="0">
              <a:spcBef>
                <a:spcPts val="0"/>
              </a:spcBef>
              <a:spcAft>
                <a:spcPts val="0"/>
              </a:spcAft>
              <a:buClr>
                <a:schemeClr val="dk1"/>
              </a:buClr>
              <a:buSzPts val="3600"/>
              <a:buFont typeface="Noto Sans Symbols"/>
              <a:buChar char="✔"/>
            </a:pPr>
            <a:r>
              <a:rPr lang="en-US" sz="3000" dirty="0">
                <a:solidFill>
                  <a:schemeClr val="dk1"/>
                </a:solidFill>
                <a:latin typeface="Calibri"/>
                <a:cs typeface="Calibri"/>
                <a:sym typeface="Calibri"/>
              </a:rPr>
              <a:t>As we gone through the process of linear regression </a:t>
            </a:r>
          </a:p>
          <a:p>
            <a:pPr marR="0" lvl="0" algn="l" rtl="0">
              <a:spcBef>
                <a:spcPts val="0"/>
              </a:spcBef>
              <a:spcAft>
                <a:spcPts val="0"/>
              </a:spcAft>
              <a:buClr>
                <a:schemeClr val="dk1"/>
              </a:buClr>
              <a:buSzPts val="3600"/>
            </a:pPr>
            <a:r>
              <a:rPr lang="en-US" sz="3000" dirty="0">
                <a:solidFill>
                  <a:schemeClr val="dk1"/>
                </a:solidFill>
                <a:latin typeface="Calibri"/>
                <a:cs typeface="Calibri"/>
                <a:sym typeface="Calibri"/>
              </a:rPr>
              <a:t>      we got less error by correlating and by implementing </a:t>
            </a:r>
          </a:p>
          <a:p>
            <a:pPr marR="0" lvl="0" algn="l" rtl="0">
              <a:spcBef>
                <a:spcPts val="0"/>
              </a:spcBef>
              <a:spcAft>
                <a:spcPts val="0"/>
              </a:spcAft>
              <a:buClr>
                <a:schemeClr val="dk1"/>
              </a:buClr>
              <a:buSzPts val="3600"/>
            </a:pPr>
            <a:r>
              <a:rPr lang="en-US" sz="3000" dirty="0">
                <a:solidFill>
                  <a:schemeClr val="dk1"/>
                </a:solidFill>
                <a:latin typeface="Calibri"/>
                <a:cs typeface="Calibri"/>
                <a:sym typeface="Calibri"/>
              </a:rPr>
              <a:t>      improve 1-off and many with this tools.</a:t>
            </a:r>
            <a:endParaRPr lang="en-US" sz="3000" dirty="0"/>
          </a:p>
        </p:txBody>
      </p:sp>
      <p:grpSp>
        <p:nvGrpSpPr>
          <p:cNvPr id="34" name="Google Shape;354;p27">
            <a:extLst>
              <a:ext uri="{FF2B5EF4-FFF2-40B4-BE49-F238E27FC236}">
                <a16:creationId xmlns:a16="http://schemas.microsoft.com/office/drawing/2014/main" id="{8C1FC11E-ED2E-4070-AA41-0E90F8D0A7A2}"/>
              </a:ext>
            </a:extLst>
          </p:cNvPr>
          <p:cNvGrpSpPr/>
          <p:nvPr/>
        </p:nvGrpSpPr>
        <p:grpSpPr>
          <a:xfrm>
            <a:off x="-39436" y="5562110"/>
            <a:ext cx="15071695" cy="827992"/>
            <a:chOff x="-16184" y="8640158"/>
            <a:chExt cx="4045716" cy="439420"/>
          </a:xfrm>
        </p:grpSpPr>
        <p:sp>
          <p:nvSpPr>
            <p:cNvPr id="35" name="Google Shape;355;p27">
              <a:extLst>
                <a:ext uri="{FF2B5EF4-FFF2-40B4-BE49-F238E27FC236}">
                  <a16:creationId xmlns:a16="http://schemas.microsoft.com/office/drawing/2014/main" id="{73B4FC86-359F-41E9-82C4-DE1D7BB6D919}"/>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Future scope</a:t>
              </a:r>
              <a:endParaRPr dirty="0"/>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6" name="Google Shape;356;p27">
              <a:extLst>
                <a:ext uri="{FF2B5EF4-FFF2-40B4-BE49-F238E27FC236}">
                  <a16:creationId xmlns:a16="http://schemas.microsoft.com/office/drawing/2014/main" id="{DBACCD90-24C2-47EF-82AF-0AFEB290E6C7}"/>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1" name="TextBox 40">
            <a:extLst>
              <a:ext uri="{FF2B5EF4-FFF2-40B4-BE49-F238E27FC236}">
                <a16:creationId xmlns:a16="http://schemas.microsoft.com/office/drawing/2014/main" id="{2AB74D83-B1F8-4223-A312-A6E6E6234606}"/>
              </a:ext>
            </a:extLst>
          </p:cNvPr>
          <p:cNvSpPr txBox="1"/>
          <p:nvPr/>
        </p:nvSpPr>
        <p:spPr>
          <a:xfrm>
            <a:off x="1199356" y="6677004"/>
            <a:ext cx="13832903" cy="1200329"/>
          </a:xfrm>
          <a:prstGeom prst="rect">
            <a:avLst/>
          </a:prstGeom>
          <a:noFill/>
        </p:spPr>
        <p:txBody>
          <a:bodyPr wrap="square">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There is possibility of  getting quality of every individual item their in the data </a:t>
            </a:r>
            <a:endParaRPr lang="en-US" sz="3600" dirty="0"/>
          </a:p>
        </p:txBody>
      </p:sp>
      <p:pic>
        <p:nvPicPr>
          <p:cNvPr id="5" name="Picture 4">
            <a:extLst>
              <a:ext uri="{FF2B5EF4-FFF2-40B4-BE49-F238E27FC236}">
                <a16:creationId xmlns:a16="http://schemas.microsoft.com/office/drawing/2014/main" id="{0B58D5BB-1F03-44A8-9C8F-074E6A9B018F}"/>
              </a:ext>
            </a:extLst>
          </p:cNvPr>
          <p:cNvPicPr>
            <a:picLocks noChangeAspect="1"/>
          </p:cNvPicPr>
          <p:nvPr/>
        </p:nvPicPr>
        <p:blipFill>
          <a:blip r:embed="rId3"/>
          <a:stretch>
            <a:fillRect/>
          </a:stretch>
        </p:blipFill>
        <p:spPr>
          <a:xfrm>
            <a:off x="10401300" y="3122976"/>
            <a:ext cx="4666456" cy="21522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9</a:t>
            </a:fld>
            <a:endParaRPr sz="3200">
              <a:solidFill>
                <a:schemeClr val="lt1"/>
              </a:solidFill>
            </a:endParaRPr>
          </a:p>
        </p:txBody>
      </p:sp>
      <p:sp>
        <p:nvSpPr>
          <p:cNvPr id="331" name="Google Shape;331;p26"/>
          <p:cNvSpPr/>
          <p:nvPr/>
        </p:nvSpPr>
        <p:spPr>
          <a:xfrm>
            <a:off x="-26281" y="8876798"/>
            <a:ext cx="15067759" cy="1112119"/>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nvGrpSpPr>
          <p:cNvPr id="337" name="Google Shape;337;p26"/>
          <p:cNvGrpSpPr/>
          <p:nvPr/>
        </p:nvGrpSpPr>
        <p:grpSpPr>
          <a:xfrm>
            <a:off x="-26281" y="774700"/>
            <a:ext cx="15071695" cy="827992"/>
            <a:chOff x="-16184" y="8640158"/>
            <a:chExt cx="4045716" cy="439420"/>
          </a:xfrm>
        </p:grpSpPr>
        <p:sp>
          <p:nvSpPr>
            <p:cNvPr id="338"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 Conclusion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40" name="Google Shape;340;p26"/>
          <p:cNvSpPr txBox="1"/>
          <p:nvPr/>
        </p:nvSpPr>
        <p:spPr>
          <a:xfrm>
            <a:off x="709499" y="2052168"/>
            <a:ext cx="15544800" cy="7549206"/>
          </a:xfrm>
          <a:prstGeom prst="rect">
            <a:avLst/>
          </a:prstGeom>
          <a:noFill/>
          <a:ln>
            <a:noFill/>
          </a:ln>
        </p:spPr>
        <p:txBody>
          <a:bodyPr spcFirstLastPara="1" wrap="square" lIns="91425" tIns="45700" rIns="91425" bIns="45700" anchor="t" anchorCtr="0">
            <a:spAutoFit/>
          </a:bodyPr>
          <a:lstStyle/>
          <a:p>
            <a:pPr marL="692150" marR="601345" indent="-6350">
              <a:lnSpc>
                <a:spcPct val="111000"/>
              </a:lnSpc>
              <a:spcBef>
                <a:spcPts val="0"/>
              </a:spcBef>
              <a:spcAft>
                <a:spcPts val="25"/>
              </a:spcAft>
            </a:pPr>
            <a:r>
              <a:rPr lang="en-IN" sz="3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After having obtained all the results through our models and plots, these are some things we can say about this problem and solution: </a:t>
            </a:r>
            <a:endParaRPr lang="en-US" sz="3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601345" lvl="0" indent="-342900" fontAlgn="base">
              <a:lnSpc>
                <a:spcPct val="111000"/>
              </a:lnSpc>
              <a:spcBef>
                <a:spcPts val="0"/>
              </a:spcBef>
              <a:spcAft>
                <a:spcPts val="25"/>
              </a:spcAft>
              <a:buClr>
                <a:srgbClr val="000000"/>
              </a:buClr>
              <a:buSzPts val="1400"/>
              <a:buFont typeface="Arial" panose="020B0604020202020204" pitchFamily="34" charset="0"/>
              <a:buChar char="•"/>
            </a:pPr>
            <a:r>
              <a:rPr lang="en-IN" sz="3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The vast majority of wines get a quality rating of five or six, while having good and bad wines seems more unlikely. There seem not to be any excellent wines (&gt;8) on this database. </a:t>
            </a:r>
            <a:endParaRPr lang="en-US" sz="3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endParaRPr>
          </a:p>
          <a:p>
            <a:pPr marL="342900" marR="601345" lvl="0" indent="-342900" fontAlgn="base">
              <a:lnSpc>
                <a:spcPct val="111000"/>
              </a:lnSpc>
              <a:spcBef>
                <a:spcPts val="0"/>
              </a:spcBef>
              <a:spcAft>
                <a:spcPts val="25"/>
              </a:spcAft>
              <a:buClr>
                <a:srgbClr val="000000"/>
              </a:buClr>
              <a:buSzPts val="1400"/>
              <a:buFont typeface="Arial" panose="020B0604020202020204" pitchFamily="34" charset="0"/>
              <a:buChar char="•"/>
            </a:pPr>
            <a:r>
              <a:rPr lang="en-IN" sz="3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From the very first moment we saw there weren't strong correlations between features and quality, that's why it's hard to make an accurate prediction using regression algorithms. That said, alcohol, sulphates, </a:t>
            </a:r>
            <a:r>
              <a:rPr lang="en-IN" sz="3000" u="none" strike="noStrike" dirty="0" err="1">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citric_acid</a:t>
            </a:r>
            <a:r>
              <a:rPr lang="en-IN" sz="3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 features are the ones that correlate the most positively while </a:t>
            </a:r>
            <a:r>
              <a:rPr lang="en-IN" sz="3000" u="none" strike="noStrike" dirty="0" err="1">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volatile_acidity</a:t>
            </a:r>
            <a:r>
              <a:rPr lang="en-IN" sz="3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 is the one correlating the most negatively. </a:t>
            </a:r>
            <a:endParaRPr lang="en-US" sz="3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endParaRPr>
          </a:p>
          <a:p>
            <a:pPr marL="342900" marR="601345" lvl="0" indent="-342900" fontAlgn="base">
              <a:lnSpc>
                <a:spcPct val="111000"/>
              </a:lnSpc>
              <a:spcBef>
                <a:spcPts val="0"/>
              </a:spcBef>
              <a:spcAft>
                <a:spcPts val="25"/>
              </a:spcAft>
              <a:buClr>
                <a:srgbClr val="000000"/>
              </a:buClr>
              <a:buSzPts val="1400"/>
              <a:buFont typeface="Arial" panose="020B0604020202020204" pitchFamily="34" charset="0"/>
              <a:buChar char="•"/>
            </a:pPr>
            <a:r>
              <a:rPr lang="en-IN" sz="3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Applying the concept 1-off Accuracy gives us much better results. </a:t>
            </a:r>
            <a:endParaRPr lang="en-US" sz="3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endParaRPr>
          </a:p>
          <a:p>
            <a:pPr marL="342900" marR="601345" lvl="0" indent="-342900" fontAlgn="base">
              <a:lnSpc>
                <a:spcPct val="111000"/>
              </a:lnSpc>
              <a:spcBef>
                <a:spcPts val="0"/>
              </a:spcBef>
              <a:spcAft>
                <a:spcPts val="25"/>
              </a:spcAft>
              <a:buClr>
                <a:srgbClr val="000000"/>
              </a:buClr>
              <a:buSzPts val="1400"/>
              <a:buFont typeface="Arial" panose="020B0604020202020204" pitchFamily="34" charset="0"/>
              <a:buChar char="•"/>
            </a:pPr>
            <a:r>
              <a:rPr lang="en-IN" sz="3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Linear Regression seems to be the best fitting models when solving this problem using regression. </a:t>
            </a:r>
            <a:endParaRPr lang="en-US" sz="3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endParaRPr>
          </a:p>
          <a:p>
            <a:pPr marL="342900" marR="601345" lvl="0" indent="-342900" fontAlgn="base">
              <a:lnSpc>
                <a:spcPct val="111000"/>
              </a:lnSpc>
              <a:spcBef>
                <a:spcPts val="0"/>
              </a:spcBef>
              <a:spcAft>
                <a:spcPts val="240"/>
              </a:spcAft>
              <a:buClr>
                <a:srgbClr val="000000"/>
              </a:buClr>
              <a:buSzPts val="1400"/>
              <a:buFont typeface="Arial" panose="020B0604020202020204" pitchFamily="34" charset="0"/>
              <a:buChar char="•"/>
            </a:pPr>
            <a:r>
              <a:rPr lang="en-IN" sz="3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Since there are only six different quality values in this dataset, it would be clever treating this problem as a multiclass classification and we might even get better results. </a:t>
            </a:r>
            <a:endParaRPr lang="en-US" sz="3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endParaRPr>
          </a:p>
          <a:p>
            <a:pPr marL="571500" marR="0" lvl="0" indent="-571500" algn="l" rtl="0">
              <a:spcBef>
                <a:spcPts val="0"/>
              </a:spcBef>
              <a:spcAft>
                <a:spcPts val="0"/>
              </a:spcAft>
              <a:buClr>
                <a:schemeClr val="dk1"/>
              </a:buClr>
              <a:buSzPts val="3600"/>
              <a:buFont typeface="Noto Sans Symbols"/>
              <a:buChar char="✔"/>
            </a:pPr>
            <a:endParaRPr lang="en-US" sz="3600" dirty="0">
              <a:solidFill>
                <a:schemeClr val="dk1"/>
              </a:solidFill>
              <a:latin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endParaRPr dirty="0"/>
          </a:p>
        </p:txBody>
      </p:sp>
      <p:sp>
        <p:nvSpPr>
          <p:cNvPr id="16" name="TextBox 15">
            <a:extLst>
              <a:ext uri="{FF2B5EF4-FFF2-40B4-BE49-F238E27FC236}">
                <a16:creationId xmlns:a16="http://schemas.microsoft.com/office/drawing/2014/main" id="{00D05FD0-623D-47A5-842F-EDACD4766951}"/>
              </a:ext>
            </a:extLst>
          </p:cNvPr>
          <p:cNvSpPr txBox="1"/>
          <p:nvPr/>
        </p:nvSpPr>
        <p:spPr>
          <a:xfrm>
            <a:off x="368502" y="9047376"/>
            <a:ext cx="9568542" cy="553998"/>
          </a:xfrm>
          <a:prstGeom prst="rect">
            <a:avLst/>
          </a:prstGeom>
          <a:noFill/>
        </p:spPr>
        <p:txBody>
          <a:bodyPr wrap="square">
            <a:spAutoFit/>
          </a:bodyPr>
          <a:lstStyle/>
          <a:p>
            <a:pPr marL="0" marR="0" lvl="0" indent="0" algn="l" rtl="0">
              <a:spcBef>
                <a:spcPts val="0"/>
              </a:spcBef>
              <a:spcAft>
                <a:spcPts val="0"/>
              </a:spcAft>
              <a:buNone/>
            </a:pPr>
            <a:r>
              <a:rPr lang="en-US" sz="3000" dirty="0">
                <a:latin typeface="Algerian" panose="04020705040A02060702" pitchFamily="82" charset="0"/>
              </a:rPr>
              <a:t>Quality of wine using regression</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197</TotalTime>
  <Words>1075</Words>
  <Application>Microsoft Office PowerPoint</Application>
  <PresentationFormat>Custom</PresentationFormat>
  <Paragraphs>148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Noto Sans Symbols</vt:lpstr>
      <vt:lpstr>Segoe UI 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 subrahmanyam k</dc:creator>
  <cp:lastModifiedBy>Lenovo</cp:lastModifiedBy>
  <cp:revision>9</cp:revision>
  <dcterms:modified xsi:type="dcterms:W3CDTF">2021-11-18T06:51:53Z</dcterms:modified>
</cp:coreProperties>
</file>