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6"/>
  </p:handoutMasterIdLst>
  <p:sldIdLst>
    <p:sldId id="257" r:id="rId2"/>
    <p:sldId id="263" r:id="rId3"/>
    <p:sldId id="262" r:id="rId4"/>
    <p:sldId id="320" r:id="rId5"/>
    <p:sldId id="259" r:id="rId6"/>
    <p:sldId id="275" r:id="rId7"/>
    <p:sldId id="323" r:id="rId8"/>
    <p:sldId id="319" r:id="rId9"/>
    <p:sldId id="309" r:id="rId10"/>
    <p:sldId id="276" r:id="rId11"/>
    <p:sldId id="277" r:id="rId12"/>
    <p:sldId id="278" r:id="rId13"/>
    <p:sldId id="307" r:id="rId14"/>
    <p:sldId id="308" r:id="rId15"/>
    <p:sldId id="279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97" r:id="rId34"/>
    <p:sldId id="299" r:id="rId35"/>
    <p:sldId id="296" r:id="rId36"/>
    <p:sldId id="300" r:id="rId37"/>
    <p:sldId id="301" r:id="rId38"/>
    <p:sldId id="302" r:id="rId39"/>
    <p:sldId id="303" r:id="rId40"/>
    <p:sldId id="304" r:id="rId41"/>
    <p:sldId id="305" r:id="rId42"/>
    <p:sldId id="317" r:id="rId43"/>
    <p:sldId id="306" r:id="rId44"/>
    <p:sldId id="310" r:id="rId45"/>
    <p:sldId id="313" r:id="rId46"/>
    <p:sldId id="314" r:id="rId47"/>
    <p:sldId id="316" r:id="rId48"/>
    <p:sldId id="328" r:id="rId49"/>
    <p:sldId id="318" r:id="rId50"/>
    <p:sldId id="321" r:id="rId51"/>
    <p:sldId id="324" r:id="rId52"/>
    <p:sldId id="326" r:id="rId53"/>
    <p:sldId id="327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258" r:id="rId65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84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org/artifactory/plugins-releases/" TargetMode="External"/><Relationship Id="rId2" Type="http://schemas.openxmlformats.org/officeDocument/2006/relationships/hyperlink" Target="http://evgeny-goldin.com/wiki/Maven-plug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geny-goldin.org/artifactory/libs-releas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propertie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copy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Maven-assert-plugi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GCommons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err="1" smtClean="0">
                <a:latin typeface="Candara" pitchFamily="34" charset="0"/>
              </a:rPr>
              <a:t>Maven</a:t>
            </a:r>
            <a:r>
              <a:rPr lang="fr-CA" dirty="0" smtClean="0">
                <a:latin typeface="Candara" pitchFamily="34" charset="0"/>
              </a:rPr>
              <a:t> Plugins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&lt;file&gt;</a:t>
            </a:r>
            <a:r>
              <a:rPr lang="fr-CA" sz="2800" b="1" i="1" dirty="0" smtClean="0">
                <a:latin typeface="Candara" pitchFamily="34" charset="0"/>
              </a:rPr>
              <a:t>file to copy</a:t>
            </a:r>
            <a:r>
              <a:rPr lang="fr-CA" sz="2800" b="1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– single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&lt;from&gt;</a:t>
            </a:r>
            <a:r>
              <a:rPr lang="en-US" sz="2800" i="1" dirty="0" smtClean="0">
                <a:latin typeface="Candara" pitchFamily="34" charset="0"/>
              </a:rPr>
              <a:t>regular expression</a:t>
            </a:r>
            <a:r>
              <a:rPr lang="en-US" sz="2800" dirty="0" smtClean="0">
                <a:latin typeface="Candara" pitchFamily="34" charset="0"/>
              </a:rPr>
              <a:t>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&lt;to&gt;</a:t>
            </a:r>
            <a:r>
              <a:rPr lang="en-US" sz="2800" i="1" dirty="0" smtClean="0">
                <a:latin typeface="Candara" pitchFamily="34" charset="0"/>
              </a:rPr>
              <a:t>replacement  content</a:t>
            </a:r>
            <a:r>
              <a:rPr lang="en-US" sz="28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- multiple &lt;replaces&gt;: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 +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&lt;replace&gt;..&lt;/replaces&gt;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 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Pack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&lt;pack&gt;true&lt;/pack&gt;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Update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&lt;update&gt;true&lt;/update&gt;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2"/>
              </a:rPr>
              <a:t>evgeny-goldin.com/wiki/Maven-</a:t>
            </a:r>
            <a:r>
              <a:rPr lang="en-US" dirty="0" err="1" smtClean="0">
                <a:latin typeface="Candara" pitchFamily="34" charset="0"/>
                <a:hlinkClick r:id="rId2"/>
              </a:rPr>
              <a:t>plugins</a:t>
            </a:r>
            <a:endParaRPr lang="en-US" dirty="0" smtClean="0">
              <a:latin typeface="Candara" pitchFamily="34" charset="0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3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3"/>
              </a:rPr>
              <a:t>artifactory</a:t>
            </a:r>
            <a:r>
              <a:rPr lang="en-US" dirty="0" smtClean="0">
                <a:latin typeface="Candara" pitchFamily="34" charset="0"/>
                <a:hlinkClick r:id="rId3"/>
              </a:rPr>
              <a:t>/</a:t>
            </a:r>
            <a:r>
              <a:rPr lang="en-US" dirty="0" err="1" smtClean="0">
                <a:latin typeface="Candara" pitchFamily="34" charset="0"/>
                <a:hlinkClick r:id="rId3"/>
              </a:rPr>
              <a:t>plugins</a:t>
            </a:r>
            <a:r>
              <a:rPr lang="en-US" dirty="0" smtClean="0">
                <a:latin typeface="Candara" pitchFamily="34" charset="0"/>
                <a:hlinkClick r:id="rId3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4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4"/>
              </a:rPr>
              <a:t>artifactory</a:t>
            </a:r>
            <a:r>
              <a:rPr lang="en-US" dirty="0" smtClean="0">
                <a:latin typeface="Candara" pitchFamily="34" charset="0"/>
                <a:hlinkClick r:id="rId4"/>
              </a:rPr>
              <a:t>/</a:t>
            </a:r>
            <a:r>
              <a:rPr lang="en-US" dirty="0" err="1" smtClean="0">
                <a:latin typeface="Candara" pitchFamily="34" charset="0"/>
                <a:hlinkClick r:id="rId4"/>
              </a:rPr>
              <a:t>libs</a:t>
            </a:r>
            <a:r>
              <a:rPr lang="en-US" dirty="0" smtClean="0">
                <a:latin typeface="Candara" pitchFamily="34" charset="0"/>
                <a:hlinkClick r:id="rId4"/>
              </a:rPr>
              <a:t>-releases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b="1" i="1" dirty="0" smtClean="0">
                <a:latin typeface="Candara" pitchFamily="34" charset="0"/>
                <a:cs typeface="Consolas" pitchFamily="49" charset="0"/>
              </a:rPr>
              <a:t>xyz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Deploy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600" b="1" dirty="0" smtClean="0">
                <a:latin typeface="Candara" pitchFamily="34" charset="0"/>
              </a:rPr>
              <a:t>&lt;deploy&gt;</a:t>
            </a:r>
            <a:r>
              <a:rPr lang="en-US" sz="2600" b="1" dirty="0" err="1" smtClean="0">
                <a:latin typeface="Candara" pitchFamily="34" charset="0"/>
              </a:rPr>
              <a:t>repoUrl|groupId|artifactId|version</a:t>
            </a:r>
            <a:r>
              <a:rPr lang="en-US" sz="2600" b="1" dirty="0" smtClean="0">
                <a:latin typeface="Candara" pitchFamily="34" charset="0"/>
              </a:rPr>
              <a:t>&lt;/deploy&gt;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&lt;file&gt;some/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&lt;include&gt;*.jar, *.zip, *.</a:t>
            </a:r>
            <a:r>
              <a:rPr lang="en-US" sz="2800" dirty="0" err="1" smtClean="0">
                <a:latin typeface="Candara" pitchFamily="34" charset="0"/>
              </a:rPr>
              <a:t>tar.gz</a:t>
            </a:r>
            <a:r>
              <a:rPr lang="en-US" sz="2800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 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&gt;entry/path/file.txt&lt;/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(1):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&gt;entry/**/*.txt&lt;/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(2):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maven-copy-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Copies, packs, unpacks, downloads, uploads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.. files, archives, Maven &lt;dependencies&gt;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maven-properties-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Creates new Maven properties at run-time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.. evaluating Groovy expressions! 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</a:t>
            </a:r>
            <a:r>
              <a:rPr lang="en-US" b="1" dirty="0" err="1" smtClean="0">
                <a:latin typeface="Candara" pitchFamily="34" charset="0"/>
              </a:rPr>
              <a:t>hudson</a:t>
            </a:r>
            <a:r>
              <a:rPr lang="en-US" b="1" dirty="0" smtClean="0">
                <a:latin typeface="Candara" pitchFamily="34" charset="0"/>
              </a:rPr>
              <a:t>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Generates Hudson jobs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Organizes them hierarchically in a single POM 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&lt;directory&gt;\\network\drive&lt;/directory&gt;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HTTP: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&lt;file&gt;http://host/file&lt;/file&gt;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&lt;directory&gt;scp://user:pass@host:/file&lt;/directory&gt;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 </a:t>
            </a:r>
            <a:r>
              <a:rPr lang="en-US" sz="2800" b="1" dirty="0" smtClean="0">
                <a:latin typeface="Candara" pitchFamily="34" charset="0"/>
              </a:rPr>
              <a:t>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 + 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&gt;wget.exe&lt;/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</a:t>
            </a: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http / </a:t>
            </a:r>
            <a:r>
              <a:rPr lang="en-US" sz="2800" dirty="0" err="1" smtClean="0">
                <a:latin typeface="Candara" pitchFamily="34" charset="0"/>
              </a:rPr>
              <a:t>scp</a:t>
            </a:r>
            <a:r>
              <a:rPr lang="en-US" sz="2800" dirty="0" smtClean="0">
                <a:latin typeface="Candara" pitchFamily="34" charset="0"/>
              </a:rPr>
              <a:t> / ftp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&gt;\\network\drive&lt;/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&gt;scp://user:pass@host:/dir&lt;/targetPath&gt;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&gt;ftp://user:pass@host:/dir&lt;/targetPath&gt;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Delete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&lt;clean&gt;true&lt;/clean&gt;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&gt;true&lt;/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maven-assert-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Verifies files exist, properties defined, etc.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Verifies any Groovy expression!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maven-mail-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Sends e-mails + attachments from Maven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Works great for build-time reports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maven-spring-batch-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Runs Spring Batch as part of Maven job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file (= copy </a:t>
            </a:r>
            <a:r>
              <a:rPr lang="fr-CA" sz="2800" b="1" u="sng" dirty="0" err="1" smtClean="0">
                <a:latin typeface="Candara" pitchFamily="34" charset="0"/>
              </a:rPr>
              <a:t>other</a:t>
            </a:r>
            <a:r>
              <a:rPr lang="fr-CA" sz="2800" b="1" u="sng" dirty="0" smtClean="0">
                <a:latin typeface="Candara" pitchFamily="34" charset="0"/>
              </a:rPr>
              <a:t> file + &lt;replace&gt;):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&lt;file&gt;${</a:t>
            </a:r>
            <a:r>
              <a:rPr lang="en-US" sz="2800" dirty="0" err="1" smtClean="0">
                <a:latin typeface="Candara" pitchFamily="34" charset="0"/>
              </a:rPr>
              <a:t>project.basedir</a:t>
            </a:r>
            <a:r>
              <a:rPr lang="en-US" sz="2800" dirty="0" smtClean="0">
                <a:latin typeface="Candara" pitchFamily="34" charset="0"/>
              </a:rPr>
              <a:t>}/pom.xml&lt;/file&gt;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600" b="1" dirty="0" smtClean="0">
                <a:latin typeface="Candara" pitchFamily="34" charset="0"/>
              </a:rPr>
              <a:t>&lt;to&gt;</a:t>
            </a:r>
            <a:r>
              <a:rPr lang="en-US" sz="2600" b="1" i="1" dirty="0" smtClean="0">
                <a:latin typeface="Candara" pitchFamily="34" charset="0"/>
              </a:rPr>
              <a:t>new content</a:t>
            </a:r>
            <a:r>
              <a:rPr lang="en-US" sz="2600" b="1" dirty="0" smtClean="0">
                <a:latin typeface="Candara" pitchFamily="34" charset="0"/>
              </a:rPr>
              <a:t>&lt;/to&gt;&lt;/replace&gt;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  <a:r>
              <a:rPr lang="en-US" sz="2600" b="1" i="1" dirty="0" smtClean="0">
                <a:latin typeface="Candara" pitchFamily="34" charset="0"/>
              </a:rPr>
              <a:t>newName.txt</a:t>
            </a:r>
            <a:r>
              <a:rPr lang="en-US" sz="2600" b="1" dirty="0" smtClean="0">
                <a:latin typeface="Candara" pitchFamily="34" charset="0"/>
              </a:rPr>
              <a:t>&lt;/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directory: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runIf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&lt;resource&gt;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dirty="0" smtClean="0">
                <a:latin typeface="Candara" pitchFamily="34" charset="0"/>
              </a:rPr>
              <a:t>// </a:t>
            </a:r>
            <a:r>
              <a:rPr lang="fr-CA" sz="2800" dirty="0" err="1" smtClean="0">
                <a:latin typeface="Candara" pitchFamily="34" charset="0"/>
              </a:rPr>
              <a:t>Boolean.valueOf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String.valueOf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returnValue</a:t>
            </a:r>
            <a:r>
              <a:rPr lang="fr-CA" sz="2800" dirty="0" smtClean="0">
                <a:latin typeface="Candara" pitchFamily="34" charset="0"/>
              </a:rPr>
              <a:t> ))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&lt;description&gt;: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&lt;description&gt;Static Expression&lt;/description&gt;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&lt;description&gt;Time: </a:t>
            </a:r>
            <a:r>
              <a:rPr lang="en-US" sz="2800" b="1" dirty="0" smtClean="0">
                <a:latin typeface="Candara" pitchFamily="34" charset="0"/>
              </a:rPr>
              <a:t>{{ new Date() }}</a:t>
            </a:r>
            <a:r>
              <a:rPr lang="en-US" sz="2800" dirty="0" smtClean="0">
                <a:latin typeface="Candara" pitchFamily="34" charset="0"/>
              </a:rPr>
              <a:t>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600" dirty="0" smtClean="0">
                <a:latin typeface="Candara" pitchFamily="34" charset="0"/>
              </a:rPr>
              <a:t>&lt;to&gt;File updated at: </a:t>
            </a:r>
            <a:r>
              <a:rPr lang="en-US" sz="2600" b="1" dirty="0" smtClean="0">
                <a:latin typeface="Candara" pitchFamily="34" charset="0"/>
              </a:rPr>
              <a:t>{{ new Date() }}</a:t>
            </a:r>
            <a:r>
              <a:rPr lang="en-US" sz="26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    &lt;groovy&gt;true&lt;/groovy&gt;</a:t>
            </a:r>
            <a:r>
              <a:rPr lang="en-US" sz="2600" dirty="0" smtClean="0">
                <a:latin typeface="Candara" pitchFamily="34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</a:t>
            </a:r>
            <a:r>
              <a:rPr lang="fr-CA" sz="2800" b="1" u="sng" dirty="0" smtClean="0">
                <a:latin typeface="Candara" pitchFamily="34" charset="0"/>
              </a:rPr>
              <a:t>– &lt;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&gt; + &lt;</a:t>
            </a:r>
            <a:r>
              <a:rPr lang="fr-CA" sz="2800" b="1" u="sng" dirty="0" err="1" smtClean="0">
                <a:latin typeface="Candara" pitchFamily="34" charset="0"/>
              </a:rPr>
              <a:t>listFilter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FTP download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&gt;wget.exe&lt;/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.keySet</a:t>
            </a:r>
            <a:r>
              <a:rPr lang="en-US" sz="2800" b="1" dirty="0" smtClean="0">
                <a:latin typeface="Candara" pitchFamily="34" charset="0"/>
              </a:rPr>
              <a:t>().</a:t>
            </a:r>
            <a:r>
              <a:rPr lang="en-US" sz="2800" b="1" dirty="0" err="1" smtClean="0">
                <a:latin typeface="Candara" pitchFamily="34" charset="0"/>
              </a:rPr>
              <a:t>findAll</a:t>
            </a:r>
            <a:r>
              <a:rPr lang="en-US" sz="2800" b="1" dirty="0" smtClean="0">
                <a:latin typeface="Candara" pitchFamily="34" charset="0"/>
              </a:rPr>
              <a:t>{ .. }  }}&lt;/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download.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.findAll</a:t>
            </a:r>
            <a:r>
              <a:rPr lang="en-US" sz="2800" b="1" dirty="0" smtClean="0">
                <a:latin typeface="Candara" pitchFamily="34" charset="0"/>
              </a:rPr>
              <a:t>{ .. }  }}&lt;/filter&gt;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copy, pack, unpack,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process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&lt;process&gt;{{ </a:t>
            </a:r>
            <a:r>
              <a:rPr lang="en-US" sz="2800" b="1" dirty="0" err="1" smtClean="0">
                <a:latin typeface="Candara" pitchFamily="34" charset="0"/>
              </a:rPr>
              <a:t>println</a:t>
            </a:r>
            <a:r>
              <a:rPr lang="en-US" sz="2800" b="1" dirty="0" smtClean="0">
                <a:latin typeface="Candara" pitchFamily="34" charset="0"/>
              </a:rPr>
              <a:t> “Files: </a:t>
            </a:r>
            <a:r>
              <a:rPr lang="en-US" sz="2800" b="1" i="1" u="sng" dirty="0" smtClean="0">
                <a:latin typeface="Candara" pitchFamily="34" charset="0"/>
              </a:rPr>
              <a:t>$files</a:t>
            </a:r>
            <a:r>
              <a:rPr lang="en-US" sz="2800" b="1" dirty="0" smtClean="0">
                <a:latin typeface="Candara" pitchFamily="34" charset="0"/>
              </a:rPr>
              <a:t>” }}&lt;/process 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Processes files after they are copied, packed,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smtClean="0">
                <a:latin typeface="Candara" pitchFamily="34" charset="0"/>
              </a:rPr>
              <a:t>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smtClean="0">
                <a:latin typeface="Candara" pitchFamily="34" charset="0"/>
              </a:rPr>
              <a:t>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new File(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</a:t>
            </a:r>
            <a:r>
              <a:rPr lang="en-US" sz="3200" dirty="0" smtClean="0">
                <a:latin typeface="Candara" pitchFamily="34" charset="0"/>
              </a:rPr>
              <a:t>, “pom.xml” )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properties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-copy-plugin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Creates</a:t>
            </a:r>
            <a:r>
              <a:rPr lang="fr-CA" sz="2800" dirty="0" smtClean="0">
                <a:latin typeface="Candara" pitchFamily="34" charset="0"/>
              </a:rPr>
              <a:t> new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at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run</a:t>
            </a:r>
            <a:r>
              <a:rPr lang="fr-CA" sz="2800" dirty="0" smtClean="0">
                <a:latin typeface="Candara" pitchFamily="34" charset="0"/>
              </a:rPr>
              <a:t>-time ..</a:t>
            </a:r>
          </a:p>
          <a:p>
            <a:r>
              <a:rPr lang="fr-CA" sz="2800" dirty="0" smtClean="0">
                <a:latin typeface="Candara" pitchFamily="34" charset="0"/>
              </a:rPr>
              <a:t> .. </a:t>
            </a:r>
            <a:r>
              <a:rPr lang="fr-CA" sz="2800" dirty="0" err="1" smtClean="0">
                <a:latin typeface="Candara" pitchFamily="34" charset="0"/>
              </a:rPr>
              <a:t>evaluating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expressions!</a:t>
            </a:r>
          </a:p>
          <a:p>
            <a:r>
              <a:rPr lang="fr-CA" sz="2800" dirty="0" smtClean="0">
                <a:latin typeface="Candara" pitchFamily="34" charset="0"/>
              </a:rPr>
              <a:t>Works best in </a:t>
            </a:r>
            <a:r>
              <a:rPr lang="fr-CA" sz="2800" dirty="0" err="1" smtClean="0">
                <a:latin typeface="Candara" pitchFamily="34" charset="0"/>
              </a:rPr>
              <a:t>combination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with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runIf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maven-properties-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smtClean="0">
                <a:latin typeface="Candara" pitchFamily="34" charset="0"/>
              </a:rPr>
              <a:t>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&lt;property&gt;..&lt;/property&gt;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property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smtClean="0">
                <a:latin typeface="Candara" pitchFamily="34" charset="0"/>
              </a:rPr>
              <a:t>name&gt;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smtClean="0">
                <a:latin typeface="Candara" pitchFamily="34" charset="0"/>
              </a:rPr>
              <a:t>value&gt;{{ 't' + 'r' + 'u' + 'e' }}&lt;/value&gt;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smtClean="0">
                <a:latin typeface="Candara" pitchFamily="34" charset="0"/>
              </a:rPr>
              <a:t>property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smtClean="0">
                <a:latin typeface="Candara" pitchFamily="34" charset="0"/>
              </a:rPr>
              <a:t>! </a:t>
            </a:r>
            <a:r>
              <a:rPr lang="en-US" sz="2800" dirty="0" err="1" smtClean="0">
                <a:latin typeface="Candara" pitchFamily="34" charset="0"/>
              </a:rPr>
              <a:t>Boolean.valueOf</a:t>
            </a:r>
            <a:r>
              <a:rPr lang="en-US" sz="2800" dirty="0" smtClean="0">
                <a:latin typeface="Candara" pitchFamily="34" charset="0"/>
              </a:rPr>
              <a:t>(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) </a:t>
            </a:r>
            <a:r>
              <a:rPr lang="en-US" sz="2800" dirty="0" smtClean="0">
                <a:latin typeface="Candara" pitchFamily="34" charset="0"/>
              </a:rPr>
              <a:t>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smtClean="0">
                <a:latin typeface="Candara" pitchFamily="34" charset="0"/>
              </a:rPr>
              <a:t>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smtClean="0">
                <a:latin typeface="Candara" pitchFamily="34" charset="0"/>
              </a:rPr>
              <a:t>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.basedir.canonicalPath</a:t>
            </a:r>
            <a:r>
              <a:rPr lang="en-US" sz="3200" dirty="0" smtClean="0">
                <a:latin typeface="Candara" pitchFamily="34" charset="0"/>
              </a:rPr>
              <a:t>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2"/>
              </a:rPr>
              <a:t>maven</a:t>
            </a:r>
            <a:r>
              <a:rPr lang="fr-CA" sz="6400" dirty="0" smtClean="0">
                <a:latin typeface="Candara" pitchFamily="34" charset="0"/>
                <a:hlinkClick r:id="rId2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2"/>
              </a:rPr>
              <a:t>assert</a:t>
            </a:r>
            <a:r>
              <a:rPr lang="fr-CA" sz="6400" dirty="0" smtClean="0">
                <a:latin typeface="Candara" pitchFamily="34" charset="0"/>
                <a:hlinkClick r:id="rId2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Build</a:t>
            </a:r>
            <a:r>
              <a:rPr lang="fr-CA" sz="2800" dirty="0" smtClean="0">
                <a:latin typeface="Candara" pitchFamily="34" charset="0"/>
              </a:rPr>
              <a:t> assertions!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defined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Files </a:t>
            </a:r>
            <a:r>
              <a:rPr lang="fr-CA" sz="2800" dirty="0" err="1" smtClean="0">
                <a:latin typeface="Candara" pitchFamily="34" charset="0"/>
              </a:rPr>
              <a:t>exist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Directories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 </a:t>
            </a:r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true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maven-assert-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assertProperties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job-parameter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BUILD_NUMBER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HUDSON_URL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job </a:t>
            </a:r>
            <a:r>
              <a:rPr lang="fr-CA" sz="2800" dirty="0" err="1" smtClean="0">
                <a:latin typeface="Candara" pitchFamily="34" charset="0"/>
              </a:rPr>
              <a:t>parameters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Copies, packs, </a:t>
            </a:r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..</a:t>
            </a:r>
          </a:p>
          <a:p>
            <a:r>
              <a:rPr lang="fr-CA" sz="2800" dirty="0" smtClean="0">
                <a:latin typeface="Candara" pitchFamily="34" charset="0"/>
              </a:rPr>
              <a:t> .. files, archives,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dependencies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Filters</a:t>
            </a:r>
            <a:r>
              <a:rPr lang="fr-CA" sz="2800" dirty="0" smtClean="0">
                <a:latin typeface="Candara" pitchFamily="34" charset="0"/>
              </a:rPr>
              <a:t> and replaces content</a:t>
            </a:r>
          </a:p>
          <a:p>
            <a:r>
              <a:rPr lang="fr-CA" sz="2800" dirty="0" smtClean="0">
                <a:latin typeface="Candara" pitchFamily="34" charset="0"/>
              </a:rPr>
              <a:t>Updates archives</a:t>
            </a:r>
          </a:p>
          <a:p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 Zip entries</a:t>
            </a:r>
          </a:p>
          <a:p>
            <a:r>
              <a:rPr lang="fr-CA" sz="2800" dirty="0" smtClean="0">
                <a:latin typeface="Candara" pitchFamily="34" charset="0"/>
              </a:rPr>
              <a:t>Supports HTTP, SCP, FTP</a:t>
            </a:r>
          </a:p>
          <a:p>
            <a:r>
              <a:rPr lang="fr-CA" sz="2800" dirty="0" err="1" smtClean="0">
                <a:latin typeface="Candara" pitchFamily="34" charset="0"/>
              </a:rPr>
              <a:t>Dynamic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 to </a:t>
            </a:r>
            <a:r>
              <a:rPr lang="fr-CA" sz="2800" dirty="0" err="1" smtClean="0">
                <a:latin typeface="Candara" pitchFamily="34" charset="0"/>
              </a:rPr>
              <a:t>filter</a:t>
            </a:r>
            <a:r>
              <a:rPr lang="fr-CA" sz="2800" dirty="0" smtClean="0">
                <a:latin typeface="Candara" pitchFamily="34" charset="0"/>
              </a:rPr>
              <a:t> and </a:t>
            </a:r>
            <a:r>
              <a:rPr lang="fr-CA" sz="2800" dirty="0" err="1" smtClean="0">
                <a:latin typeface="Candara" pitchFamily="34" charset="0"/>
              </a:rPr>
              <a:t>process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assertFiles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smtClean="0">
                <a:latin typeface="Candara" pitchFamily="34" charset="0"/>
              </a:rPr>
              <a:t>data-files}/*.</a:t>
            </a:r>
            <a:r>
              <a:rPr lang="en-US" sz="2800" dirty="0" smtClean="0">
                <a:latin typeface="Candara" pitchFamily="34" charset="0"/>
              </a:rPr>
              <a:t>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setup.tar.gz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ini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files and directories are </a:t>
            </a:r>
            <a:r>
              <a:rPr lang="fr-CA" sz="2800" dirty="0" err="1" smtClean="0">
                <a:latin typeface="Candara" pitchFamily="34" charset="0"/>
              </a:rPr>
              <a:t>created</a:t>
            </a:r>
            <a:r>
              <a:rPr lang="fr-CA" sz="2800" dirty="0" smtClean="0">
                <a:latin typeface="Candara" pitchFamily="34" charset="0"/>
              </a:rPr>
              <a:t>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assertEqual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${dir}/expected</a:t>
            </a:r>
            <a:r>
              <a:rPr lang="en-US" sz="2800" b="1" dirty="0" smtClean="0"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smtClean="0">
                <a:latin typeface="Candara" pitchFamily="34" charset="0"/>
              </a:rPr>
              <a:t>dir}/expected</a:t>
            </a:r>
            <a:r>
              <a:rPr lang="en-US" sz="2800" b="1" dirty="0" smtClean="0"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smtClean="0">
                <a:latin typeface="Candara" pitchFamily="34" charset="0"/>
              </a:rPr>
              <a:t>result</a:t>
            </a:r>
            <a:r>
              <a:rPr lang="en-US" sz="2800" b="1" dirty="0" smtClean="0"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**/*.xml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directories are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r>
              <a:rPr lang="fr-CA" sz="2800" dirty="0" smtClean="0">
                <a:latin typeface="Candara" pitchFamily="34" charset="0"/>
              </a:rPr>
              <a:t> (+/- pattern).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assertGroovy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err="1" smtClean="0">
                <a:latin typeface="Candara" pitchFamily="34" charset="0"/>
              </a:rPr>
              <a:t>project.basedir.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&gt; </a:t>
            </a:r>
            <a:r>
              <a:rPr lang="en-US" sz="2800" dirty="0" smtClean="0">
                <a:latin typeface="Candara" pitchFamily="34" charset="0"/>
              </a:rPr>
              <a:t>0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timestamp </a:t>
            </a:r>
            <a:r>
              <a:rPr lang="en-US" sz="2800" dirty="0" smtClean="0">
                <a:latin typeface="Candara" pitchFamily="34" charset="0"/>
              </a:rPr>
              <a:t>==~ /^\d{2} \w+ \d{4}, \d{2}:\d{2}:\d{2}$/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«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i="1" dirty="0" smtClean="0">
                <a:latin typeface="Candara" pitchFamily="34" charset="0"/>
              </a:rPr>
              <a:t>line</a:t>
            </a:r>
            <a:r>
              <a:rPr lang="fr-CA" sz="2800" dirty="0" smtClean="0">
                <a:latin typeface="Candara" pitchFamily="34" charset="0"/>
              </a:rPr>
              <a:t>» for </a:t>
            </a:r>
            <a:r>
              <a:rPr lang="fr-CA" sz="2800" dirty="0" err="1" smtClean="0">
                <a:latin typeface="Candara" pitchFamily="34" charset="0"/>
              </a:rPr>
              <a:t>each</a:t>
            </a:r>
            <a:r>
              <a:rPr lang="fr-CA" sz="2800" dirty="0" smtClean="0">
                <a:latin typeface="Candara" pitchFamily="34" charset="0"/>
              </a:rPr>
              <a:t> line (power 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!)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File.directorySize</a:t>
            </a:r>
            <a:r>
              <a:rPr lang="en-US" sz="2800" dirty="0" smtClean="0">
                <a:latin typeface="Candara" pitchFamily="34" charset="0"/>
              </a:rPr>
              <a:t>() – see </a:t>
            </a:r>
            <a:r>
              <a:rPr lang="en-US" sz="2800" dirty="0" err="1" smtClean="0">
                <a:latin typeface="Candara" pitchFamily="34" charset="0"/>
                <a:hlinkClick r:id="rId2"/>
              </a:rPr>
              <a:t>GCommons</a:t>
            </a:r>
            <a:endParaRPr lang="en-US" sz="2800" b="1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smtClean="0">
                <a:latin typeface="Candara" pitchFamily="34" charset="0"/>
              </a:rPr>
              <a:t>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smtClean="0">
                <a:latin typeface="Candara" pitchFamily="34" charset="0"/>
              </a:rPr>
              <a:t>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124075" y="206375"/>
            <a:ext cx="6562725" cy="857250"/>
          </a:xfrm>
        </p:spPr>
        <p:txBody>
          <a:bodyPr/>
          <a:lstStyle/>
          <a:p>
            <a:pPr algn="l"/>
            <a:endParaRPr lang="fr-CA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124075" y="1200150"/>
            <a:ext cx="6562725" cy="3394075"/>
          </a:xfrm>
        </p:spPr>
        <p:txBody>
          <a:bodyPr/>
          <a:lstStyle/>
          <a:p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maven-copy-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resources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&lt;/</a:t>
            </a:r>
            <a:r>
              <a:rPr lang="fr-CA" sz="2800" dirty="0" err="1" smtClean="0">
                <a:latin typeface="Candara" pitchFamily="34" charset="0"/>
              </a:rPr>
              <a:t>resources</a:t>
            </a:r>
            <a:r>
              <a:rPr lang="fr-CA" sz="2800" dirty="0" smtClean="0">
                <a:latin typeface="Candara" pitchFamily="34" charset="0"/>
              </a:rPr>
              <a:t> 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</a:t>
            </a:r>
            <a:r>
              <a:rPr lang="fr-CA" sz="2800" i="1" dirty="0" smtClean="0">
                <a:latin typeface="Candara" pitchFamily="34" charset="0"/>
              </a:rPr>
              <a:t>base directory</a:t>
            </a:r>
            <a:r>
              <a:rPr lang="fr-CA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&gt;**/*.xml, *.txt, **/lib/*.jar&lt;/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exclude</a:t>
            </a:r>
            <a:r>
              <a:rPr lang="fr-CA" sz="2800" dirty="0" smtClean="0">
                <a:latin typeface="Candara" pitchFamily="34" charset="0"/>
              </a:rPr>
              <a:t>&gt;**/*-</a:t>
            </a:r>
            <a:r>
              <a:rPr lang="fr-CA" sz="2800" dirty="0" err="1" smtClean="0">
                <a:latin typeface="Candara" pitchFamily="34" charset="0"/>
              </a:rPr>
              <a:t>template.xml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exclude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223</TotalTime>
  <Words>1959</Words>
  <Application>Microsoft Office PowerPoint</Application>
  <PresentationFormat>On-screen Show (16:9)</PresentationFormat>
  <Paragraphs>524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Presentation</vt:lpstr>
      <vt:lpstr>Maven Plugins</vt:lpstr>
      <vt:lpstr>Slide 2</vt:lpstr>
      <vt:lpstr>Slide 3</vt:lpstr>
      <vt:lpstr>Slide 4</vt:lpstr>
      <vt:lpstr>maven-copy-plugin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maven-properties-plugin</vt:lpstr>
      <vt:lpstr>Slide 50</vt:lpstr>
      <vt:lpstr>Slide 51</vt:lpstr>
      <vt:lpstr>Slide 52</vt:lpstr>
      <vt:lpstr>Slide 53</vt:lpstr>
      <vt:lpstr>Slide 54</vt:lpstr>
      <vt:lpstr>maven-assert-plugin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</cp:lastModifiedBy>
  <cp:revision>704</cp:revision>
  <dcterms:created xsi:type="dcterms:W3CDTF">2011-03-03T22:45:54Z</dcterms:created>
  <dcterms:modified xsi:type="dcterms:W3CDTF">2011-03-04T06:18:44Z</dcterms:modified>
</cp:coreProperties>
</file>