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0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258" r:id="rId8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hudson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geny-goldin/maven-plugins-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mail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spring-batch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evgeny_goldin" TargetMode="External"/><Relationship Id="rId3" Type="http://schemas.openxmlformats.org/officeDocument/2006/relationships/hyperlink" Target="http://evgeny-goldin.com/wiki/Maven-plugins" TargetMode="External"/><Relationship Id="rId7" Type="http://schemas.openxmlformats.org/officeDocument/2006/relationships/hyperlink" Target="http://evgeny-goldin.org/youtrack/issues/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geny-goldin.org/artifactory/libs-releases/" TargetMode="External"/><Relationship Id="rId5" Type="http://schemas.openxmlformats.org/officeDocument/2006/relationships/hyperlink" Target="http://evgeny-goldin.org/artifactory/plugins-releases/" TargetMode="External"/><Relationship Id="rId4" Type="http://schemas.openxmlformats.org/officeDocument/2006/relationships/hyperlink" Target="http://maven-plugins.994461.n3.nabble.com/" TargetMode="External"/><Relationship Id="rId9" Type="http://schemas.openxmlformats.org/officeDocument/2006/relationships/hyperlink" Target="mailto:evgenyg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dirty="0" err="1" smtClean="0">
                <a:latin typeface="Candara" pitchFamily="34" charset="0"/>
              </a:rPr>
              <a:t>repoUrl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groupId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artifactId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entry/path/file.txt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</a:t>
            </a:r>
            <a:r>
              <a:rPr lang="en-US" sz="2800" b="1" dirty="0" smtClean="0">
                <a:latin typeface="Candara" pitchFamily="34" charset="0"/>
              </a:rPr>
              <a:t>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hudson</a:t>
            </a:r>
            <a:r>
              <a:rPr lang="en-US" b="1" dirty="0" smtClean="0">
                <a:latin typeface="Candara" pitchFamily="34" charset="0"/>
              </a:rPr>
              <a:t>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Hudson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Invokes Spring Batch job as part of Maven build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and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</a:t>
            </a:r>
            <a:r>
              <a:rPr lang="fr-CA" sz="2800" smtClean="0">
                <a:latin typeface="Candara" pitchFamily="34" charset="0"/>
              </a:rPr>
              <a:t>in </a:t>
            </a:r>
            <a:r>
              <a:rPr lang="fr-CA" sz="2800" smtClean="0">
                <a:latin typeface="Candara" pitchFamily="34" charset="0"/>
              </a:rPr>
              <a:t>ms.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FTP </a:t>
            </a: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Allows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creating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dynamic</a:t>
            </a:r>
            <a:r>
              <a:rPr lang="fr-CA" sz="2800" dirty="0" smtClean="0">
                <a:latin typeface="Candara" pitchFamily="34" charset="0"/>
              </a:rPr>
              <a:t> content for the mail plugin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</a:t>
            </a:r>
            <a:r>
              <a:rPr lang="en-US" sz="2800" dirty="0" smtClean="0">
                <a:latin typeface="Candara" pitchFamily="34" charset="0"/>
              </a:rPr>
              <a:t>{{ 't' + 'r' + 'u' + 'e' }}</a:t>
            </a:r>
            <a:r>
              <a:rPr lang="en-US" sz="2800" b="1" dirty="0" smtClean="0">
                <a:latin typeface="Candara" pitchFamily="34" charset="0"/>
              </a:rPr>
              <a:t>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hudson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Hudson 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Supports jobs invocation</a:t>
            </a:r>
          </a:p>
          <a:p>
            <a:r>
              <a:rPr lang="en-US" sz="2800" dirty="0" smtClean="0">
                <a:latin typeface="Candara" pitchFamily="34" charset="0"/>
              </a:rPr>
              <a:t>Supports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hudson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hudson</a:t>
            </a:r>
            <a:r>
              <a:rPr lang="en-US" sz="2800" dirty="0" smtClean="0">
                <a:latin typeface="Candara" pitchFamily="34" charset="0"/>
              </a:rPr>
              <a:t>/jobs&lt;/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 and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dirty="0" err="1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&lt;repository&gt;..&lt;/repository&gt;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3" name="Content Placeholder 2" descr="Hudson-Generated-Job.jpg.pagespeed.ce.-x5WJfnL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047750"/>
            <a:ext cx="8610600" cy="38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&lt;/unstable&gt;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&lt;/invoke&gt;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 lvl="1"/>
            <a:r>
              <a:rPr lang="fr-CA" sz="2400" dirty="0" err="1" smtClean="0">
                <a:latin typeface="Candara" pitchFamily="34" charset="0"/>
              </a:rPr>
              <a:t>Was</a:t>
            </a:r>
            <a:r>
              <a:rPr lang="fr-CA" sz="2400" dirty="0" smtClean="0">
                <a:latin typeface="Candara" pitchFamily="34" charset="0"/>
              </a:rPr>
              <a:t> </a:t>
            </a:r>
            <a:r>
              <a:rPr lang="fr-CA" sz="2400" dirty="0" err="1" smtClean="0">
                <a:latin typeface="Candara" pitchFamily="34" charset="0"/>
              </a:rPr>
              <a:t>driven</a:t>
            </a:r>
            <a:r>
              <a:rPr lang="fr-CA" sz="2400" dirty="0" smtClean="0">
                <a:latin typeface="Candara" pitchFamily="34" charset="0"/>
              </a:rPr>
              <a:t> by plugins </a:t>
            </a:r>
            <a:r>
              <a:rPr lang="fr-CA" sz="2400" dirty="0" smtClean="0">
                <a:latin typeface="Candara" pitchFamily="34" charset="0"/>
                <a:hlinkClick r:id="rId2"/>
              </a:rPr>
              <a:t>tests</a:t>
            </a:r>
            <a:endParaRPr lang="fr-CA" sz="24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HUDSON_URL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r>
              <a:rPr lang="en-US" sz="2800" dirty="0" smtClean="0">
                <a:latin typeface="Candara" pitchFamily="34" charset="0"/>
              </a:rPr>
              <a:t> </a:t>
            </a: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-mail-plugin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r>
              <a:rPr lang="en-US" dirty="0" smtClean="0">
                <a:latin typeface="Candara" pitchFamily="34" charset="0"/>
              </a:rPr>
              <a:t>Works great for build-time reports</a:t>
            </a:r>
            <a:r>
              <a:rPr lang="fr-CA" sz="3200" dirty="0" smtClean="0">
                <a:latin typeface="Candara" pitchFamily="34" charset="0"/>
              </a:rPr>
              <a:t> </a:t>
            </a:r>
          </a:p>
          <a:p>
            <a:r>
              <a:rPr lang="fr-CA" dirty="0" err="1" smtClean="0">
                <a:latin typeface="Candara" pitchFamily="34" charset="0"/>
              </a:rPr>
              <a:t>Properties</a:t>
            </a:r>
            <a:r>
              <a:rPr lang="fr-CA" dirty="0" smtClean="0">
                <a:latin typeface="Candara" pitchFamily="34" charset="0"/>
              </a:rPr>
              <a:t> plugin </a:t>
            </a:r>
            <a:r>
              <a:rPr lang="fr-CA" dirty="0" err="1" smtClean="0">
                <a:latin typeface="Candara" pitchFamily="34" charset="0"/>
              </a:rPr>
              <a:t>allows</a:t>
            </a:r>
            <a:r>
              <a:rPr lang="fr-CA" dirty="0" smtClean="0">
                <a:latin typeface="Candara" pitchFamily="34" charset="0"/>
              </a:rPr>
              <a:t> for </a:t>
            </a:r>
            <a:r>
              <a:rPr lang="fr-CA" dirty="0" err="1" smtClean="0">
                <a:latin typeface="Candara" pitchFamily="34" charset="0"/>
              </a:rPr>
              <a:t>dynamic</a:t>
            </a:r>
            <a:r>
              <a:rPr lang="fr-CA" dirty="0" smtClean="0">
                <a:latin typeface="Candara" pitchFamily="34" charset="0"/>
              </a:rPr>
              <a:t> content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maven-mail-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&lt;from&gt;..&lt;/from&gt;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&lt;mails&gt;&lt;to&gt;..&lt;/to&gt;&lt;/mails&gt;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&lt;subject&gt;..&lt;/subject&gt;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&lt;text&gt;..&lt;/text&gt;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&lt;mails&gt;: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&lt;to&gt;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dirty="0" smtClean="0">
                <a:latin typeface="Candara" pitchFamily="34" charset="0"/>
              </a:rPr>
              <a:t> user2@mail</a:t>
            </a:r>
            <a:r>
              <a:rPr lang="en-US" sz="2800" b="1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&lt;cc&gt;</a:t>
            </a:r>
            <a:r>
              <a:rPr lang="en-US" sz="2800" dirty="0" smtClean="0">
                <a:latin typeface="Candara" pitchFamily="34" charset="0"/>
              </a:rPr>
              <a:t>User Name </a:t>
            </a:r>
            <a:r>
              <a:rPr lang="en-US" sz="2800" b="1" dirty="0" smtClean="0">
                <a:latin typeface="Candara" pitchFamily="34" charset="0"/>
              </a:rPr>
              <a:t>&amp;</a:t>
            </a:r>
            <a:r>
              <a:rPr lang="en-US" sz="2800" b="1" dirty="0" err="1" smtClean="0">
                <a:latin typeface="Candara" pitchFamily="34" charset="0"/>
              </a:rPr>
              <a:t>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err="1" smtClean="0">
                <a:latin typeface="Candara" pitchFamily="34" charset="0"/>
              </a:rPr>
              <a:t>&amp;gt</a:t>
            </a:r>
            <a:r>
              <a:rPr lang="en-US" sz="2800" b="1" dirty="0" smtClean="0">
                <a:latin typeface="Candara" pitchFamily="34" charset="0"/>
              </a:rPr>
              <a:t>;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b="1" dirty="0" smtClean="0">
                <a:latin typeface="Candara" pitchFamily="34" charset="0"/>
              </a:rPr>
              <a:t>&lt;/cc&gt;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&lt;bcc&gt;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&lt;/bcc&gt;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&lt;/mails&gt;</a:t>
            </a:r>
          </a:p>
          <a:p>
            <a:r>
              <a:rPr lang="en-US" sz="2800" dirty="0" smtClean="0">
                <a:latin typeface="Candara" pitchFamily="34" charset="0"/>
              </a:rPr>
              <a:t>Use &amp;</a:t>
            </a:r>
            <a:r>
              <a:rPr lang="en-US" sz="2800" dirty="0" err="1" smtClean="0">
                <a:latin typeface="Candara" pitchFamily="34" charset="0"/>
              </a:rPr>
              <a:t>lt;user@mail&amp;gt</a:t>
            </a:r>
            <a:r>
              <a:rPr lang="en-US" sz="2800" dirty="0" smtClean="0">
                <a:latin typeface="Candara" pitchFamily="34" charset="0"/>
              </a:rPr>
              <a:t>; or CDATA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Addresses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b="1" dirty="0" smtClean="0">
                <a:solidFill>
                  <a:srgbClr val="0070C0"/>
                </a:solidFill>
                <a:latin typeface="Candara" pitchFamily="34" charset="0"/>
              </a:rPr>
              <a:t>«;»</a:t>
            </a:r>
            <a:r>
              <a:rPr lang="fr-CA" sz="2800" dirty="0" smtClean="0">
                <a:latin typeface="Candara" pitchFamily="34" charset="0"/>
              </a:rPr>
              <a:t>-</a:t>
            </a:r>
            <a:r>
              <a:rPr lang="fr-CA" sz="2800" dirty="0" err="1" smtClean="0">
                <a:latin typeface="Candara" pitchFamily="34" charset="0"/>
              </a:rPr>
              <a:t>separated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allow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spaces</a:t>
            </a:r>
            <a:r>
              <a:rPr lang="fr-CA" sz="2800" dirty="0" smtClean="0">
                <a:latin typeface="Candara" pitchFamily="34" charset="0"/>
              </a:rPr>
              <a:t> in </a:t>
            </a:r>
            <a:r>
              <a:rPr lang="fr-CA" sz="2800" dirty="0" err="1" smtClean="0">
                <a:latin typeface="Candara" pitchFamily="34" charset="0"/>
              </a:rPr>
              <a:t>names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Attaching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0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000" dirty="0" smtClean="0">
                <a:latin typeface="Candara" pitchFamily="34" charset="0"/>
                <a:hlinkClick r:id="rId3"/>
              </a:rPr>
              <a:t>-</a:t>
            </a:r>
            <a:r>
              <a:rPr lang="fr-CA" sz="6000" dirty="0" err="1" smtClean="0">
                <a:latin typeface="Candara" pitchFamily="34" charset="0"/>
                <a:hlinkClick r:id="rId3"/>
              </a:rPr>
              <a:t>spring</a:t>
            </a:r>
            <a:r>
              <a:rPr lang="fr-CA" sz="6000" dirty="0" smtClean="0">
                <a:latin typeface="Candara" pitchFamily="34" charset="0"/>
                <a:hlinkClick r:id="rId3"/>
              </a:rPr>
              <a:t>-batch-plugin</a:t>
            </a:r>
            <a:endParaRPr lang="fr-CA" sz="6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Invokes </a:t>
            </a:r>
            <a:r>
              <a:rPr lang="en-US" dirty="0" err="1" smtClean="0">
                <a:latin typeface="Candara" pitchFamily="34" charset="0"/>
              </a:rPr>
              <a:t>SpringBatch</a:t>
            </a:r>
            <a:r>
              <a:rPr lang="en-US" dirty="0" smtClean="0">
                <a:latin typeface="Candara" pitchFamily="34" charset="0"/>
              </a:rPr>
              <a:t> job as part of Maven build</a:t>
            </a:r>
          </a:p>
          <a:p>
            <a:r>
              <a:rPr lang="en-US" dirty="0" smtClean="0">
                <a:latin typeface="Candara" pitchFamily="34" charset="0"/>
              </a:rPr>
              <a:t>Maven is a good platform for batch processes!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maven-spring-batch-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/infra/job-launcher.xml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/job/context.xml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Properties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name = value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</a:t>
            </a:r>
            <a:r>
              <a:rPr lang="en-US" sz="2800" dirty="0" err="1" smtClean="0">
                <a:latin typeface="Candara" pitchFamily="34" charset="0"/>
              </a:rPr>
              <a:t>runner.properties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</a:t>
            </a:r>
            <a:r>
              <a:rPr lang="en-US" sz="2800" dirty="0" err="1" smtClean="0">
                <a:latin typeface="Candara" pitchFamily="34" charset="0"/>
              </a:rPr>
              <a:t>context.properties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361950"/>
            <a:ext cx="8534400" cy="4343400"/>
          </a:xfrm>
        </p:spPr>
        <p:txBody>
          <a:bodyPr/>
          <a:lstStyle/>
          <a:p>
            <a:r>
              <a:rPr lang="fr-CA" dirty="0" smtClean="0">
                <a:latin typeface="Candara" pitchFamily="34" charset="0"/>
                <a:hlinkClick r:id="rId3"/>
              </a:rPr>
              <a:t>evgeny-goldin.com/wiki/</a:t>
            </a:r>
            <a:r>
              <a:rPr lang="fr-CA" dirty="0" err="1" smtClean="0">
                <a:latin typeface="Candara" pitchFamily="34" charset="0"/>
                <a:hlinkClick r:id="rId3"/>
              </a:rPr>
              <a:t>Maven</a:t>
            </a:r>
            <a:r>
              <a:rPr lang="fr-CA" dirty="0" smtClean="0">
                <a:latin typeface="Candara" pitchFamily="34" charset="0"/>
                <a:hlinkClick r:id="rId3"/>
              </a:rPr>
              <a:t>-plugins</a:t>
            </a:r>
            <a:endParaRPr lang="fr-CA" dirty="0" smtClean="0">
              <a:latin typeface="Candara" pitchFamily="34" charset="0"/>
            </a:endParaRPr>
          </a:p>
          <a:p>
            <a:r>
              <a:rPr lang="fr-CA" dirty="0" smtClean="0">
                <a:latin typeface="Candara" pitchFamily="34" charset="0"/>
                <a:hlinkClick r:id="rId4"/>
              </a:rPr>
              <a:t>maven-plugins.994461.n3.nabble.com</a:t>
            </a:r>
            <a:endParaRPr lang="fr-CA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5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5"/>
              </a:rPr>
              <a:t>artifactory</a:t>
            </a:r>
            <a:r>
              <a:rPr lang="en-US" dirty="0" smtClean="0">
                <a:latin typeface="Candara" pitchFamily="34" charset="0"/>
                <a:hlinkClick r:id="rId5"/>
              </a:rPr>
              <a:t>/</a:t>
            </a:r>
            <a:r>
              <a:rPr lang="en-US" dirty="0" err="1" smtClean="0">
                <a:latin typeface="Candara" pitchFamily="34" charset="0"/>
                <a:hlinkClick r:id="rId5"/>
              </a:rPr>
              <a:t>plugins</a:t>
            </a:r>
            <a:r>
              <a:rPr lang="en-US" dirty="0" smtClean="0">
                <a:latin typeface="Candara" pitchFamily="34" charset="0"/>
                <a:hlinkClick r:id="rId5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6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6"/>
              </a:rPr>
              <a:t>artifactory</a:t>
            </a:r>
            <a:r>
              <a:rPr lang="en-US" dirty="0" smtClean="0">
                <a:latin typeface="Candara" pitchFamily="34" charset="0"/>
                <a:hlinkClick r:id="rId6"/>
              </a:rPr>
              <a:t>/</a:t>
            </a:r>
            <a:r>
              <a:rPr lang="en-US" dirty="0" err="1" smtClean="0">
                <a:latin typeface="Candara" pitchFamily="34" charset="0"/>
                <a:hlinkClick r:id="rId6"/>
              </a:rPr>
              <a:t>libs</a:t>
            </a:r>
            <a:r>
              <a:rPr lang="en-US" dirty="0" smtClean="0">
                <a:latin typeface="Candara" pitchFamily="34" charset="0"/>
                <a:hlinkClick r:id="rId6"/>
              </a:rPr>
              <a:t>-releases</a:t>
            </a:r>
            <a:endParaRPr lang="en-US" dirty="0" smtClean="0">
              <a:latin typeface="Candara" pitchFamily="34" charset="0"/>
              <a:hlinkClick r:id="rId7"/>
            </a:endParaRPr>
          </a:p>
          <a:p>
            <a:r>
              <a:rPr lang="en-US" dirty="0" smtClean="0">
                <a:latin typeface="Candara" pitchFamily="34" charset="0"/>
                <a:hlinkClick r:id="rId7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7"/>
              </a:rPr>
              <a:t>youtrack</a:t>
            </a:r>
            <a:r>
              <a:rPr lang="en-US" dirty="0" smtClean="0">
                <a:latin typeface="Candara" pitchFamily="34" charset="0"/>
                <a:hlinkClick r:id="rId7"/>
              </a:rPr>
              <a:t>/issues/pl</a:t>
            </a:r>
            <a:endParaRPr lang="fr-CA" dirty="0" smtClean="0">
              <a:latin typeface="Candara" pitchFamily="34" charset="0"/>
              <a:hlinkClick r:id="rId8"/>
            </a:endParaRPr>
          </a:p>
          <a:p>
            <a:r>
              <a:rPr lang="fr-CA" dirty="0" smtClean="0">
                <a:latin typeface="Candara" pitchFamily="34" charset="0"/>
                <a:hlinkClick r:id="rId8"/>
              </a:rPr>
              <a:t>@</a:t>
            </a:r>
            <a:r>
              <a:rPr lang="fr-CA" dirty="0" err="1" smtClean="0">
                <a:latin typeface="Candara" pitchFamily="34" charset="0"/>
                <a:hlinkClick r:id="rId8"/>
              </a:rPr>
              <a:t>evgeny_goldin</a:t>
            </a:r>
            <a:endParaRPr lang="fr-CA" dirty="0" smtClean="0">
              <a:latin typeface="Candara" pitchFamily="34" charset="0"/>
              <a:hlinkClick r:id="rId9"/>
            </a:endParaRPr>
          </a:p>
          <a:p>
            <a:r>
              <a:rPr lang="fr-CA" dirty="0" smtClean="0">
                <a:latin typeface="Candara" pitchFamily="34" charset="0"/>
                <a:hlinkClick r:id="rId9"/>
              </a:rPr>
              <a:t>evgenyg@gmail.com</a:t>
            </a:r>
            <a:endParaRPr lang="fr-CA" dirty="0" smtClean="0">
              <a:latin typeface="Candara" pitchFamily="34" charset="0"/>
            </a:endParaRPr>
          </a:p>
          <a:p>
            <a:endParaRPr lang="fr-CA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b="1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**/*.xml, *.txt, **/lib/*.jar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389</TotalTime>
  <Words>2502</Words>
  <Application>Microsoft Office PowerPoint</Application>
  <PresentationFormat>On-screen Show (16:9)</PresentationFormat>
  <Paragraphs>699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maven-hudson-plugin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maven-assert-plugin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maven-mail-plugin</vt:lpstr>
      <vt:lpstr>Slide 78</vt:lpstr>
      <vt:lpstr>Slide 79</vt:lpstr>
      <vt:lpstr>Slide 80</vt:lpstr>
      <vt:lpstr>Slide 81</vt:lpstr>
      <vt:lpstr>Slide 82</vt:lpstr>
      <vt:lpstr>maven-spring-batch-plugin</vt:lpstr>
      <vt:lpstr>Slide 84</vt:lpstr>
      <vt:lpstr>Slide 85</vt:lpstr>
      <vt:lpstr>Slide 86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1112</cp:revision>
  <dcterms:created xsi:type="dcterms:W3CDTF">2011-03-03T22:45:54Z</dcterms:created>
  <dcterms:modified xsi:type="dcterms:W3CDTF">2011-03-04T16:18:36Z</dcterms:modified>
</cp:coreProperties>
</file>