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9"/>
  </p:handoutMasterIdLst>
  <p:sldIdLst>
    <p:sldId id="257" r:id="rId2"/>
    <p:sldId id="263" r:id="rId3"/>
    <p:sldId id="262" r:id="rId4"/>
    <p:sldId id="320" r:id="rId5"/>
    <p:sldId id="259" r:id="rId6"/>
    <p:sldId id="275" r:id="rId7"/>
    <p:sldId id="323" r:id="rId8"/>
    <p:sldId id="319" r:id="rId9"/>
    <p:sldId id="309" r:id="rId10"/>
    <p:sldId id="276" r:id="rId11"/>
    <p:sldId id="277" r:id="rId12"/>
    <p:sldId id="278" r:id="rId13"/>
    <p:sldId id="307" r:id="rId14"/>
    <p:sldId id="308" r:id="rId15"/>
    <p:sldId id="279" r:id="rId16"/>
    <p:sldId id="28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8" r:id="rId33"/>
    <p:sldId id="297" r:id="rId34"/>
    <p:sldId id="299" r:id="rId35"/>
    <p:sldId id="296" r:id="rId36"/>
    <p:sldId id="300" r:id="rId37"/>
    <p:sldId id="301" r:id="rId38"/>
    <p:sldId id="302" r:id="rId39"/>
    <p:sldId id="303" r:id="rId40"/>
    <p:sldId id="304" r:id="rId41"/>
    <p:sldId id="305" r:id="rId42"/>
    <p:sldId id="317" r:id="rId43"/>
    <p:sldId id="306" r:id="rId44"/>
    <p:sldId id="310" r:id="rId45"/>
    <p:sldId id="313" r:id="rId46"/>
    <p:sldId id="314" r:id="rId47"/>
    <p:sldId id="316" r:id="rId48"/>
    <p:sldId id="328" r:id="rId49"/>
    <p:sldId id="318" r:id="rId50"/>
    <p:sldId id="321" r:id="rId51"/>
    <p:sldId id="324" r:id="rId52"/>
    <p:sldId id="326" r:id="rId53"/>
    <p:sldId id="327" r:id="rId54"/>
    <p:sldId id="329" r:id="rId55"/>
    <p:sldId id="339" r:id="rId56"/>
    <p:sldId id="341" r:id="rId57"/>
    <p:sldId id="342" r:id="rId58"/>
    <p:sldId id="333" r:id="rId59"/>
    <p:sldId id="345" r:id="rId60"/>
    <p:sldId id="354" r:id="rId61"/>
    <p:sldId id="346" r:id="rId62"/>
    <p:sldId id="347" r:id="rId63"/>
    <p:sldId id="349" r:id="rId64"/>
    <p:sldId id="350" r:id="rId65"/>
    <p:sldId id="351" r:id="rId66"/>
    <p:sldId id="352" r:id="rId67"/>
    <p:sldId id="353" r:id="rId68"/>
    <p:sldId id="343" r:id="rId69"/>
    <p:sldId id="331" r:id="rId70"/>
    <p:sldId id="332" r:id="rId71"/>
    <p:sldId id="344" r:id="rId72"/>
    <p:sldId id="334" r:id="rId73"/>
    <p:sldId id="335" r:id="rId74"/>
    <p:sldId id="336" r:id="rId75"/>
    <p:sldId id="337" r:id="rId76"/>
    <p:sldId id="338" r:id="rId77"/>
    <p:sldId id="258" r:id="rId7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345E4A2-877A-4B73-8F19-DC92B3A3CC7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35EDD3-67C4-4722-A51D-48A337D5FB7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3C93-A57F-4E5C-B677-D12C741AEF5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13DF-AA00-4BB4-8A7F-72C474B0694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380F-E139-4C8A-8F71-FA3D81FD67E1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02AA-8B4E-4426-84A2-DEAA3CB191B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10FCA-EB4D-4D28-931B-842B29ED659E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E86F8-946C-486E-A6F5-EACC44A18D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1A2B-D0AF-40F3-8845-B8312B8ADAF9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A4F0-688B-4244-80BD-FC71EE41BDC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239D3-AEC5-45D5-8EC0-3438FC1D324A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66FB4-2F6D-4F16-91C6-104EC2F5F2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B9423-F543-42B5-9553-AF2D948A886B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7EC3-DF77-4598-97B6-E02CCDC332A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6FE6-5492-49FC-B3EF-F78702380843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2BCC-D231-4241-9D69-EB02A0722C9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96E05-C60C-4E43-A872-E4E4D4A46B4A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94BB5-1680-4708-9BCF-A35D4A4C132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397A-057D-424C-8534-CBC1A01FB45E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849F7-E253-4712-B4BA-63205C160B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782C-6222-4928-B858-3477B98CB6C3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129A9-3315-4DB2-BEAC-30FA1061A1D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B060-2CF6-4173-B974-226237B8AA0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63B3E-F69C-44E9-9740-5AA1EEBBA79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66402F-9235-4A1A-A157-3719A505EDE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8A009C-DA3F-4125-88C3-393C6582D4A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org/artifactory/plugins-releases/" TargetMode="External"/><Relationship Id="rId2" Type="http://schemas.openxmlformats.org/officeDocument/2006/relationships/hyperlink" Target="http://evgeny-goldin.com/wiki/Maven-plugi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vgeny-goldin.org/artifactory/libs-release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properties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copy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hudson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assert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evgeny-goldin.com/wiki/GCommon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90550"/>
            <a:ext cx="7772400" cy="830262"/>
          </a:xfrm>
        </p:spPr>
        <p:txBody>
          <a:bodyPr/>
          <a:lstStyle/>
          <a:p>
            <a:r>
              <a:rPr lang="fr-CA" dirty="0" err="1" smtClean="0">
                <a:latin typeface="Candara" pitchFamily="34" charset="0"/>
              </a:rPr>
              <a:t>Maven</a:t>
            </a:r>
            <a:r>
              <a:rPr lang="fr-CA" dirty="0" smtClean="0">
                <a:latin typeface="Candara" pitchFamily="34" charset="0"/>
              </a:rPr>
              <a:t> Plugins</a:t>
            </a:r>
            <a:endParaRPr lang="fr-CA" sz="3200" dirty="0" smtClean="0">
              <a:latin typeface="Candara" pitchFamily="34" charset="0"/>
            </a:endParaRP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1447800" y="1885950"/>
            <a:ext cx="6400800" cy="1314450"/>
          </a:xfrm>
        </p:spPr>
        <p:txBody>
          <a:bodyPr/>
          <a:lstStyle/>
          <a:p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Evgeny</a:t>
            </a:r>
            <a:r>
              <a:rPr lang="fr-CA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Goldin</a:t>
            </a:r>
            <a:endParaRPr lang="fr-CA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&lt;file&gt;</a:t>
            </a:r>
            <a:r>
              <a:rPr lang="fr-CA" sz="2800" b="1" i="1" dirty="0" smtClean="0">
                <a:latin typeface="Candara" pitchFamily="34" charset="0"/>
              </a:rPr>
              <a:t>file to copy</a:t>
            </a:r>
            <a:r>
              <a:rPr lang="fr-CA" sz="2800" b="1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– single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&lt;from&gt;</a:t>
            </a:r>
            <a:r>
              <a:rPr lang="en-US" sz="2800" i="1" dirty="0" smtClean="0">
                <a:latin typeface="Candara" pitchFamily="34" charset="0"/>
              </a:rPr>
              <a:t>regular expression</a:t>
            </a:r>
            <a:r>
              <a:rPr lang="en-US" sz="2800" dirty="0" smtClean="0">
                <a:latin typeface="Candara" pitchFamily="34" charset="0"/>
              </a:rPr>
              <a:t>&lt;/from&gt;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&lt;to&gt;</a:t>
            </a:r>
            <a:r>
              <a:rPr lang="en-US" sz="2800" i="1" dirty="0" smtClean="0">
                <a:latin typeface="Candara" pitchFamily="34" charset="0"/>
              </a:rPr>
              <a:t>replacement  content</a:t>
            </a:r>
            <a:r>
              <a:rPr lang="en-US" sz="28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- multiple &lt;replaces&gt;: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 +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&lt;replace&gt;..&lt;/replaces&gt;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&lt;/dependencies 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Pack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&lt;pack&gt;true&lt;/pack&gt;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Update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&lt;update&gt;true&lt;/update&gt;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763000" cy="4724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2"/>
              </a:rPr>
              <a:t>evgeny-goldin.com/wiki/Maven-</a:t>
            </a:r>
            <a:r>
              <a:rPr lang="en-US" dirty="0" err="1" smtClean="0">
                <a:latin typeface="Candara" pitchFamily="34" charset="0"/>
                <a:hlinkClick r:id="rId2"/>
              </a:rPr>
              <a:t>plugins</a:t>
            </a:r>
            <a:endParaRPr lang="en-US" dirty="0" smtClean="0">
              <a:latin typeface="Candara" pitchFamily="34" charset="0"/>
              <a:hlinkClick r:id="rId3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3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3"/>
              </a:rPr>
              <a:t>artifactory</a:t>
            </a:r>
            <a:r>
              <a:rPr lang="en-US" dirty="0" smtClean="0">
                <a:latin typeface="Candara" pitchFamily="34" charset="0"/>
                <a:hlinkClick r:id="rId3"/>
              </a:rPr>
              <a:t>/</a:t>
            </a:r>
            <a:r>
              <a:rPr lang="en-US" dirty="0" err="1" smtClean="0">
                <a:latin typeface="Candara" pitchFamily="34" charset="0"/>
                <a:hlinkClick r:id="rId3"/>
              </a:rPr>
              <a:t>plugins</a:t>
            </a:r>
            <a:r>
              <a:rPr lang="en-US" dirty="0" smtClean="0">
                <a:latin typeface="Candara" pitchFamily="34" charset="0"/>
                <a:hlinkClick r:id="rId3"/>
              </a:rPr>
              <a:t>-releases</a:t>
            </a: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4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4"/>
              </a:rPr>
              <a:t>artifactory</a:t>
            </a:r>
            <a:r>
              <a:rPr lang="en-US" dirty="0" smtClean="0">
                <a:latin typeface="Candara" pitchFamily="34" charset="0"/>
                <a:hlinkClick r:id="rId4"/>
              </a:rPr>
              <a:t>/</a:t>
            </a:r>
            <a:r>
              <a:rPr lang="en-US" dirty="0" err="1" smtClean="0">
                <a:latin typeface="Candara" pitchFamily="34" charset="0"/>
                <a:hlinkClick r:id="rId4"/>
              </a:rPr>
              <a:t>libs</a:t>
            </a:r>
            <a:r>
              <a:rPr lang="en-US" dirty="0" smtClean="0">
                <a:latin typeface="Candara" pitchFamily="34" charset="0"/>
                <a:hlinkClick r:id="rId4"/>
              </a:rPr>
              <a:t>-releases</a:t>
            </a:r>
            <a:r>
              <a:rPr lang="en-US" dirty="0" smtClean="0">
                <a:latin typeface="Candara" pitchFamily="34" charset="0"/>
              </a:rPr>
              <a:t/>
            </a:r>
            <a:br>
              <a:rPr lang="en-US" dirty="0" smtClean="0">
                <a:latin typeface="Candara" pitchFamily="34" charset="0"/>
              </a:rPr>
            </a:b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b="1" i="1" dirty="0" smtClean="0">
                <a:latin typeface="Candara" pitchFamily="34" charset="0"/>
                <a:cs typeface="Consolas" pitchFamily="49" charset="0"/>
              </a:rPr>
              <a:t>xyz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-</a:t>
            </a:r>
            <a:r>
              <a:rPr lang="en-US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pPr algn="ctr"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Attach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Deploy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600" b="1" dirty="0" smtClean="0">
                <a:latin typeface="Candara" pitchFamily="34" charset="0"/>
              </a:rPr>
              <a:t>&lt;deploy&gt;</a:t>
            </a:r>
            <a:r>
              <a:rPr lang="en-US" sz="2600" b="1" dirty="0" err="1" smtClean="0">
                <a:latin typeface="Candara" pitchFamily="34" charset="0"/>
              </a:rPr>
              <a:t>repoUrl|groupId|artifactId|version</a:t>
            </a:r>
            <a:r>
              <a:rPr lang="en-US" sz="2600" b="1" dirty="0" smtClean="0">
                <a:latin typeface="Candara" pitchFamily="34" charset="0"/>
              </a:rPr>
              <a:t>&lt;/deploy&gt;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&lt;file&gt;some/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&lt;include&gt;*.jar, *.zip, *.</a:t>
            </a:r>
            <a:r>
              <a:rPr lang="en-US" sz="2800" dirty="0" err="1" smtClean="0">
                <a:latin typeface="Candara" pitchFamily="34" charset="0"/>
              </a:rPr>
              <a:t>tar.gz</a:t>
            </a:r>
            <a:r>
              <a:rPr lang="en-US" sz="2800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&lt;/dependencies 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&gt;entry/path/file.txt&lt;/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(1):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&gt;entry/**/*.txt&lt;/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(2):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&gt;..&lt;/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&gt;..&lt;/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maven-copy-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Copies, packs, unpacks, downloads, uploads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 .. files, archives, Maven &lt;dependencies&gt;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maven-properties-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Creates new Maven properties at run-time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.. evaluating Groovy expressions! 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</a:t>
            </a:r>
            <a:r>
              <a:rPr lang="en-US" b="1" dirty="0" err="1" smtClean="0">
                <a:latin typeface="Candara" pitchFamily="34" charset="0"/>
              </a:rPr>
              <a:t>hudson</a:t>
            </a:r>
            <a:r>
              <a:rPr lang="en-US" b="1" dirty="0" smtClean="0">
                <a:latin typeface="Candara" pitchFamily="34" charset="0"/>
              </a:rPr>
              <a:t>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Generates Hudson jobs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Organizes them hierarchically in a single POM 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&lt;directory&gt;\\network\drive&lt;/directory&gt;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&lt;exclude&gt;..&lt;/exclude&gt;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HTTP: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&lt;file&gt;http://host/file&lt;/file&gt;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&lt;directory&gt;scp://user:pass@host:/file&lt;/directory&gt;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 </a:t>
            </a:r>
            <a:r>
              <a:rPr lang="en-US" sz="2800" b="1" dirty="0" smtClean="0">
                <a:latin typeface="Candara" pitchFamily="34" charset="0"/>
              </a:rPr>
              <a:t>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&lt;exclude&gt;..&lt;/exclude&gt;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 + </a:t>
            </a:r>
            <a:r>
              <a:rPr lang="fr-CA" sz="2800" b="1" u="sng" dirty="0" err="1" smtClean="0">
                <a:latin typeface="Candara" pitchFamily="34" charset="0"/>
              </a:rPr>
              <a:t>wget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&gt;wget.exe&lt;/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+ </a:t>
            </a: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http / </a:t>
            </a:r>
            <a:r>
              <a:rPr lang="en-US" sz="2800" dirty="0" err="1" smtClean="0">
                <a:latin typeface="Candara" pitchFamily="34" charset="0"/>
              </a:rPr>
              <a:t>scp</a:t>
            </a:r>
            <a:r>
              <a:rPr lang="en-US" sz="2800" dirty="0" smtClean="0">
                <a:latin typeface="Candara" pitchFamily="34" charset="0"/>
              </a:rPr>
              <a:t> / ftp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&gt;\\network\drive&lt;/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&gt;scp://user:pass@host:/dir&lt;/targetPath&gt;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&gt;ftp://user:pass@host:/dir&lt;/targetPath&gt;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Delete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&lt;clean&gt;true&lt;/clean&gt;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&gt;true&lt;/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maven-assert-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Verifies files exist, properties defined, etc.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Verifies any Groovy expression!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maven-mail-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Sends e-mails + attachments from Maven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Works great for build-time reports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maven-spring-batch-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Runs Spring Batch as part of Maven job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file (= copy </a:t>
            </a:r>
            <a:r>
              <a:rPr lang="fr-CA" sz="2800" b="1" u="sng" dirty="0" err="1" smtClean="0">
                <a:latin typeface="Candara" pitchFamily="34" charset="0"/>
              </a:rPr>
              <a:t>other</a:t>
            </a:r>
            <a:r>
              <a:rPr lang="fr-CA" sz="2800" b="1" u="sng" dirty="0" smtClean="0">
                <a:latin typeface="Candara" pitchFamily="34" charset="0"/>
              </a:rPr>
              <a:t> file + &lt;replace&gt;):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&lt;file&gt;${</a:t>
            </a:r>
            <a:r>
              <a:rPr lang="en-US" sz="2800" dirty="0" err="1" smtClean="0">
                <a:latin typeface="Candara" pitchFamily="34" charset="0"/>
              </a:rPr>
              <a:t>project.basedir</a:t>
            </a:r>
            <a:r>
              <a:rPr lang="en-US" sz="2800" dirty="0" smtClean="0">
                <a:latin typeface="Candara" pitchFamily="34" charset="0"/>
              </a:rPr>
              <a:t>}/pom.xml&lt;/file&gt;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  <a:r>
              <a:rPr lang="en-US" sz="2600" b="1" dirty="0" smtClean="0">
                <a:latin typeface="Candara" pitchFamily="34" charset="0"/>
              </a:rPr>
              <a:t>&lt;to&gt;</a:t>
            </a:r>
            <a:r>
              <a:rPr lang="en-US" sz="2600" b="1" i="1" dirty="0" smtClean="0">
                <a:latin typeface="Candara" pitchFamily="34" charset="0"/>
              </a:rPr>
              <a:t>new content</a:t>
            </a:r>
            <a:r>
              <a:rPr lang="en-US" sz="2600" b="1" dirty="0" smtClean="0">
                <a:latin typeface="Candara" pitchFamily="34" charset="0"/>
              </a:rPr>
              <a:t>&lt;/to&gt;&lt;/replace&gt;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  <a:r>
              <a:rPr lang="en-US" sz="2600" b="1" i="1" dirty="0" smtClean="0">
                <a:latin typeface="Candara" pitchFamily="34" charset="0"/>
              </a:rPr>
              <a:t>newName.txt</a:t>
            </a:r>
            <a:r>
              <a:rPr lang="en-US" sz="2600" b="1" dirty="0" smtClean="0">
                <a:latin typeface="Candara" pitchFamily="34" charset="0"/>
              </a:rPr>
              <a:t>&lt;/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directory: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runIf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&lt;resource&gt;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// </a:t>
            </a:r>
            <a:r>
              <a:rPr lang="fr-CA" sz="2800" dirty="0" err="1" smtClean="0">
                <a:latin typeface="Candara" pitchFamily="34" charset="0"/>
              </a:rPr>
              <a:t>Boolean.valueOf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String.valueOf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returnValue</a:t>
            </a:r>
            <a:r>
              <a:rPr lang="fr-CA" sz="2800" dirty="0" smtClean="0">
                <a:latin typeface="Candara" pitchFamily="34" charset="0"/>
              </a:rPr>
              <a:t> ))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&lt;description&gt;: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&lt;description&gt;Time: </a:t>
            </a:r>
            <a:r>
              <a:rPr lang="en-US" sz="2800" b="1" dirty="0" smtClean="0">
                <a:latin typeface="Candara" pitchFamily="34" charset="0"/>
              </a:rPr>
              <a:t>{{ new Date() }}</a:t>
            </a:r>
            <a:r>
              <a:rPr lang="en-US" sz="2800" dirty="0" smtClean="0">
                <a:latin typeface="Candara" pitchFamily="34" charset="0"/>
              </a:rPr>
              <a:t>&lt;/description&gt;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Logs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 </a:t>
            </a:r>
            <a:r>
              <a:rPr lang="fr-CA" sz="2800" dirty="0" err="1" smtClean="0">
                <a:latin typeface="Candara" pitchFamily="34" charset="0"/>
              </a:rPr>
              <a:t>start</a:t>
            </a:r>
            <a:r>
              <a:rPr lang="fr-CA" sz="2800" dirty="0" smtClean="0">
                <a:latin typeface="Candara" pitchFamily="34" charset="0"/>
              </a:rPr>
              <a:t>, end, </a:t>
            </a:r>
            <a:r>
              <a:rPr lang="fr-CA" sz="2800" dirty="0" err="1" smtClean="0">
                <a:latin typeface="Candara" pitchFamily="34" charset="0"/>
              </a:rPr>
              <a:t>execution</a:t>
            </a:r>
            <a:r>
              <a:rPr lang="fr-CA" sz="2800" dirty="0" smtClean="0">
                <a:latin typeface="Candara" pitchFamily="34" charset="0"/>
              </a:rPr>
              <a:t> time (ms)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600" dirty="0" smtClean="0">
                <a:latin typeface="Candara" pitchFamily="34" charset="0"/>
              </a:rPr>
              <a:t>&lt;to&gt;File updated at: </a:t>
            </a:r>
            <a:r>
              <a:rPr lang="en-US" sz="2600" b="1" dirty="0" smtClean="0">
                <a:latin typeface="Candara" pitchFamily="34" charset="0"/>
              </a:rPr>
              <a:t>{{ new Date() }}</a:t>
            </a:r>
            <a:r>
              <a:rPr lang="en-US" sz="26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    &lt;groovy&gt;true&lt;/groovy&gt;</a:t>
            </a:r>
            <a:r>
              <a:rPr lang="en-US" sz="2600" dirty="0" smtClean="0">
                <a:latin typeface="Candara" pitchFamily="34" charset="0"/>
              </a:rPr>
              <a:t>        </a:t>
            </a:r>
          </a:p>
          <a:p>
            <a:pPr>
              <a:buNone/>
            </a:pPr>
            <a:r>
              <a:rPr lang="en-US" sz="2600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– &lt;</a:t>
            </a:r>
            <a:r>
              <a:rPr lang="fr-CA" sz="2800" b="1" u="sng" dirty="0" err="1" smtClean="0">
                <a:latin typeface="Candara" pitchFamily="34" charset="0"/>
              </a:rPr>
              <a:t>wget</a:t>
            </a:r>
            <a:r>
              <a:rPr lang="fr-CA" sz="2800" b="1" u="sng" dirty="0" smtClean="0">
                <a:latin typeface="Candara" pitchFamily="34" charset="0"/>
              </a:rPr>
              <a:t>&gt; + &lt;</a:t>
            </a:r>
            <a:r>
              <a:rPr lang="fr-CA" sz="2800" b="1" u="sng" dirty="0" err="1" smtClean="0">
                <a:latin typeface="Candara" pitchFamily="34" charset="0"/>
              </a:rPr>
              <a:t>listFilter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FTP download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&gt;wget.exe&lt;/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.keySet</a:t>
            </a:r>
            <a:r>
              <a:rPr lang="en-US" sz="2800" b="1" dirty="0" smtClean="0">
                <a:latin typeface="Candara" pitchFamily="34" charset="0"/>
              </a:rPr>
              <a:t>().</a:t>
            </a:r>
            <a:r>
              <a:rPr lang="en-US" sz="2800" b="1" dirty="0" err="1" smtClean="0">
                <a:latin typeface="Candara" pitchFamily="34" charset="0"/>
              </a:rPr>
              <a:t>findAll</a:t>
            </a:r>
            <a:r>
              <a:rPr lang="en-US" sz="2800" b="1" dirty="0" smtClean="0">
                <a:latin typeface="Candara" pitchFamily="34" charset="0"/>
              </a:rPr>
              <a:t>{ .. }  }}&lt;/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download.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.findAll</a:t>
            </a:r>
            <a:r>
              <a:rPr lang="en-US" sz="2800" b="1" dirty="0" smtClean="0">
                <a:latin typeface="Candara" pitchFamily="34" charset="0"/>
              </a:rPr>
              <a:t>{ .. }  }}&lt;/filter&gt;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copy, pack, unpack,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process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&lt;process&gt;{{ </a:t>
            </a:r>
            <a:r>
              <a:rPr lang="en-US" sz="2800" b="1" dirty="0" err="1" smtClean="0">
                <a:latin typeface="Candara" pitchFamily="34" charset="0"/>
              </a:rPr>
              <a:t>println</a:t>
            </a:r>
            <a:r>
              <a:rPr lang="en-US" sz="2800" b="1" dirty="0" smtClean="0">
                <a:latin typeface="Candara" pitchFamily="34" charset="0"/>
              </a:rPr>
              <a:t> “Files: </a:t>
            </a:r>
            <a:r>
              <a:rPr lang="en-US" sz="2800" b="1" i="1" u="sng" dirty="0" smtClean="0">
                <a:latin typeface="Candara" pitchFamily="34" charset="0"/>
              </a:rPr>
              <a:t>$files</a:t>
            </a:r>
            <a:r>
              <a:rPr lang="en-US" sz="2800" b="1" dirty="0" smtClean="0">
                <a:latin typeface="Candara" pitchFamily="34" charset="0"/>
              </a:rPr>
              <a:t>” }}&lt;/process 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Processes files after they are copied, packed,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new File(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</a:t>
            </a:r>
            <a:r>
              <a:rPr lang="en-US" sz="3200" dirty="0" smtClean="0">
                <a:latin typeface="Candara" pitchFamily="34" charset="0"/>
              </a:rPr>
              <a:t>, “pom.xml” )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properties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-copy-plugin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Creates</a:t>
            </a:r>
            <a:r>
              <a:rPr lang="fr-CA" sz="2800" dirty="0" smtClean="0">
                <a:latin typeface="Candara" pitchFamily="34" charset="0"/>
              </a:rPr>
              <a:t> new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at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run</a:t>
            </a:r>
            <a:r>
              <a:rPr lang="fr-CA" sz="2800" dirty="0" smtClean="0">
                <a:latin typeface="Candara" pitchFamily="34" charset="0"/>
              </a:rPr>
              <a:t> time </a:t>
            </a:r>
            <a:r>
              <a:rPr lang="fr-CA" sz="2800" dirty="0" smtClean="0">
                <a:latin typeface="Candara" pitchFamily="34" charset="0"/>
              </a:rPr>
              <a:t>..</a:t>
            </a:r>
          </a:p>
          <a:p>
            <a:r>
              <a:rPr lang="fr-CA" sz="2800" dirty="0" smtClean="0">
                <a:latin typeface="Candara" pitchFamily="34" charset="0"/>
              </a:rPr>
              <a:t> .. </a:t>
            </a:r>
            <a:r>
              <a:rPr lang="fr-CA" sz="2800" dirty="0" err="1" smtClean="0">
                <a:latin typeface="Candara" pitchFamily="34" charset="0"/>
              </a:rPr>
              <a:t>evaluating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expressions!</a:t>
            </a:r>
          </a:p>
          <a:p>
            <a:r>
              <a:rPr lang="fr-CA" sz="2800" dirty="0" smtClean="0">
                <a:latin typeface="Candara" pitchFamily="34" charset="0"/>
              </a:rPr>
              <a:t>Works best in </a:t>
            </a:r>
            <a:r>
              <a:rPr lang="fr-CA" sz="2800" dirty="0" err="1" smtClean="0">
                <a:latin typeface="Candara" pitchFamily="34" charset="0"/>
              </a:rPr>
              <a:t>combination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with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runIf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maven-properties-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&lt;property&gt;..&lt;/property&gt;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&lt;property&gt;..&lt;/property&gt;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property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&lt;name&gt;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&lt;value&gt;{{ 't' + 'r' + 'u' + 'e' }}&lt;/value&gt;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! </a:t>
            </a:r>
            <a:r>
              <a:rPr lang="en-US" sz="2800" dirty="0" err="1" smtClean="0">
                <a:latin typeface="Candara" pitchFamily="34" charset="0"/>
              </a:rPr>
              <a:t>Boolean.valueOf</a:t>
            </a:r>
            <a:r>
              <a:rPr lang="en-US" sz="2800" dirty="0" smtClean="0">
                <a:latin typeface="Candara" pitchFamily="34" charset="0"/>
              </a:rPr>
              <a:t>(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)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.basedir.canonicalPath</a:t>
            </a:r>
            <a:r>
              <a:rPr lang="en-US" sz="3200" dirty="0" smtClean="0">
                <a:latin typeface="Candara" pitchFamily="34" charset="0"/>
              </a:rPr>
              <a:t>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hudson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Generates</a:t>
            </a:r>
            <a:r>
              <a:rPr lang="fr-CA" sz="2800" dirty="0" smtClean="0">
                <a:latin typeface="Candara" pitchFamily="34" charset="0"/>
              </a:rPr>
              <a:t> Hudson jobs</a:t>
            </a:r>
          </a:p>
          <a:p>
            <a:r>
              <a:rPr lang="fr-CA" sz="2800" dirty="0" err="1" smtClean="0">
                <a:latin typeface="Candara" pitchFamily="34" charset="0"/>
              </a:rPr>
              <a:t>Defines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them</a:t>
            </a:r>
            <a:r>
              <a:rPr lang="fr-CA" sz="2800" dirty="0" smtClean="0">
                <a:latin typeface="Candara" pitchFamily="34" charset="0"/>
              </a:rPr>
              <a:t> in a single POM</a:t>
            </a:r>
          </a:p>
          <a:p>
            <a:r>
              <a:rPr lang="fr-CA" sz="2800" dirty="0" smtClean="0">
                <a:latin typeface="Candara" pitchFamily="34" charset="0"/>
              </a:rPr>
              <a:t>Jobs </a:t>
            </a:r>
            <a:r>
              <a:rPr lang="fr-CA" sz="2800" dirty="0" err="1" smtClean="0">
                <a:latin typeface="Candara" pitchFamily="34" charset="0"/>
              </a:rPr>
              <a:t>can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form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en-US" sz="2800" dirty="0" err="1" smtClean="0">
                <a:latin typeface="Candara" pitchFamily="34" charset="0"/>
              </a:rPr>
              <a:t>hierarchicall</a:t>
            </a:r>
            <a:r>
              <a:rPr lang="en-US" sz="2800" dirty="0" smtClean="0">
                <a:latin typeface="Candara" pitchFamily="34" charset="0"/>
              </a:rPr>
              <a:t> groups (reuse!)</a:t>
            </a:r>
          </a:p>
          <a:p>
            <a:r>
              <a:rPr lang="en-US" sz="2800" dirty="0" smtClean="0">
                <a:latin typeface="Candara" pitchFamily="34" charset="0"/>
              </a:rPr>
              <a:t>Support for jobs invocation</a:t>
            </a:r>
          </a:p>
          <a:p>
            <a:r>
              <a:rPr lang="en-US" sz="2800" dirty="0" smtClean="0">
                <a:latin typeface="Candara" pitchFamily="34" charset="0"/>
              </a:rPr>
              <a:t>Support for </a:t>
            </a:r>
            <a:r>
              <a:rPr lang="en-US" sz="2800" dirty="0" err="1" smtClean="0">
                <a:latin typeface="Candara" pitchFamily="34" charset="0"/>
              </a:rPr>
              <a:t>Artifactory</a:t>
            </a:r>
            <a:r>
              <a:rPr lang="en-US" sz="2800" dirty="0" smtClean="0">
                <a:latin typeface="Candara" pitchFamily="34" charset="0"/>
              </a:rPr>
              <a:t> deployment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hudson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&lt;</a:t>
            </a:r>
            <a:r>
              <a:rPr lang="en-US" sz="2800" dirty="0" err="1" smtClean="0">
                <a:latin typeface="Candara" pitchFamily="34" charset="0"/>
              </a:rPr>
              <a:t>outputDirectory</a:t>
            </a:r>
            <a:r>
              <a:rPr lang="en-US" sz="2800" dirty="0" smtClean="0">
                <a:latin typeface="Candara" pitchFamily="34" charset="0"/>
              </a:rPr>
              <a:t>&gt;.</a:t>
            </a:r>
            <a:r>
              <a:rPr lang="en-US" sz="2800" dirty="0" err="1" smtClean="0">
                <a:latin typeface="Candara" pitchFamily="34" charset="0"/>
              </a:rPr>
              <a:t>hudson</a:t>
            </a:r>
            <a:r>
              <a:rPr lang="en-US" sz="2800" dirty="0" smtClean="0">
                <a:latin typeface="Candara" pitchFamily="34" charset="0"/>
              </a:rPr>
              <a:t>/jobs&lt;/</a:t>
            </a:r>
            <a:r>
              <a:rPr lang="en-US" sz="2800" dirty="0" err="1" smtClean="0">
                <a:latin typeface="Candara" pitchFamily="34" charset="0"/>
              </a:rPr>
              <a:t>outputDirectory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&lt;jobs&gt;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&lt;job&gt;..&lt;/job&gt;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&lt;job&gt;..&lt;/job&gt;</a:t>
            </a:r>
            <a:endParaRPr lang="en-US" sz="2800" b="1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&lt;/jobs&gt;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smtClean="0">
                <a:latin typeface="Candara" pitchFamily="34" charset="0"/>
              </a:rPr>
              <a:t>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&lt;job&gt;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</a:t>
            </a:r>
            <a:r>
              <a:rPr lang="en-US" sz="2800" b="1" dirty="0" smtClean="0">
                <a:latin typeface="Candara" pitchFamily="34" charset="0"/>
              </a:rPr>
              <a:t>&lt;id&gt;</a:t>
            </a:r>
            <a:r>
              <a:rPr lang="en-US" sz="2800" b="1" dirty="0" err="1" smtClean="0">
                <a:latin typeface="Candara" pitchFamily="34" charset="0"/>
              </a:rPr>
              <a:t>jobName</a:t>
            </a:r>
            <a:r>
              <a:rPr lang="en-US" sz="2800" b="1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&gt;apache-maven-2.2.1&lt;/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 &lt;</a:t>
            </a:r>
            <a:r>
              <a:rPr lang="en-US" sz="2800" dirty="0" err="1" smtClean="0">
                <a:latin typeface="Candara" pitchFamily="34" charset="0"/>
              </a:rPr>
              <a:t>mavenOpts</a:t>
            </a:r>
            <a:r>
              <a:rPr lang="en-US" sz="2800" dirty="0" smtClean="0">
                <a:latin typeface="Candara" pitchFamily="34" charset="0"/>
              </a:rPr>
              <a:t>&gt;-</a:t>
            </a:r>
            <a:r>
              <a:rPr lang="en-US" sz="2800" dirty="0" smtClean="0">
                <a:latin typeface="Candara" pitchFamily="34" charset="0"/>
              </a:rPr>
              <a:t>Xmx256m&lt;/</a:t>
            </a:r>
            <a:r>
              <a:rPr lang="en-US" sz="2800" dirty="0" err="1" smtClean="0">
                <a:latin typeface="Candara" pitchFamily="34" charset="0"/>
              </a:rPr>
              <a:t>mavenOpts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&gt;–e –B –U clean install&lt;/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Copies, packs, </a:t>
            </a:r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..</a:t>
            </a:r>
          </a:p>
          <a:p>
            <a:r>
              <a:rPr lang="fr-CA" sz="2800" dirty="0" smtClean="0">
                <a:latin typeface="Candara" pitchFamily="34" charset="0"/>
              </a:rPr>
              <a:t> .. files, archives,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dependencies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err="1" smtClean="0">
                <a:latin typeface="Candara" pitchFamily="34" charset="0"/>
              </a:rPr>
              <a:t>Filters</a:t>
            </a:r>
            <a:r>
              <a:rPr lang="fr-CA" sz="2800" dirty="0" smtClean="0">
                <a:latin typeface="Candara" pitchFamily="34" charset="0"/>
              </a:rPr>
              <a:t> and replaces content</a:t>
            </a:r>
          </a:p>
          <a:p>
            <a:r>
              <a:rPr lang="fr-CA" sz="2800" dirty="0" smtClean="0">
                <a:latin typeface="Candara" pitchFamily="34" charset="0"/>
              </a:rPr>
              <a:t>Updates archives</a:t>
            </a:r>
          </a:p>
          <a:p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 Zip entries</a:t>
            </a:r>
          </a:p>
          <a:p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from</a:t>
            </a:r>
            <a:r>
              <a:rPr lang="fr-CA" sz="2800" dirty="0" smtClean="0">
                <a:latin typeface="Candara" pitchFamily="34" charset="0"/>
              </a:rPr>
              <a:t>/to HTTP, SCP, FTP</a:t>
            </a:r>
          </a:p>
          <a:p>
            <a:r>
              <a:rPr lang="fr-CA" sz="2800" smtClean="0">
                <a:latin typeface="Candara" pitchFamily="34" charset="0"/>
              </a:rPr>
              <a:t>Built</a:t>
            </a:r>
            <a:r>
              <a:rPr lang="fr-CA" sz="2800" dirty="0" smtClean="0">
                <a:latin typeface="Candara" pitchFamily="34" charset="0"/>
              </a:rPr>
              <a:t>-in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&lt;job&gt;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jdkName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pom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repositories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privateRepository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&lt;mail&gt;</a:t>
            </a:r>
          </a:p>
          <a:p>
            <a:r>
              <a:rPr lang="fr-CA" sz="2800" dirty="0" smtClean="0">
                <a:latin typeface="Candara" pitchFamily="34" charset="0"/>
              </a:rPr>
              <a:t>…</a:t>
            </a:r>
          </a:p>
          <a:p>
            <a:r>
              <a:rPr lang="fr-CA" sz="2800" dirty="0" smtClean="0">
                <a:latin typeface="Candara" pitchFamily="34" charset="0"/>
              </a:rPr>
              <a:t>All standard job configuration options.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Extending &lt;job&gt; (1)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</a:t>
            </a:r>
            <a:r>
              <a:rPr lang="en-US" sz="2800" b="1" dirty="0" smtClean="0">
                <a:latin typeface="Candara" pitchFamily="34" charset="0"/>
              </a:rPr>
              <a:t>&lt;id&gt;</a:t>
            </a:r>
            <a:r>
              <a:rPr lang="en-US" sz="2800" b="1" dirty="0" err="1" smtClean="0">
                <a:latin typeface="Candara" pitchFamily="34" charset="0"/>
              </a:rPr>
              <a:t>baseJob</a:t>
            </a:r>
            <a:r>
              <a:rPr lang="en-US" sz="2800" b="1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</a:t>
            </a:r>
            <a:r>
              <a:rPr lang="en-US" sz="2800" b="1" dirty="0" smtClean="0">
                <a:latin typeface="Candara" pitchFamily="34" charset="0"/>
              </a:rPr>
              <a:t>&lt;abstract&gt;true&lt;/abstract&gt;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jdkName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jdkName</a:t>
            </a:r>
            <a:r>
              <a:rPr lang="en-US" sz="2800" dirty="0" smtClean="0">
                <a:latin typeface="Candara" pitchFamily="34" charset="0"/>
              </a:rPr>
              <a:t>&gt;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&lt;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&lt;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Extending &lt;job&gt; (2)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</a:t>
            </a:r>
            <a:r>
              <a:rPr lang="en-US" sz="2800" b="1" dirty="0" smtClean="0">
                <a:latin typeface="Candara" pitchFamily="34" charset="0"/>
              </a:rPr>
              <a:t>&lt;parent&gt;</a:t>
            </a:r>
            <a:r>
              <a:rPr lang="en-US" sz="2800" b="1" dirty="0" err="1" smtClean="0">
                <a:latin typeface="Candara" pitchFamily="34" charset="0"/>
              </a:rPr>
              <a:t>baseJob</a:t>
            </a:r>
            <a:r>
              <a:rPr lang="en-US" sz="2800" b="1" dirty="0" smtClean="0">
                <a:latin typeface="Candara" pitchFamily="34" charset="0"/>
              </a:rPr>
              <a:t>&lt;/parent&gt;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&lt;repository&gt;..&lt;/repository&gt;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Only</a:t>
            </a:r>
            <a:r>
              <a:rPr lang="fr-CA" sz="2800" dirty="0" smtClean="0">
                <a:latin typeface="Candara" pitchFamily="34" charset="0"/>
              </a:rPr>
              <a:t> job-</a:t>
            </a:r>
            <a:r>
              <a:rPr lang="fr-CA" sz="2800" dirty="0" err="1" smtClean="0">
                <a:latin typeface="Candara" pitchFamily="34" charset="0"/>
              </a:rPr>
              <a:t>specific</a:t>
            </a:r>
            <a:r>
              <a:rPr lang="fr-CA" sz="2800" dirty="0" smtClean="0">
                <a:latin typeface="Candara" pitchFamily="34" charset="0"/>
              </a:rPr>
              <a:t> values </a:t>
            </a:r>
            <a:r>
              <a:rPr lang="fr-CA" sz="2800" dirty="0" smtClean="0">
                <a:latin typeface="Candara" pitchFamily="34" charset="0"/>
              </a:rPr>
              <a:t>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Description Table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  <p:pic>
        <p:nvPicPr>
          <p:cNvPr id="3" name="Content Placeholder 2" descr="Hudson-Generated-Job.jpg.pagespeed.ce.-x5WJfnLb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1047750"/>
            <a:ext cx="8610600" cy="38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Invoking </a:t>
            </a:r>
            <a:r>
              <a:rPr lang="en-US" sz="2800" b="1" u="sng" dirty="0" smtClean="0">
                <a:latin typeface="Candara" pitchFamily="34" charset="0"/>
              </a:rPr>
              <a:t>jobs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dirty="0" smtClean="0">
                <a:latin typeface="Candara" pitchFamily="34" charset="0"/>
              </a:rPr>
              <a:t>&lt;/id&gt;</a:t>
            </a:r>
            <a:br>
              <a:rPr lang="en-US" sz="2800" dirty="0" smtClean="0">
                <a:latin typeface="Candara" pitchFamily="34" charset="0"/>
              </a:rPr>
            </a:b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smtClean="0">
                <a:latin typeface="Candara" pitchFamily="34" charset="0"/>
              </a:rPr>
              <a:t>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    &lt;jobs&gt;</a:t>
            </a:r>
            <a:r>
              <a:rPr lang="en-US" sz="2800" dirty="0" err="1" smtClean="0">
                <a:latin typeface="Candara" pitchFamily="34" charset="0"/>
              </a:rPr>
              <a:t>jobA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jobB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jobC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smtClean="0">
                <a:latin typeface="Candara" pitchFamily="34" charset="0"/>
              </a:rPr>
              <a:t>jobs&gt;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</a:t>
            </a:r>
            <a:r>
              <a:rPr lang="en-US" sz="2800" b="1" dirty="0" smtClean="0">
                <a:latin typeface="Candara" pitchFamily="34" charset="0"/>
              </a:rPr>
              <a:t>invoke&gt;</a:t>
            </a:r>
            <a:endParaRPr lang="en-US" sz="2800" b="1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Invoking </a:t>
            </a:r>
            <a:r>
              <a:rPr lang="en-US" sz="2800" b="1" u="sng" dirty="0" smtClean="0">
                <a:latin typeface="Candara" pitchFamily="34" charset="0"/>
              </a:rPr>
              <a:t>jobs - conditions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smtClean="0">
                <a:latin typeface="Candara" pitchFamily="34" charset="0"/>
              </a:rPr>
              <a:t>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&lt;jobs&gt;</a:t>
            </a:r>
            <a:r>
              <a:rPr lang="en-US" sz="2800" dirty="0" err="1" smtClean="0">
                <a:latin typeface="Candara" pitchFamily="34" charset="0"/>
              </a:rPr>
              <a:t>jobA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jobB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jobC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smtClean="0">
                <a:latin typeface="Candara" pitchFamily="34" charset="0"/>
              </a:rPr>
              <a:t>jobs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</a:t>
            </a:r>
            <a:r>
              <a:rPr lang="en-US" sz="2800" b="1" dirty="0" smtClean="0">
                <a:latin typeface="Candara" pitchFamily="34" charset="0"/>
              </a:rPr>
              <a:t>   &lt;always&gt;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&lt;/always&gt;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&lt;stable&gt;</a:t>
            </a:r>
            <a:r>
              <a:rPr lang="en-US" sz="2800" dirty="0" smtClean="0">
                <a:latin typeface="Candara" pitchFamily="34" charset="0"/>
              </a:rPr>
              <a:t>true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smtClean="0">
                <a:latin typeface="Candara" pitchFamily="34" charset="0"/>
              </a:rPr>
              <a:t>stable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&lt;unstable&gt;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smtClean="0">
                <a:latin typeface="Candara" pitchFamily="34" charset="0"/>
              </a:rPr>
              <a:t>unstable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&lt;failed&gt;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&lt;/failed&gt;</a:t>
            </a:r>
            <a:r>
              <a:rPr lang="en-US" sz="2800" dirty="0" smtClean="0">
                <a:latin typeface="Candara" pitchFamily="34" charset="0"/>
              </a:rPr>
              <a:t>    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smtClean="0">
                <a:latin typeface="Candara" pitchFamily="34" charset="0"/>
              </a:rPr>
              <a:t>invoke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err="1" smtClean="0">
                <a:latin typeface="Candara" pitchFamily="34" charset="0"/>
              </a:rPr>
              <a:t>Artifactory</a:t>
            </a:r>
            <a:r>
              <a:rPr lang="en-US" sz="2800" b="1" u="sng" dirty="0" smtClean="0">
                <a:latin typeface="Candara" pitchFamily="34" charset="0"/>
              </a:rPr>
              <a:t> deployment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artifactory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smtClean="0">
                <a:latin typeface="Candara" pitchFamily="34" charset="0"/>
              </a:rPr>
              <a:t>name&gt;http://host/artifactory&lt;/name&gt;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dirty="0" smtClean="0">
                <a:latin typeface="Candara" pitchFamily="34" charset="0"/>
              </a:rPr>
              <a:t>&lt;user&gt;</a:t>
            </a:r>
            <a:r>
              <a:rPr lang="en-US" sz="2800" dirty="0" err="1" smtClean="0">
                <a:latin typeface="Candara" pitchFamily="34" charset="0"/>
              </a:rPr>
              <a:t>deployer</a:t>
            </a:r>
            <a:r>
              <a:rPr lang="en-US" sz="2800" dirty="0" smtClean="0">
                <a:latin typeface="Candara" pitchFamily="34" charset="0"/>
              </a:rPr>
              <a:t>&lt;/user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    &lt;</a:t>
            </a:r>
            <a:r>
              <a:rPr lang="en-US" sz="2800" dirty="0" err="1" smtClean="0">
                <a:latin typeface="Candara" pitchFamily="34" charset="0"/>
              </a:rPr>
              <a:t>scrambledPassword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scrambledPassword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&lt;/</a:t>
            </a:r>
            <a:r>
              <a:rPr lang="en-US" sz="2800" dirty="0" err="1" smtClean="0">
                <a:latin typeface="Candara" pitchFamily="34" charset="0"/>
              </a:rPr>
              <a:t>artifactory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Environments 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SCM: Subversion, </a:t>
            </a:r>
            <a:r>
              <a:rPr lang="en-US" sz="2800" dirty="0" err="1" smtClean="0">
                <a:latin typeface="Candara" pitchFamily="34" charset="0"/>
              </a:rPr>
              <a:t>Git</a:t>
            </a:r>
            <a:r>
              <a:rPr lang="en-US" sz="2800" dirty="0" smtClean="0">
                <a:latin typeface="Candara" pitchFamily="34" charset="0"/>
              </a:rPr>
              <a:t>, CVS, </a:t>
            </a:r>
            <a:r>
              <a:rPr lang="en-US" sz="2800" dirty="0" err="1" smtClean="0">
                <a:latin typeface="Candara" pitchFamily="34" charset="0"/>
              </a:rPr>
              <a:t>NullSCM</a:t>
            </a:r>
            <a:r>
              <a:rPr lang="en-US" sz="2800" dirty="0" smtClean="0">
                <a:latin typeface="Candara" pitchFamily="34" charset="0"/>
              </a:rPr>
              <a:t> (none)</a:t>
            </a:r>
          </a:p>
          <a:p>
            <a:r>
              <a:rPr lang="en-US" sz="2800" dirty="0" smtClean="0">
                <a:latin typeface="Candara" pitchFamily="34" charset="0"/>
              </a:rPr>
              <a:t>Maven jobs</a:t>
            </a:r>
          </a:p>
          <a:p>
            <a:r>
              <a:rPr lang="en-US" sz="2800" dirty="0" smtClean="0">
                <a:latin typeface="Candara" pitchFamily="34" charset="0"/>
              </a:rPr>
              <a:t>Free-style jobs</a:t>
            </a:r>
          </a:p>
          <a:p>
            <a:r>
              <a:rPr lang="en-US" sz="2800" dirty="0" err="1" smtClean="0">
                <a:latin typeface="Candara" pitchFamily="34" charset="0"/>
              </a:rPr>
              <a:t>Plugins</a:t>
            </a:r>
            <a:r>
              <a:rPr lang="en-US" sz="2800" dirty="0" smtClean="0">
                <a:latin typeface="Candara" pitchFamily="34" charset="0"/>
              </a:rPr>
              <a:t> required: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“Parameterized </a:t>
            </a:r>
            <a:r>
              <a:rPr lang="en-US" sz="2400" dirty="0" smtClean="0">
                <a:latin typeface="Candara" pitchFamily="34" charset="0"/>
              </a:rPr>
              <a:t>Trigger </a:t>
            </a:r>
            <a:r>
              <a:rPr lang="en-US" sz="2400" dirty="0" err="1" smtClean="0">
                <a:latin typeface="Candara" pitchFamily="34" charset="0"/>
              </a:rPr>
              <a:t>Plugin</a:t>
            </a:r>
            <a:r>
              <a:rPr lang="en-US" sz="2400" dirty="0" smtClean="0">
                <a:latin typeface="Candara" pitchFamily="34" charset="0"/>
              </a:rPr>
              <a:t>” </a:t>
            </a:r>
            <a:r>
              <a:rPr lang="en-US" sz="2400" b="1" dirty="0" smtClean="0">
                <a:latin typeface="Candara" pitchFamily="34" charset="0"/>
              </a:rPr>
              <a:t>v2.4</a:t>
            </a:r>
            <a:r>
              <a:rPr lang="en-US" sz="2400" dirty="0" smtClean="0">
                <a:latin typeface="Candara" pitchFamily="34" charset="0"/>
              </a:rPr>
              <a:t> and higher</a:t>
            </a:r>
            <a:endParaRPr lang="en-US" sz="2400" dirty="0" smtClean="0">
              <a:latin typeface="Candara" pitchFamily="34" charset="0"/>
            </a:endParaRPr>
          </a:p>
          <a:p>
            <a:pPr lvl="1"/>
            <a:r>
              <a:rPr lang="en-US" sz="2400" dirty="0" smtClean="0">
                <a:latin typeface="Candara" pitchFamily="34" charset="0"/>
              </a:rPr>
              <a:t>“</a:t>
            </a:r>
            <a:r>
              <a:rPr lang="en-US" sz="2400" dirty="0" err="1" smtClean="0">
                <a:latin typeface="Candara" pitchFamily="34" charset="0"/>
              </a:rPr>
              <a:t>Artifactory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Plugin</a:t>
            </a:r>
            <a:r>
              <a:rPr lang="en-US" sz="2400" dirty="0" smtClean="0">
                <a:latin typeface="Candara" pitchFamily="34" charset="0"/>
              </a:rPr>
              <a:t>” </a:t>
            </a:r>
            <a:r>
              <a:rPr lang="en-US" sz="2400" b="1" dirty="0" smtClean="0">
                <a:latin typeface="Candara" pitchFamily="34" charset="0"/>
              </a:rPr>
              <a:t>v1.3.4</a:t>
            </a:r>
            <a:r>
              <a:rPr lang="en-US" sz="2400" dirty="0" smtClean="0">
                <a:latin typeface="Candara" pitchFamily="34" charset="0"/>
              </a:rPr>
              <a:t> and higher</a:t>
            </a:r>
          </a:p>
          <a:p>
            <a:pPr lvl="1"/>
            <a:endParaRPr lang="en-US" sz="2400" dirty="0" smtClean="0">
              <a:latin typeface="Candara" pitchFamily="34" charset="0"/>
            </a:endParaRPr>
          </a:p>
          <a:p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assert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Build</a:t>
            </a:r>
            <a:r>
              <a:rPr lang="fr-CA" sz="2800" dirty="0" smtClean="0">
                <a:latin typeface="Candara" pitchFamily="34" charset="0"/>
              </a:rPr>
              <a:t> assertions!</a:t>
            </a:r>
          </a:p>
          <a:p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defined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Files </a:t>
            </a:r>
            <a:r>
              <a:rPr lang="fr-CA" sz="2800" dirty="0" err="1" smtClean="0">
                <a:latin typeface="Candara" pitchFamily="34" charset="0"/>
              </a:rPr>
              <a:t>exist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Directories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 </a:t>
            </a:r>
            <a:r>
              <a:rPr lang="fr-CA" sz="2800" dirty="0" err="1" smtClean="0">
                <a:latin typeface="Candara" pitchFamily="34" charset="0"/>
              </a:rPr>
              <a:t>evaluate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smtClean="0">
                <a:latin typeface="Candara" pitchFamily="34" charset="0"/>
              </a:rPr>
              <a:t>to </a:t>
            </a:r>
            <a:r>
              <a:rPr lang="fr-CA" sz="2800" dirty="0" err="1" smtClean="0">
                <a:latin typeface="Candara" pitchFamily="34" charset="0"/>
              </a:rPr>
              <a:t>true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maven-copy-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maven-assert-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assertProperties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job-parameter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BUILD_NUMBER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HUDSON_URL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job </a:t>
            </a:r>
            <a:r>
              <a:rPr lang="fr-CA" sz="2800" dirty="0" err="1" smtClean="0">
                <a:latin typeface="Candara" pitchFamily="34" charset="0"/>
              </a:rPr>
              <a:t>parameters</a:t>
            </a:r>
            <a:r>
              <a:rPr lang="fr-CA" sz="2800" dirty="0" smtClean="0">
                <a:latin typeface="Candara" pitchFamily="34" charset="0"/>
              </a:rPr>
              <a:t> 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assertFiles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${data-files}/*.xml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setup.tar.gz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ini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files and directories are </a:t>
            </a:r>
            <a:r>
              <a:rPr lang="fr-CA" sz="2800" dirty="0" err="1" smtClean="0">
                <a:latin typeface="Candara" pitchFamily="34" charset="0"/>
              </a:rPr>
              <a:t>created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assertEqual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${dir}/expected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}/result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${dir}/</a:t>
            </a:r>
            <a:r>
              <a:rPr lang="en-US" sz="2800" dirty="0" smtClean="0">
                <a:latin typeface="Candara" pitchFamily="34" charset="0"/>
              </a:rPr>
              <a:t>expected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smtClean="0">
                <a:latin typeface="Candara" pitchFamily="34" charset="0"/>
              </a:rPr>
              <a:t>result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**/*.</a:t>
            </a:r>
            <a:r>
              <a:rPr lang="en-US" sz="2800" dirty="0" smtClean="0">
                <a:latin typeface="Candara" pitchFamily="34" charset="0"/>
              </a:rPr>
              <a:t>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directories are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r>
              <a:rPr lang="fr-CA" sz="2800" dirty="0" smtClean="0">
                <a:latin typeface="Candara" pitchFamily="34" charset="0"/>
              </a:rPr>
              <a:t> (+/- pattern).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assertGroovy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err="1" smtClean="0">
                <a:latin typeface="Candara" pitchFamily="34" charset="0"/>
              </a:rPr>
              <a:t>project.basedir.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&gt; 0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timestamp ==~ /^\d{2} \w+ \d{4}, \d{2}:\d{2}:\d{2}$/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Evaluates</a:t>
            </a:r>
            <a:r>
              <a:rPr lang="fr-CA" sz="2800" dirty="0" smtClean="0">
                <a:latin typeface="Candara" pitchFamily="34" charset="0"/>
              </a:rPr>
              <a:t> «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i="1" dirty="0" smtClean="0">
                <a:latin typeface="Candara" pitchFamily="34" charset="0"/>
              </a:rPr>
              <a:t>line</a:t>
            </a:r>
            <a:r>
              <a:rPr lang="fr-CA" sz="2800" dirty="0" smtClean="0">
                <a:latin typeface="Candara" pitchFamily="34" charset="0"/>
              </a:rPr>
              <a:t>» for </a:t>
            </a:r>
            <a:r>
              <a:rPr lang="fr-CA" sz="2800" dirty="0" err="1" smtClean="0">
                <a:latin typeface="Candara" pitchFamily="34" charset="0"/>
              </a:rPr>
              <a:t>each</a:t>
            </a:r>
            <a:r>
              <a:rPr lang="fr-CA" sz="2800" dirty="0" smtClean="0">
                <a:latin typeface="Candara" pitchFamily="34" charset="0"/>
              </a:rPr>
              <a:t> line (power 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!)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File.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– see </a:t>
            </a:r>
            <a:r>
              <a:rPr lang="en-US" sz="2800" dirty="0" err="1" smtClean="0">
                <a:latin typeface="Candara" pitchFamily="34" charset="0"/>
                <a:hlinkClick r:id="rId2"/>
              </a:rPr>
              <a:t>GCommons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Object.</a:t>
            </a:r>
            <a:r>
              <a:rPr lang="en-US" sz="2800" b="1" dirty="0" err="1" smtClean="0">
                <a:latin typeface="Candara" pitchFamily="34" charset="0"/>
              </a:rPr>
              <a:t>splitWith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“project”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</a:t>
            </a:r>
            <a:r>
              <a:rPr lang="en-US" sz="2800" dirty="0" smtClean="0">
                <a:latin typeface="Candara" pitchFamily="34" charset="0"/>
              </a:rPr>
              <a:t>session”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</a:t>
            </a:r>
            <a:r>
              <a:rPr lang="en-US" sz="2800" dirty="0" err="1" smtClean="0">
                <a:latin typeface="Candara" pitchFamily="34" charset="0"/>
              </a:rPr>
              <a:t>mavenVersion</a:t>
            </a:r>
            <a:r>
              <a:rPr lang="en-US" sz="2800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124075" y="206375"/>
            <a:ext cx="6562725" cy="857250"/>
          </a:xfrm>
        </p:spPr>
        <p:txBody>
          <a:bodyPr/>
          <a:lstStyle/>
          <a:p>
            <a:pPr algn="l"/>
            <a:endParaRPr lang="fr-CA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124075" y="1200150"/>
            <a:ext cx="6562725" cy="3394075"/>
          </a:xfrm>
        </p:spPr>
        <p:txBody>
          <a:bodyPr/>
          <a:lstStyle/>
          <a:p>
            <a:endParaRPr lang="fr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resources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&lt;/</a:t>
            </a:r>
            <a:r>
              <a:rPr lang="fr-CA" sz="2800" dirty="0" err="1" smtClean="0">
                <a:latin typeface="Candara" pitchFamily="34" charset="0"/>
              </a:rPr>
              <a:t>resources</a:t>
            </a:r>
            <a:r>
              <a:rPr lang="fr-CA" sz="2800" dirty="0" smtClean="0">
                <a:latin typeface="Candara" pitchFamily="34" charset="0"/>
              </a:rPr>
              <a:t> 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&lt;directory&gt;</a:t>
            </a:r>
            <a:r>
              <a:rPr lang="fr-CA" sz="2800" i="1" dirty="0" smtClean="0">
                <a:latin typeface="Candara" pitchFamily="34" charset="0"/>
              </a:rPr>
              <a:t>base directory</a:t>
            </a:r>
            <a:r>
              <a:rPr lang="fr-CA" sz="2800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&gt;**/*.xml, *.txt, **/lib/*.jar&lt;/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exclude</a:t>
            </a:r>
            <a:r>
              <a:rPr lang="fr-CA" sz="2800" dirty="0" smtClean="0">
                <a:latin typeface="Candara" pitchFamily="34" charset="0"/>
              </a:rPr>
              <a:t>&gt;**/*-</a:t>
            </a:r>
            <a:r>
              <a:rPr lang="fr-CA" sz="2800" dirty="0" err="1" smtClean="0">
                <a:latin typeface="Candara" pitchFamily="34" charset="0"/>
              </a:rPr>
              <a:t>template.xml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exclude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323</TotalTime>
  <Words>2310</Words>
  <Application>Microsoft Office PowerPoint</Application>
  <PresentationFormat>On-screen Show (16:9)</PresentationFormat>
  <Paragraphs>624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Presentation</vt:lpstr>
      <vt:lpstr>Maven Plugins</vt:lpstr>
      <vt:lpstr>Slide 2</vt:lpstr>
      <vt:lpstr>Slide 3</vt:lpstr>
      <vt:lpstr>Slide 4</vt:lpstr>
      <vt:lpstr>maven-copy-plugin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maven-properties-plugin</vt:lpstr>
      <vt:lpstr>Slide 50</vt:lpstr>
      <vt:lpstr>Slide 51</vt:lpstr>
      <vt:lpstr>Slide 52</vt:lpstr>
      <vt:lpstr>Slide 53</vt:lpstr>
      <vt:lpstr>Slide 54</vt:lpstr>
      <vt:lpstr>maven-hudson-plugin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maven-assert-plugin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Plugins</dc:title>
  <dc:creator>Evgeny</dc:creator>
  <cp:lastModifiedBy>Evgeny</cp:lastModifiedBy>
  <cp:revision>917</cp:revision>
  <dcterms:created xsi:type="dcterms:W3CDTF">2011-03-03T22:45:54Z</dcterms:created>
  <dcterms:modified xsi:type="dcterms:W3CDTF">2011-03-04T13:05:53Z</dcterms:modified>
</cp:coreProperties>
</file>