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3-5346-8035-263374C8C1B9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F3-5346-8035-263374C8C1B9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F3-5346-8035-263374C8C1B9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F3-5346-8035-263374C8C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FF-B04B-BAFF-D3444ED395F0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FF-B04B-BAFF-D3444ED395F0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FF-B04B-BAFF-D3444ED39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BALAJI  A</a:t>
            </a:r>
            <a:endParaRPr lang="en-US" sz="2400" dirty="0"/>
          </a:p>
          <a:p>
            <a:r>
              <a:rPr lang="en-US" sz="2400" dirty="0"/>
              <a:t>REGISTER NO:  312211</a:t>
            </a:r>
            <a:r>
              <a:rPr lang="en-IN" sz="2400" dirty="0"/>
              <a:t>348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itsmerajesh4419@gmail.com</cp:lastModifiedBy>
  <cp:revision>12</cp:revision>
  <dcterms:created xsi:type="dcterms:W3CDTF">2024-03-29T04:07:22Z</dcterms:created>
  <dcterms:modified xsi:type="dcterms:W3CDTF">2024-09-26T06:26:43Z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