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Anaheim" panose="020B0604020202020204" charset="0"/>
      <p:regular r:id="rId25"/>
    </p:embeddedFont>
    <p:embeddedFont>
      <p:font typeface="Barlow" panose="00000500000000000000" pitchFamily="2" charset="0"/>
      <p:regular r:id="rId26"/>
      <p:bold r:id="rId27"/>
      <p:italic r:id="rId28"/>
      <p:boldItalic r:id="rId29"/>
    </p:embeddedFont>
    <p:embeddedFont>
      <p:font typeface="Barlow Black" panose="00000A00000000000000" pitchFamily="2" charset="0"/>
      <p:bold r:id="rId30"/>
      <p:boldItalic r:id="rId31"/>
    </p:embeddedFont>
    <p:embeddedFont>
      <p:font typeface="Barlow Medium" panose="00000600000000000000" pitchFamily="2" charset="0"/>
      <p:regular r:id="rId32"/>
      <p:bold r:id="rId33"/>
      <p:italic r:id="rId34"/>
      <p:boldItalic r:id="rId35"/>
    </p:embeddedFont>
    <p:embeddedFont>
      <p:font typeface="Nunito Light" pitchFamily="2" charset="0"/>
      <p:regular r:id="rId36"/>
      <p:italic r:id="rId37"/>
    </p:embeddedFont>
    <p:embeddedFont>
      <p:font typeface="Poppins" panose="00000500000000000000" pitchFamily="2" charset="0"/>
      <p:regular r:id="rId38"/>
      <p:bold r:id="rId39"/>
      <p:italic r:id="rId40"/>
      <p:boldItalic r:id="rId41"/>
    </p:embeddedFont>
    <p:embeddedFont>
      <p:font typeface="Poppins Black" panose="00000A00000000000000" pitchFamily="2" charset="0"/>
      <p:bold r:id="rId42"/>
      <p:boldItalic r:id="rId43"/>
    </p:embeddedFont>
    <p:embeddedFont>
      <p:font typeface="Poppins ExtraBold" panose="00000900000000000000" pitchFamily="2" charset="0"/>
      <p:bold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6497EE-82A9-4A33-B133-970CAD650CC8}">
  <a:tblStyle styleId="{A56497EE-82A9-4A33-B133-970CAD650C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5529" autoAdjust="0"/>
  </p:normalViewPr>
  <p:slideViewPr>
    <p:cSldViewPr snapToGrid="0">
      <p:cViewPr>
        <p:scale>
          <a:sx n="90" d="100"/>
          <a:sy n="90" d="100"/>
        </p:scale>
        <p:origin x="183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2a554efe28c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2a554efe28c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2a554efe28c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2a554efe28c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2a554efe28c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2a554efe28c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2a554efe28c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2a554efe28c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2a55ae07b6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2a55ae07b6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2a55ae07b6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2a55ae07b6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2a554efe28c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2a554efe28c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2a554efe28c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2a554efe28c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2a554efe28c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2a554efe28c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different dimensions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a554efe2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a554efe2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2a55ae07b6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2a55ae07b6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plot represents a high level view of the number of occurrences of crime in Los Angeles per year between 2020 and November 2023. We can tell from this view that there was a steady increase in crime from 2020 through 2021,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2a55ae07b6a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2a55ae07b6a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a55ae07b6a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2a55ae07b6a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782" y="-1232671"/>
            <a:ext cx="9807905" cy="7974474"/>
            <a:chOff x="-6782" y="-1232671"/>
            <a:chExt cx="9807905" cy="7974474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" y="410467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885529" y="302485"/>
            <a:ext cx="10998540" cy="4878740"/>
            <a:chOff x="-885529" y="302485"/>
            <a:chExt cx="10998540" cy="4878740"/>
          </a:xfrm>
        </p:grpSpPr>
        <p:sp>
          <p:nvSpPr>
            <p:cNvPr id="14" name="Google Shape;14;p2"/>
            <p:cNvSpPr/>
            <p:nvPr/>
          </p:nvSpPr>
          <p:spPr>
            <a:xfrm>
              <a:off x="2581296" y="4914218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93550" y="4455724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8291042" y="569492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689412" y="-2417039"/>
            <a:ext cx="11168660" cy="9105554"/>
            <a:chOff x="-689412" y="-2417039"/>
            <a:chExt cx="11168660" cy="9105554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1"/>
          <p:cNvGrpSpPr/>
          <p:nvPr/>
        </p:nvGrpSpPr>
        <p:grpSpPr>
          <a:xfrm rot="10800000" flipH="1">
            <a:off x="-3394" y="-2273839"/>
            <a:ext cx="9804518" cy="8448224"/>
            <a:chOff x="-3394" y="-1706421"/>
            <a:chExt cx="9804518" cy="8448224"/>
          </a:xfrm>
        </p:grpSpPr>
        <p:sp>
          <p:nvSpPr>
            <p:cNvPr id="214" name="Google Shape;214;p11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-1" y="379782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rot="10800000">
              <a:off x="-3394" y="-1706421"/>
              <a:ext cx="9150782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11"/>
          <p:cNvSpPr txBox="1">
            <a:spLocks noGrp="1"/>
          </p:cNvSpPr>
          <p:nvPr>
            <p:ph type="title" hasCustomPrompt="1"/>
          </p:nvPr>
        </p:nvSpPr>
        <p:spPr>
          <a:xfrm>
            <a:off x="3025725" y="1918850"/>
            <a:ext cx="4078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53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18" name="Google Shape;218;p11"/>
          <p:cNvSpPr txBox="1">
            <a:spLocks noGrp="1"/>
          </p:cNvSpPr>
          <p:nvPr>
            <p:ph type="subTitle" idx="1"/>
          </p:nvPr>
        </p:nvSpPr>
        <p:spPr>
          <a:xfrm>
            <a:off x="3025725" y="2697650"/>
            <a:ext cx="40788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19" name="Google Shape;219;p11"/>
          <p:cNvGrpSpPr/>
          <p:nvPr/>
        </p:nvGrpSpPr>
        <p:grpSpPr>
          <a:xfrm>
            <a:off x="998171" y="-8"/>
            <a:ext cx="6608794" cy="5143512"/>
            <a:chOff x="998171" y="-8"/>
            <a:chExt cx="6608794" cy="5143512"/>
          </a:xfrm>
        </p:grpSpPr>
        <p:sp>
          <p:nvSpPr>
            <p:cNvPr id="220" name="Google Shape;220;p11"/>
            <p:cNvSpPr/>
            <p:nvPr/>
          </p:nvSpPr>
          <p:spPr>
            <a:xfrm rot="10800000">
              <a:off x="998171" y="4876498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6600181" y="-8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11"/>
          <p:cNvGrpSpPr/>
          <p:nvPr/>
        </p:nvGrpSpPr>
        <p:grpSpPr>
          <a:xfrm rot="10800000" flipH="1">
            <a:off x="-1443375" y="-2220551"/>
            <a:ext cx="11922622" cy="9653454"/>
            <a:chOff x="-1443375" y="-2964939"/>
            <a:chExt cx="11922622" cy="9653454"/>
          </a:xfrm>
        </p:grpSpPr>
        <p:grpSp>
          <p:nvGrpSpPr>
            <p:cNvPr id="223" name="Google Shape;223;p11"/>
            <p:cNvGrpSpPr/>
            <p:nvPr/>
          </p:nvGrpSpPr>
          <p:grpSpPr>
            <a:xfrm>
              <a:off x="6475250" y="3928475"/>
              <a:ext cx="4003997" cy="2064658"/>
              <a:chOff x="5557850" y="3928475"/>
              <a:chExt cx="4003997" cy="2064658"/>
            </a:xfrm>
          </p:grpSpPr>
          <p:sp>
            <p:nvSpPr>
              <p:cNvPr id="224" name="Google Shape;224;p11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5557850" y="392847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" name="Google Shape;226;p11"/>
            <p:cNvGrpSpPr/>
            <p:nvPr/>
          </p:nvGrpSpPr>
          <p:grpSpPr>
            <a:xfrm>
              <a:off x="-1443375" y="3908625"/>
              <a:ext cx="5889466" cy="2779890"/>
              <a:chOff x="-1394450" y="3908625"/>
              <a:chExt cx="5889466" cy="2779890"/>
            </a:xfrm>
          </p:grpSpPr>
          <p:sp>
            <p:nvSpPr>
              <p:cNvPr id="227" name="Google Shape;227;p11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-1394450" y="39086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9" name="Google Shape;229;p11"/>
            <p:cNvSpPr/>
            <p:nvPr/>
          </p:nvSpPr>
          <p:spPr>
            <a:xfrm rot="10800000">
              <a:off x="-377487" y="-141200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 rot="10800000">
              <a:off x="4605266" y="-29649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3"/>
          <p:cNvGrpSpPr/>
          <p:nvPr/>
        </p:nvGrpSpPr>
        <p:grpSpPr>
          <a:xfrm>
            <a:off x="-150966" y="-1569997"/>
            <a:ext cx="9294978" cy="8009776"/>
            <a:chOff x="-150966" y="-1569997"/>
            <a:chExt cx="9294978" cy="8009776"/>
          </a:xfrm>
        </p:grpSpPr>
        <p:sp>
          <p:nvSpPr>
            <p:cNvPr id="234" name="Google Shape;234;p13"/>
            <p:cNvSpPr/>
            <p:nvPr/>
          </p:nvSpPr>
          <p:spPr>
            <a:xfrm flipH="1">
              <a:off x="-150966" y="452838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>
              <a:off x="5623599" y="-156999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13"/>
          <p:cNvSpPr txBox="1">
            <a:spLocks noGrp="1"/>
          </p:cNvSpPr>
          <p:nvPr>
            <p:ph type="subTitle" idx="1"/>
          </p:nvPr>
        </p:nvSpPr>
        <p:spPr>
          <a:xfrm>
            <a:off x="1024750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2"/>
          </p:nvPr>
        </p:nvSpPr>
        <p:spPr>
          <a:xfrm>
            <a:off x="3419221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subTitle" idx="3"/>
          </p:nvPr>
        </p:nvSpPr>
        <p:spPr>
          <a:xfrm>
            <a:off x="5813699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4"/>
          </p:nvPr>
        </p:nvSpPr>
        <p:spPr>
          <a:xfrm>
            <a:off x="1024750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subTitle" idx="5"/>
          </p:nvPr>
        </p:nvSpPr>
        <p:spPr>
          <a:xfrm>
            <a:off x="3419221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6"/>
          </p:nvPr>
        </p:nvSpPr>
        <p:spPr>
          <a:xfrm>
            <a:off x="5813699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242" name="Google Shape;242;p13"/>
          <p:cNvGrpSpPr/>
          <p:nvPr/>
        </p:nvGrpSpPr>
        <p:grpSpPr>
          <a:xfrm rot="10800000">
            <a:off x="-2096303" y="3730190"/>
            <a:ext cx="3010303" cy="380635"/>
            <a:chOff x="5446772" y="1743190"/>
            <a:chExt cx="3010303" cy="380635"/>
          </a:xfrm>
        </p:grpSpPr>
        <p:grpSp>
          <p:nvGrpSpPr>
            <p:cNvPr id="243" name="Google Shape;243;p13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44" name="Google Shape;244;p1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5" name="Google Shape;245;p1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" name="Google Shape;246;p1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47" name="Google Shape;247;p1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8" name="Google Shape;248;p1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3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50" name="Google Shape;250;p1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1" name="Google Shape;251;p1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2" name="Google Shape;25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7" hasCustomPrompt="1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8" hasCustomPrompt="1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9" hasCustomPrompt="1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13" hasCustomPrompt="1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14" hasCustomPrompt="1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15" hasCustomPrompt="1"/>
          </p:nvPr>
        </p:nvSpPr>
        <p:spPr>
          <a:xfrm>
            <a:off x="6239100" y="2674703"/>
            <a:ext cx="567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/>
          <p:nvPr/>
        </p:nvSpPr>
        <p:spPr>
          <a:xfrm rot="10800000">
            <a:off x="1316384" y="4901259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 flipH="1">
            <a:off x="-585437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14"/>
          <p:cNvGrpSpPr/>
          <p:nvPr/>
        </p:nvGrpSpPr>
        <p:grpSpPr>
          <a:xfrm>
            <a:off x="-10" y="-1658067"/>
            <a:ext cx="9294978" cy="7822922"/>
            <a:chOff x="-10" y="-1658067"/>
            <a:chExt cx="9294978" cy="7822922"/>
          </a:xfrm>
        </p:grpSpPr>
        <p:sp>
          <p:nvSpPr>
            <p:cNvPr id="263" name="Google Shape;263;p14"/>
            <p:cNvSpPr/>
            <p:nvPr/>
          </p:nvSpPr>
          <p:spPr>
            <a:xfrm rot="10800000" flipH="1">
              <a:off x="0" y="-82735"/>
              <a:ext cx="2227897" cy="1165463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 flipH="1">
              <a:off x="-10" y="4253459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 rot="10800000">
              <a:off x="3765449" y="-165806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14"/>
          <p:cNvGrpSpPr/>
          <p:nvPr/>
        </p:nvGrpSpPr>
        <p:grpSpPr>
          <a:xfrm>
            <a:off x="214581" y="-8"/>
            <a:ext cx="1593209" cy="183531"/>
            <a:chOff x="385056" y="-8"/>
            <a:chExt cx="1593209" cy="183531"/>
          </a:xfrm>
        </p:grpSpPr>
        <p:sp>
          <p:nvSpPr>
            <p:cNvPr id="267" name="Google Shape;267;p14"/>
            <p:cNvSpPr/>
            <p:nvPr/>
          </p:nvSpPr>
          <p:spPr>
            <a:xfrm flipH="1">
              <a:off x="385056" y="-8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 flipH="1">
              <a:off x="971481" y="-8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14"/>
          <p:cNvGrpSpPr/>
          <p:nvPr/>
        </p:nvGrpSpPr>
        <p:grpSpPr>
          <a:xfrm>
            <a:off x="-641180" y="447742"/>
            <a:ext cx="10174669" cy="4695754"/>
            <a:chOff x="-641180" y="447742"/>
            <a:chExt cx="10174669" cy="4695754"/>
          </a:xfrm>
        </p:grpSpPr>
        <p:sp>
          <p:nvSpPr>
            <p:cNvPr id="270" name="Google Shape;270;p14"/>
            <p:cNvSpPr/>
            <p:nvPr/>
          </p:nvSpPr>
          <p:spPr>
            <a:xfrm>
              <a:off x="8526706" y="447742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 flipH="1">
              <a:off x="6924920" y="4911501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-641180" y="4521501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14"/>
          <p:cNvSpPr txBox="1">
            <a:spLocks noGrp="1"/>
          </p:cNvSpPr>
          <p:nvPr>
            <p:ph type="title"/>
          </p:nvPr>
        </p:nvSpPr>
        <p:spPr>
          <a:xfrm>
            <a:off x="1419900" y="3055775"/>
            <a:ext cx="6304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74" name="Google Shape;274;p14"/>
          <p:cNvSpPr txBox="1">
            <a:spLocks noGrp="1"/>
          </p:cNvSpPr>
          <p:nvPr>
            <p:ph type="subTitle" idx="1"/>
          </p:nvPr>
        </p:nvSpPr>
        <p:spPr>
          <a:xfrm>
            <a:off x="1419900" y="1081900"/>
            <a:ext cx="63042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75" name="Google Shape;275;p14"/>
          <p:cNvGrpSpPr/>
          <p:nvPr/>
        </p:nvGrpSpPr>
        <p:grpSpPr>
          <a:xfrm>
            <a:off x="-689412" y="-1311142"/>
            <a:ext cx="10419597" cy="8141306"/>
            <a:chOff x="-689412" y="-1311142"/>
            <a:chExt cx="10419597" cy="8141306"/>
          </a:xfrm>
        </p:grpSpPr>
        <p:sp>
          <p:nvSpPr>
            <p:cNvPr id="276" name="Google Shape;276;p14"/>
            <p:cNvSpPr/>
            <p:nvPr/>
          </p:nvSpPr>
          <p:spPr>
            <a:xfrm rot="10800000">
              <a:off x="6315079" y="-1311142"/>
              <a:ext cx="2979895" cy="175781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-3" y="4753508"/>
              <a:ext cx="3520400" cy="207665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 rot="10800000">
              <a:off x="-689412" y="-81817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6924913" y="460400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>
            <a:spLocks noGrp="1"/>
          </p:cNvSpPr>
          <p:nvPr>
            <p:ph type="title"/>
          </p:nvPr>
        </p:nvSpPr>
        <p:spPr>
          <a:xfrm>
            <a:off x="1103225" y="1490900"/>
            <a:ext cx="3169200" cy="16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5"/>
          <p:cNvSpPr txBox="1">
            <a:spLocks noGrp="1"/>
          </p:cNvSpPr>
          <p:nvPr>
            <p:ph type="subTitle" idx="1"/>
          </p:nvPr>
        </p:nvSpPr>
        <p:spPr>
          <a:xfrm>
            <a:off x="1103225" y="3187975"/>
            <a:ext cx="3169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15"/>
          <p:cNvSpPr>
            <a:spLocks noGrp="1"/>
          </p:cNvSpPr>
          <p:nvPr>
            <p:ph type="pic" idx="2"/>
          </p:nvPr>
        </p:nvSpPr>
        <p:spPr>
          <a:xfrm>
            <a:off x="4272425" y="613850"/>
            <a:ext cx="3768300" cy="3796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84" name="Google Shape;284;p15"/>
          <p:cNvGrpSpPr/>
          <p:nvPr/>
        </p:nvGrpSpPr>
        <p:grpSpPr>
          <a:xfrm rot="10800000" flipH="1">
            <a:off x="-1536301" y="-1730518"/>
            <a:ext cx="10804826" cy="8381753"/>
            <a:chOff x="-1589201" y="-1194493"/>
            <a:chExt cx="10804826" cy="8381753"/>
          </a:xfrm>
        </p:grpSpPr>
        <p:sp>
          <p:nvSpPr>
            <p:cNvPr id="285" name="Google Shape;285;p15"/>
            <p:cNvSpPr/>
            <p:nvPr/>
          </p:nvSpPr>
          <p:spPr>
            <a:xfrm rot="10800000" flipH="1">
              <a:off x="-79353" y="-119449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-1589201" y="4818100"/>
              <a:ext cx="4016259" cy="2369160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15"/>
          <p:cNvSpPr/>
          <p:nvPr/>
        </p:nvSpPr>
        <p:spPr>
          <a:xfrm rot="10800000" flipH="1">
            <a:off x="6778074" y="4876489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5"/>
          <p:cNvSpPr/>
          <p:nvPr/>
        </p:nvSpPr>
        <p:spPr>
          <a:xfrm>
            <a:off x="7378450" y="4296905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15"/>
          <p:cNvGrpSpPr/>
          <p:nvPr/>
        </p:nvGrpSpPr>
        <p:grpSpPr>
          <a:xfrm flipH="1">
            <a:off x="-1397466" y="738820"/>
            <a:ext cx="3010303" cy="380635"/>
            <a:chOff x="5446772" y="1743190"/>
            <a:chExt cx="3010303" cy="380635"/>
          </a:xfrm>
        </p:grpSpPr>
        <p:grpSp>
          <p:nvGrpSpPr>
            <p:cNvPr id="290" name="Google Shape;290;p15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91" name="Google Shape;291;p1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2" name="Google Shape;292;p1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15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94" name="Google Shape;294;p1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5" name="Google Shape;295;p1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6" name="Google Shape;296;p15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97" name="Google Shape;297;p1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8" name="Google Shape;298;p1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>
            <a:spLocks noGrp="1"/>
          </p:cNvSpPr>
          <p:nvPr>
            <p:ph type="title"/>
          </p:nvPr>
        </p:nvSpPr>
        <p:spPr>
          <a:xfrm>
            <a:off x="872400" y="1637550"/>
            <a:ext cx="32241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6"/>
          <p:cNvSpPr txBox="1">
            <a:spLocks noGrp="1"/>
          </p:cNvSpPr>
          <p:nvPr>
            <p:ph type="subTitle" idx="1"/>
          </p:nvPr>
        </p:nvSpPr>
        <p:spPr>
          <a:xfrm>
            <a:off x="872400" y="2700750"/>
            <a:ext cx="32241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02" name="Google Shape;302;p16"/>
          <p:cNvGrpSpPr/>
          <p:nvPr/>
        </p:nvGrpSpPr>
        <p:grpSpPr>
          <a:xfrm>
            <a:off x="-213475" y="-435968"/>
            <a:ext cx="10430912" cy="6926993"/>
            <a:chOff x="-213475" y="-435968"/>
            <a:chExt cx="10430912" cy="6926993"/>
          </a:xfrm>
        </p:grpSpPr>
        <p:sp>
          <p:nvSpPr>
            <p:cNvPr id="303" name="Google Shape;303;p16"/>
            <p:cNvSpPr/>
            <p:nvPr/>
          </p:nvSpPr>
          <p:spPr>
            <a:xfrm rot="10800000" flipH="1">
              <a:off x="7412165" y="-43596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 flipH="1">
              <a:off x="-213475" y="4603994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16"/>
          <p:cNvGrpSpPr/>
          <p:nvPr/>
        </p:nvGrpSpPr>
        <p:grpSpPr>
          <a:xfrm flipH="1">
            <a:off x="-1986736" y="257018"/>
            <a:ext cx="3567725" cy="692436"/>
            <a:chOff x="5803750" y="1590790"/>
            <a:chExt cx="3567725" cy="692436"/>
          </a:xfrm>
        </p:grpSpPr>
        <p:grpSp>
          <p:nvGrpSpPr>
            <p:cNvPr id="306" name="Google Shape;306;p16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307" name="Google Shape;307;p1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8" name="Google Shape;308;p1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16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310" name="Google Shape;310;p16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1" name="Google Shape;311;p16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2" name="Google Shape;312;p16"/>
            <p:cNvGrpSpPr/>
            <p:nvPr/>
          </p:nvGrpSpPr>
          <p:grpSpPr>
            <a:xfrm flipH="1">
              <a:off x="6107964" y="1938899"/>
              <a:ext cx="1561280" cy="136187"/>
              <a:chOff x="-154850" y="2676400"/>
              <a:chExt cx="4728285" cy="412439"/>
            </a:xfrm>
          </p:grpSpPr>
          <p:sp>
            <p:nvSpPr>
              <p:cNvPr id="313" name="Google Shape;313;p16"/>
              <p:cNvSpPr/>
              <p:nvPr/>
            </p:nvSpPr>
            <p:spPr>
              <a:xfrm>
                <a:off x="-154850" y="26764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4" name="Google Shape;314;p16"/>
              <p:cNvSpPr/>
              <p:nvPr/>
            </p:nvSpPr>
            <p:spPr>
              <a:xfrm>
                <a:off x="4439036" y="29544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5" name="Google Shape;315;p16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316" name="Google Shape;316;p16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7" name="Google Shape;317;p16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16"/>
          <p:cNvSpPr/>
          <p:nvPr/>
        </p:nvSpPr>
        <p:spPr>
          <a:xfrm rot="10800000">
            <a:off x="-284501" y="4876491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9" name="Google Shape;319;p16"/>
          <p:cNvGrpSpPr/>
          <p:nvPr/>
        </p:nvGrpSpPr>
        <p:grpSpPr>
          <a:xfrm>
            <a:off x="-1754525" y="-2478031"/>
            <a:ext cx="12821147" cy="8256735"/>
            <a:chOff x="-1754525" y="-2478031"/>
            <a:chExt cx="12821147" cy="8256735"/>
          </a:xfrm>
        </p:grpSpPr>
        <p:sp>
          <p:nvSpPr>
            <p:cNvPr id="320" name="Google Shape;320;p16"/>
            <p:cNvSpPr/>
            <p:nvPr/>
          </p:nvSpPr>
          <p:spPr>
            <a:xfrm rot="10800000">
              <a:off x="5951215" y="-247803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 flipH="1">
              <a:off x="-1754525" y="424129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"/>
          <p:cNvSpPr/>
          <p:nvPr/>
        </p:nvSpPr>
        <p:spPr>
          <a:xfrm rot="10800000">
            <a:off x="666600" y="4783941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7"/>
          <p:cNvSpPr/>
          <p:nvPr/>
        </p:nvSpPr>
        <p:spPr>
          <a:xfrm flipH="1">
            <a:off x="-1754525" y="4241295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-1259172" y="4634981"/>
            <a:ext cx="5115407" cy="3017539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17"/>
          <p:cNvGrpSpPr/>
          <p:nvPr/>
        </p:nvGrpSpPr>
        <p:grpSpPr>
          <a:xfrm>
            <a:off x="6644522" y="4451415"/>
            <a:ext cx="3427062" cy="540036"/>
            <a:chOff x="5446772" y="1743190"/>
            <a:chExt cx="3427062" cy="540036"/>
          </a:xfrm>
        </p:grpSpPr>
        <p:grpSp>
          <p:nvGrpSpPr>
            <p:cNvPr id="327" name="Google Shape;327;p17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328" name="Google Shape;328;p1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9" name="Google Shape;329;p1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17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331" name="Google Shape;331;p1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2" name="Google Shape;332;p1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3" name="Google Shape;333;p17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334" name="Google Shape;334;p1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35" name="Google Shape;335;p1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17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337" name="Google Shape;337;p1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8" name="Google Shape;338;p1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9" name="Google Shape;339;p17"/>
          <p:cNvGrpSpPr/>
          <p:nvPr/>
        </p:nvGrpSpPr>
        <p:grpSpPr>
          <a:xfrm>
            <a:off x="-694176" y="-920239"/>
            <a:ext cx="10964574" cy="6661025"/>
            <a:chOff x="-694176" y="-920239"/>
            <a:chExt cx="10964574" cy="6661025"/>
          </a:xfrm>
        </p:grpSpPr>
        <p:sp>
          <p:nvSpPr>
            <p:cNvPr id="340" name="Google Shape;340;p17"/>
            <p:cNvSpPr/>
            <p:nvPr/>
          </p:nvSpPr>
          <p:spPr>
            <a:xfrm rot="10800000" flipH="1">
              <a:off x="-694176" y="-920239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 flipH="1">
              <a:off x="6749999" y="3899186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Google Shape;342;p17"/>
          <p:cNvSpPr txBox="1">
            <a:spLocks noGrp="1"/>
          </p:cNvSpPr>
          <p:nvPr>
            <p:ph type="title"/>
          </p:nvPr>
        </p:nvSpPr>
        <p:spPr>
          <a:xfrm>
            <a:off x="5200875" y="1926400"/>
            <a:ext cx="30774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subTitle" idx="1"/>
          </p:nvPr>
        </p:nvSpPr>
        <p:spPr>
          <a:xfrm>
            <a:off x="5201025" y="2562000"/>
            <a:ext cx="30774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18"/>
          <p:cNvGrpSpPr/>
          <p:nvPr/>
        </p:nvGrpSpPr>
        <p:grpSpPr>
          <a:xfrm>
            <a:off x="-1289846" y="-464980"/>
            <a:ext cx="3520400" cy="7145645"/>
            <a:chOff x="-1289846" y="-464980"/>
            <a:chExt cx="3520400" cy="7145645"/>
          </a:xfrm>
        </p:grpSpPr>
        <p:sp>
          <p:nvSpPr>
            <p:cNvPr id="346" name="Google Shape;346;p18"/>
            <p:cNvSpPr/>
            <p:nvPr/>
          </p:nvSpPr>
          <p:spPr>
            <a:xfrm rot="10800000" flipH="1">
              <a:off x="-305811" y="-464980"/>
              <a:ext cx="1920158" cy="1004478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-1289846" y="4604008"/>
              <a:ext cx="3520400" cy="207665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8"/>
          <p:cNvSpPr txBox="1">
            <a:spLocks noGrp="1"/>
          </p:cNvSpPr>
          <p:nvPr>
            <p:ph type="subTitle" idx="1"/>
          </p:nvPr>
        </p:nvSpPr>
        <p:spPr>
          <a:xfrm>
            <a:off x="713225" y="1071950"/>
            <a:ext cx="3848100" cy="15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50" name="Google Shape;350;p18"/>
          <p:cNvSpPr/>
          <p:nvPr/>
        </p:nvSpPr>
        <p:spPr>
          <a:xfrm flipH="1">
            <a:off x="-871159" y="539488"/>
            <a:ext cx="1232340" cy="231995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8"/>
          <p:cNvSpPr/>
          <p:nvPr/>
        </p:nvSpPr>
        <p:spPr>
          <a:xfrm rot="10800000" flipH="1">
            <a:off x="-2006799" y="-1824231"/>
            <a:ext cx="4007050" cy="2363728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352;p18"/>
          <p:cNvGrpSpPr/>
          <p:nvPr/>
        </p:nvGrpSpPr>
        <p:grpSpPr>
          <a:xfrm flipH="1">
            <a:off x="7324525" y="151290"/>
            <a:ext cx="3296400" cy="703085"/>
            <a:chOff x="-12" y="3628590"/>
            <a:chExt cx="3296400" cy="703085"/>
          </a:xfrm>
        </p:grpSpPr>
        <p:grpSp>
          <p:nvGrpSpPr>
            <p:cNvPr id="353" name="Google Shape;353;p18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354" name="Google Shape;354;p18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5" name="Google Shape;355;p18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6" name="Google Shape;356;p18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357" name="Google Shape;357;p1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" name="Google Shape;358;p1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9" name="Google Shape;359;p18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360" name="Google Shape;360;p1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1" name="Google Shape;361;p1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2" name="Google Shape;362;p18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363" name="Google Shape;363;p1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4" name="Google Shape;364;p1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0_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19"/>
          <p:cNvGrpSpPr/>
          <p:nvPr/>
        </p:nvGrpSpPr>
        <p:grpSpPr>
          <a:xfrm>
            <a:off x="-1657830" y="-1821713"/>
            <a:ext cx="13368611" cy="9000374"/>
            <a:chOff x="-1657830" y="-1821713"/>
            <a:chExt cx="13368611" cy="9000374"/>
          </a:xfrm>
        </p:grpSpPr>
        <p:sp>
          <p:nvSpPr>
            <p:cNvPr id="367" name="Google Shape;367;p19"/>
            <p:cNvSpPr/>
            <p:nvPr/>
          </p:nvSpPr>
          <p:spPr>
            <a:xfrm flipH="1">
              <a:off x="-1657830" y="4429574"/>
              <a:ext cx="13368611" cy="2749087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 rot="10800000">
              <a:off x="6074499" y="-1821713"/>
              <a:ext cx="4016259" cy="2369160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19"/>
          <p:cNvGrpSpPr/>
          <p:nvPr/>
        </p:nvGrpSpPr>
        <p:grpSpPr>
          <a:xfrm>
            <a:off x="-1296840" y="259346"/>
            <a:ext cx="11980094" cy="4549229"/>
            <a:chOff x="-1296840" y="259346"/>
            <a:chExt cx="11980094" cy="4549229"/>
          </a:xfrm>
        </p:grpSpPr>
        <p:grpSp>
          <p:nvGrpSpPr>
            <p:cNvPr id="370" name="Google Shape;370;p19"/>
            <p:cNvGrpSpPr/>
            <p:nvPr/>
          </p:nvGrpSpPr>
          <p:grpSpPr>
            <a:xfrm rot="10800000">
              <a:off x="-1296840" y="259346"/>
              <a:ext cx="3074607" cy="453954"/>
              <a:chOff x="5478797" y="847321"/>
              <a:chExt cx="3074607" cy="453954"/>
            </a:xfrm>
          </p:grpSpPr>
          <p:grpSp>
            <p:nvGrpSpPr>
              <p:cNvPr id="371" name="Google Shape;371;p19"/>
              <p:cNvGrpSpPr/>
              <p:nvPr/>
            </p:nvGrpSpPr>
            <p:grpSpPr>
              <a:xfrm flipH="1">
                <a:off x="5675409" y="922405"/>
                <a:ext cx="2877996" cy="223763"/>
                <a:chOff x="1687059" y="2012316"/>
                <a:chExt cx="3573375" cy="277863"/>
              </a:xfrm>
            </p:grpSpPr>
            <p:sp>
              <p:nvSpPr>
                <p:cNvPr id="372" name="Google Shape;372;p19"/>
                <p:cNvSpPr/>
                <p:nvPr/>
              </p:nvSpPr>
              <p:spPr>
                <a:xfrm>
                  <a:off x="1687059" y="2012316"/>
                  <a:ext cx="3516675" cy="2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67" h="10153" extrusionOk="0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3" name="Google Shape;373;p19"/>
                <p:cNvSpPr/>
                <p:nvPr/>
              </p:nvSpPr>
              <p:spPr>
                <a:xfrm>
                  <a:off x="5203734" y="2233479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4" name="Google Shape;374;p19"/>
              <p:cNvGrpSpPr/>
              <p:nvPr/>
            </p:nvGrpSpPr>
            <p:grpSpPr>
              <a:xfrm flipH="1">
                <a:off x="6072799" y="847321"/>
                <a:ext cx="2430997" cy="185534"/>
                <a:chOff x="1748547" y="1392116"/>
                <a:chExt cx="5911958" cy="451312"/>
              </a:xfrm>
            </p:grpSpPr>
            <p:sp>
              <p:nvSpPr>
                <p:cNvPr id="375" name="Google Shape;375;p19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66" h="7583" extrusionOk="0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6" name="Google Shape;376;p19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7" name="Google Shape;377;p19"/>
              <p:cNvGrpSpPr/>
              <p:nvPr/>
            </p:nvGrpSpPr>
            <p:grpSpPr>
              <a:xfrm flipH="1">
                <a:off x="5478797" y="1255615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378" name="Google Shape;378;p19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79" name="Google Shape;379;p19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0" name="Google Shape;380;p19"/>
            <p:cNvGrpSpPr/>
            <p:nvPr/>
          </p:nvGrpSpPr>
          <p:grpSpPr>
            <a:xfrm flipH="1">
              <a:off x="7083467" y="3764471"/>
              <a:ext cx="3599787" cy="1044104"/>
              <a:chOff x="-1431671" y="656496"/>
              <a:chExt cx="3599787" cy="1044104"/>
            </a:xfrm>
          </p:grpSpPr>
          <p:grpSp>
            <p:nvGrpSpPr>
              <p:cNvPr id="381" name="Google Shape;381;p19"/>
              <p:cNvGrpSpPr/>
              <p:nvPr/>
            </p:nvGrpSpPr>
            <p:grpSpPr>
              <a:xfrm>
                <a:off x="-368508" y="14328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382" name="Google Shape;382;p19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3" name="Google Shape;383;p19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4" name="Google Shape;384;p19"/>
              <p:cNvGrpSpPr/>
              <p:nvPr/>
            </p:nvGrpSpPr>
            <p:grpSpPr>
              <a:xfrm>
                <a:off x="-766480" y="1564412"/>
                <a:ext cx="1561280" cy="136187"/>
                <a:chOff x="1754675" y="2824000"/>
                <a:chExt cx="4728285" cy="412439"/>
              </a:xfrm>
            </p:grpSpPr>
            <p:sp>
              <p:nvSpPr>
                <p:cNvPr id="385" name="Google Shape;385;p19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50" h="5994" extrusionOk="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6" name="Google Shape;386;p19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7" name="Google Shape;387;p19"/>
              <p:cNvGrpSpPr/>
              <p:nvPr/>
            </p:nvGrpSpPr>
            <p:grpSpPr>
              <a:xfrm>
                <a:off x="-1431671" y="12010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388" name="Google Shape;388;p19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07" h="4037" extrusionOk="0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9" name="Google Shape;389;p19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0" name="Google Shape;390;p19"/>
              <p:cNvGrpSpPr/>
              <p:nvPr/>
            </p:nvGrpSpPr>
            <p:grpSpPr>
              <a:xfrm>
                <a:off x="-856941" y="773805"/>
                <a:ext cx="2877996" cy="223763"/>
                <a:chOff x="1748550" y="2064750"/>
                <a:chExt cx="3573375" cy="277863"/>
              </a:xfrm>
            </p:grpSpPr>
            <p:sp>
              <p:nvSpPr>
                <p:cNvPr id="391" name="Google Shape;391;p19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67" h="10153" extrusionOk="0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92" name="Google Shape;392;p19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3" name="Google Shape;393;p19"/>
              <p:cNvGrpSpPr/>
              <p:nvPr/>
            </p:nvGrpSpPr>
            <p:grpSpPr>
              <a:xfrm>
                <a:off x="-856882" y="656496"/>
                <a:ext cx="2430997" cy="185534"/>
                <a:chOff x="1748547" y="1392116"/>
                <a:chExt cx="5911958" cy="451312"/>
              </a:xfrm>
            </p:grpSpPr>
            <p:sp>
              <p:nvSpPr>
                <p:cNvPr id="394" name="Google Shape;394;p19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66" h="7583" extrusionOk="0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95" name="Google Shape;395;p19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6" name="Google Shape;396;p19"/>
              <p:cNvGrpSpPr/>
              <p:nvPr/>
            </p:nvGrpSpPr>
            <p:grpSpPr>
              <a:xfrm>
                <a:off x="-842187" y="10647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397" name="Google Shape;397;p19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98" name="Google Shape;398;p19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99" name="Google Shape;399;p19"/>
          <p:cNvGrpSpPr/>
          <p:nvPr/>
        </p:nvGrpSpPr>
        <p:grpSpPr>
          <a:xfrm>
            <a:off x="-2546154" y="-635197"/>
            <a:ext cx="12379564" cy="6575223"/>
            <a:chOff x="-2546154" y="-635197"/>
            <a:chExt cx="12379564" cy="6575223"/>
          </a:xfrm>
        </p:grpSpPr>
        <p:sp>
          <p:nvSpPr>
            <p:cNvPr id="400" name="Google Shape;400;p19"/>
            <p:cNvSpPr/>
            <p:nvPr/>
          </p:nvSpPr>
          <p:spPr>
            <a:xfrm rot="10800000" flipH="1">
              <a:off x="7028137" y="-635197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1" name="Google Shape;401;p19"/>
            <p:cNvGrpSpPr/>
            <p:nvPr/>
          </p:nvGrpSpPr>
          <p:grpSpPr>
            <a:xfrm flipH="1">
              <a:off x="-2546154" y="4429587"/>
              <a:ext cx="4147840" cy="1510440"/>
              <a:chOff x="4132575" y="4716825"/>
              <a:chExt cx="5724316" cy="2084515"/>
            </a:xfrm>
          </p:grpSpPr>
          <p:sp>
            <p:nvSpPr>
              <p:cNvPr id="402" name="Google Shape;402;p19"/>
              <p:cNvSpPr/>
              <p:nvPr/>
            </p:nvSpPr>
            <p:spPr>
              <a:xfrm flipH="1">
                <a:off x="5361875" y="47168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 flipH="1">
                <a:off x="4132575" y="47168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4" name="Google Shape;404;p19"/>
          <p:cNvGrpSpPr/>
          <p:nvPr/>
        </p:nvGrpSpPr>
        <p:grpSpPr>
          <a:xfrm>
            <a:off x="-281888" y="-10703"/>
            <a:ext cx="10398364" cy="4440282"/>
            <a:chOff x="-281888" y="-10703"/>
            <a:chExt cx="10398364" cy="4440282"/>
          </a:xfrm>
        </p:grpSpPr>
        <p:sp>
          <p:nvSpPr>
            <p:cNvPr id="405" name="Google Shape;405;p19"/>
            <p:cNvSpPr/>
            <p:nvPr/>
          </p:nvSpPr>
          <p:spPr>
            <a:xfrm>
              <a:off x="8698225" y="90219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6098975" y="-10703"/>
              <a:ext cx="1044698" cy="196679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-281888" y="4232899"/>
              <a:ext cx="1044698" cy="196679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19"/>
          <p:cNvSpPr txBox="1">
            <a:spLocks noGrp="1"/>
          </p:cNvSpPr>
          <p:nvPr>
            <p:ph type="subTitle" idx="1"/>
          </p:nvPr>
        </p:nvSpPr>
        <p:spPr>
          <a:xfrm>
            <a:off x="2835450" y="1017725"/>
            <a:ext cx="3410400" cy="28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20"/>
          <p:cNvGrpSpPr/>
          <p:nvPr/>
        </p:nvGrpSpPr>
        <p:grpSpPr>
          <a:xfrm>
            <a:off x="-706235" y="-1528931"/>
            <a:ext cx="9861884" cy="9150482"/>
            <a:chOff x="-706235" y="-1528931"/>
            <a:chExt cx="9861884" cy="9150482"/>
          </a:xfrm>
        </p:grpSpPr>
        <p:sp>
          <p:nvSpPr>
            <p:cNvPr id="412" name="Google Shape;412;p20"/>
            <p:cNvSpPr/>
            <p:nvPr/>
          </p:nvSpPr>
          <p:spPr>
            <a:xfrm>
              <a:off x="-706235" y="460401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 rot="10800000" flipH="1">
              <a:off x="-201825" y="-1528931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" name="Google Shape;414;p20"/>
          <p:cNvSpPr/>
          <p:nvPr/>
        </p:nvSpPr>
        <p:spPr>
          <a:xfrm>
            <a:off x="-1021725" y="3983847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 flipH="1">
            <a:off x="-828950" y="4250853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20"/>
          <p:cNvGrpSpPr/>
          <p:nvPr/>
        </p:nvGrpSpPr>
        <p:grpSpPr>
          <a:xfrm>
            <a:off x="7632064" y="4367465"/>
            <a:ext cx="3894036" cy="692436"/>
            <a:chOff x="5477439" y="1590790"/>
            <a:chExt cx="3894036" cy="692436"/>
          </a:xfrm>
        </p:grpSpPr>
        <p:grpSp>
          <p:nvGrpSpPr>
            <p:cNvPr id="417" name="Google Shape;417;p20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418" name="Google Shape;418;p2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9" name="Google Shape;419;p2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0" name="Google Shape;420;p20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421" name="Google Shape;421;p20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2" name="Google Shape;422;p20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3" name="Google Shape;423;p20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424" name="Google Shape;424;p2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5" name="Google Shape;425;p2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6" name="Google Shape;426;p20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427" name="Google Shape;427;p20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8" name="Google Shape;428;p20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9" name="Google Shape;42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20"/>
          <p:cNvSpPr txBox="1">
            <a:spLocks noGrp="1"/>
          </p:cNvSpPr>
          <p:nvPr>
            <p:ph type="subTitle" idx="1"/>
          </p:nvPr>
        </p:nvSpPr>
        <p:spPr>
          <a:xfrm>
            <a:off x="4869042" y="2513325"/>
            <a:ext cx="2535600" cy="1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20"/>
          <p:cNvSpPr txBox="1">
            <a:spLocks noGrp="1"/>
          </p:cNvSpPr>
          <p:nvPr>
            <p:ph type="subTitle" idx="2"/>
          </p:nvPr>
        </p:nvSpPr>
        <p:spPr>
          <a:xfrm>
            <a:off x="1739345" y="2513325"/>
            <a:ext cx="2535600" cy="1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20"/>
          <p:cNvSpPr txBox="1">
            <a:spLocks noGrp="1"/>
          </p:cNvSpPr>
          <p:nvPr>
            <p:ph type="subTitle" idx="3"/>
          </p:nvPr>
        </p:nvSpPr>
        <p:spPr>
          <a:xfrm>
            <a:off x="1739345" y="2037225"/>
            <a:ext cx="253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33" name="Google Shape;433;p20"/>
          <p:cNvSpPr txBox="1">
            <a:spLocks noGrp="1"/>
          </p:cNvSpPr>
          <p:nvPr>
            <p:ph type="subTitle" idx="4"/>
          </p:nvPr>
        </p:nvSpPr>
        <p:spPr>
          <a:xfrm>
            <a:off x="4869042" y="2037225"/>
            <a:ext cx="253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642935" y="-1483293"/>
            <a:ext cx="10417533" cy="7928897"/>
            <a:chOff x="-642935" y="-1483293"/>
            <a:chExt cx="10417533" cy="7928897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-642935" y="-148329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6254199" y="46040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3"/>
          <p:cNvGrpSpPr/>
          <p:nvPr/>
        </p:nvGrpSpPr>
        <p:grpSpPr>
          <a:xfrm>
            <a:off x="-732996" y="7"/>
            <a:ext cx="7266640" cy="5159850"/>
            <a:chOff x="-732996" y="7"/>
            <a:chExt cx="7266640" cy="5159850"/>
          </a:xfrm>
        </p:grpSpPr>
        <p:sp>
          <p:nvSpPr>
            <p:cNvPr id="35" name="Google Shape;35;p3"/>
            <p:cNvSpPr/>
            <p:nvPr/>
          </p:nvSpPr>
          <p:spPr>
            <a:xfrm rot="10800000">
              <a:off x="4161656" y="497632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>
              <a:off x="5115392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-732996" y="4324988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41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grpSp>
        <p:nvGrpSpPr>
          <p:cNvPr id="40" name="Google Shape;40;p3"/>
          <p:cNvGrpSpPr/>
          <p:nvPr/>
        </p:nvGrpSpPr>
        <p:grpSpPr>
          <a:xfrm>
            <a:off x="-10" y="-2237114"/>
            <a:ext cx="9822707" cy="9720614"/>
            <a:chOff x="-10" y="-2237114"/>
            <a:chExt cx="9822707" cy="9720614"/>
          </a:xfrm>
        </p:grpSpPr>
        <p:sp>
          <p:nvSpPr>
            <p:cNvPr id="41" name="Google Shape;41;p3"/>
            <p:cNvSpPr/>
            <p:nvPr/>
          </p:nvSpPr>
          <p:spPr>
            <a:xfrm rot="10800000">
              <a:off x="4707290" y="-2237114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10" y="446596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 flipH="1">
            <a:off x="-1344315" y="539496"/>
            <a:ext cx="3074607" cy="453954"/>
            <a:chOff x="5478797" y="847321"/>
            <a:chExt cx="3074607" cy="453954"/>
          </a:xfrm>
        </p:grpSpPr>
        <p:grpSp>
          <p:nvGrpSpPr>
            <p:cNvPr id="44" name="Google Shape;44;p3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" name="Google Shape;46;p3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48" name="Google Shape;48;p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9" name="Google Shape;49;p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21"/>
          <p:cNvSpPr txBox="1">
            <a:spLocks noGrp="1"/>
          </p:cNvSpPr>
          <p:nvPr>
            <p:ph type="subTitle" idx="1"/>
          </p:nvPr>
        </p:nvSpPr>
        <p:spPr>
          <a:xfrm>
            <a:off x="4755095" y="1667625"/>
            <a:ext cx="30408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21"/>
          <p:cNvSpPr txBox="1">
            <a:spLocks noGrp="1"/>
          </p:cNvSpPr>
          <p:nvPr>
            <p:ph type="subTitle" idx="2"/>
          </p:nvPr>
        </p:nvSpPr>
        <p:spPr>
          <a:xfrm>
            <a:off x="1348100" y="1667625"/>
            <a:ext cx="30408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438" name="Google Shape;438;p21"/>
          <p:cNvGrpSpPr/>
          <p:nvPr/>
        </p:nvGrpSpPr>
        <p:grpSpPr>
          <a:xfrm rot="10800000">
            <a:off x="-106737" y="-1645006"/>
            <a:ext cx="9548249" cy="7357518"/>
            <a:chOff x="-1311525" y="-1414418"/>
            <a:chExt cx="9548249" cy="7357518"/>
          </a:xfrm>
        </p:grpSpPr>
        <p:sp>
          <p:nvSpPr>
            <p:cNvPr id="439" name="Google Shape;439;p21"/>
            <p:cNvSpPr/>
            <p:nvPr/>
          </p:nvSpPr>
          <p:spPr>
            <a:xfrm rot="10800000">
              <a:off x="-1311525" y="-141441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 flipH="1">
              <a:off x="-1120750" y="4056069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 rot="10800000" flipH="1">
            <a:off x="5675306" y="4959976"/>
            <a:ext cx="1006784" cy="183531"/>
          </a:xfrm>
          <a:custGeom>
            <a:avLst/>
            <a:gdLst/>
            <a:ahLst/>
            <a:cxnLst/>
            <a:rect l="l" t="t" r="r" b="b"/>
            <a:pathLst>
              <a:path w="15848" h="2889" extrusionOk="0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1"/>
          <p:cNvGrpSpPr/>
          <p:nvPr/>
        </p:nvGrpSpPr>
        <p:grpSpPr>
          <a:xfrm rot="10800000">
            <a:off x="-1228535" y="-1130234"/>
            <a:ext cx="11726682" cy="8568910"/>
            <a:chOff x="-2306160" y="-3140581"/>
            <a:chExt cx="11726682" cy="8568910"/>
          </a:xfrm>
        </p:grpSpPr>
        <p:sp>
          <p:nvSpPr>
            <p:cNvPr id="443" name="Google Shape;443;p21"/>
            <p:cNvSpPr/>
            <p:nvPr/>
          </p:nvSpPr>
          <p:spPr>
            <a:xfrm rot="10800000" flipH="1">
              <a:off x="-2306160" y="-314058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 rot="10800000" flipH="1">
              <a:off x="7082099" y="4876491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6615250" y="389092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1"/>
          <p:cNvGrpSpPr/>
          <p:nvPr/>
        </p:nvGrpSpPr>
        <p:grpSpPr>
          <a:xfrm rot="10800000" flipH="1">
            <a:off x="-1315487" y="4349469"/>
            <a:ext cx="3296400" cy="703085"/>
            <a:chOff x="-12" y="3628590"/>
            <a:chExt cx="3296400" cy="703085"/>
          </a:xfrm>
        </p:grpSpPr>
        <p:grpSp>
          <p:nvGrpSpPr>
            <p:cNvPr id="447" name="Google Shape;447;p21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48" name="Google Shape;448;p2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49" name="Google Shape;449;p2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0" name="Google Shape;450;p21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51" name="Google Shape;451;p2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2" name="Google Shape;452;p2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" name="Google Shape;453;p21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54" name="Google Shape;454;p2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5" name="Google Shape;455;p2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6" name="Google Shape;456;p21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57" name="Google Shape;457;p2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58" name="Google Shape;458;p2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22"/>
          <p:cNvGrpSpPr/>
          <p:nvPr/>
        </p:nvGrpSpPr>
        <p:grpSpPr>
          <a:xfrm>
            <a:off x="-1123779" y="-1437185"/>
            <a:ext cx="12025151" cy="8843536"/>
            <a:chOff x="-1123779" y="-1437185"/>
            <a:chExt cx="12025151" cy="8843536"/>
          </a:xfrm>
        </p:grpSpPr>
        <p:sp>
          <p:nvSpPr>
            <p:cNvPr id="461" name="Google Shape;461;p22"/>
            <p:cNvSpPr/>
            <p:nvPr/>
          </p:nvSpPr>
          <p:spPr>
            <a:xfrm flipH="1">
              <a:off x="5785965" y="438881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 rot="10800000">
              <a:off x="6986174" y="-886660"/>
              <a:ext cx="3247250" cy="169871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 rot="10800000" flipH="1">
              <a:off x="-1123779" y="-1437185"/>
              <a:ext cx="3115510" cy="1837815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22"/>
          <p:cNvSpPr txBox="1">
            <a:spLocks noGrp="1"/>
          </p:cNvSpPr>
          <p:nvPr>
            <p:ph type="subTitle" idx="1"/>
          </p:nvPr>
        </p:nvSpPr>
        <p:spPr>
          <a:xfrm>
            <a:off x="937625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22"/>
          <p:cNvSpPr txBox="1">
            <a:spLocks noGrp="1"/>
          </p:cNvSpPr>
          <p:nvPr>
            <p:ph type="subTitle" idx="2"/>
          </p:nvPr>
        </p:nvSpPr>
        <p:spPr>
          <a:xfrm>
            <a:off x="3341062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22"/>
          <p:cNvSpPr txBox="1">
            <a:spLocks noGrp="1"/>
          </p:cNvSpPr>
          <p:nvPr>
            <p:ph type="subTitle" idx="3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22"/>
          <p:cNvSpPr txBox="1">
            <a:spLocks noGrp="1"/>
          </p:cNvSpPr>
          <p:nvPr>
            <p:ph type="subTitle" idx="4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69" name="Google Shape;469;p22"/>
          <p:cNvSpPr txBox="1">
            <a:spLocks noGrp="1"/>
          </p:cNvSpPr>
          <p:nvPr>
            <p:ph type="subTitle" idx="5"/>
          </p:nvPr>
        </p:nvSpPr>
        <p:spPr>
          <a:xfrm>
            <a:off x="3341063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70" name="Google Shape;470;p22"/>
          <p:cNvSpPr txBox="1">
            <a:spLocks noGrp="1"/>
          </p:cNvSpPr>
          <p:nvPr>
            <p:ph type="subTitle" idx="6"/>
          </p:nvPr>
        </p:nvSpPr>
        <p:spPr>
          <a:xfrm>
            <a:off x="5744502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471" name="Google Shape;471;p22"/>
          <p:cNvGrpSpPr/>
          <p:nvPr/>
        </p:nvGrpSpPr>
        <p:grpSpPr>
          <a:xfrm rot="10800000" flipH="1">
            <a:off x="-1469087" y="4289940"/>
            <a:ext cx="3296400" cy="703085"/>
            <a:chOff x="-12" y="3628590"/>
            <a:chExt cx="3296400" cy="703085"/>
          </a:xfrm>
        </p:grpSpPr>
        <p:grpSp>
          <p:nvGrpSpPr>
            <p:cNvPr id="472" name="Google Shape;472;p2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73" name="Google Shape;473;p2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74" name="Google Shape;474;p2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5" name="Google Shape;475;p2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76" name="Google Shape;476;p2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77" name="Google Shape;477;p2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2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79" name="Google Shape;479;p2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0" name="Google Shape;480;p2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1" name="Google Shape;481;p2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82" name="Google Shape;482;p2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83" name="Google Shape;483;p2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4" name="Google Shape;484;p22"/>
          <p:cNvGrpSpPr/>
          <p:nvPr/>
        </p:nvGrpSpPr>
        <p:grpSpPr>
          <a:xfrm>
            <a:off x="-592558" y="-10342"/>
            <a:ext cx="7481573" cy="5159023"/>
            <a:chOff x="-592558" y="-10342"/>
            <a:chExt cx="7481573" cy="5159023"/>
          </a:xfrm>
        </p:grpSpPr>
        <p:sp>
          <p:nvSpPr>
            <p:cNvPr id="485" name="Google Shape;485;p22"/>
            <p:cNvSpPr/>
            <p:nvPr/>
          </p:nvSpPr>
          <p:spPr>
            <a:xfrm rot="10800000" flipH="1">
              <a:off x="-592558" y="-10342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 rot="10800000" flipH="1">
              <a:off x="5882231" y="4965151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7" name="Google Shape;487;p22"/>
          <p:cNvSpPr/>
          <p:nvPr/>
        </p:nvSpPr>
        <p:spPr>
          <a:xfrm flipH="1">
            <a:off x="6761059" y="4250475"/>
            <a:ext cx="3573015" cy="1869125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23"/>
          <p:cNvSpPr txBox="1">
            <a:spLocks noGrp="1"/>
          </p:cNvSpPr>
          <p:nvPr>
            <p:ph type="subTitle" idx="1"/>
          </p:nvPr>
        </p:nvSpPr>
        <p:spPr>
          <a:xfrm>
            <a:off x="1689126" y="176065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23"/>
          <p:cNvSpPr txBox="1">
            <a:spLocks noGrp="1"/>
          </p:cNvSpPr>
          <p:nvPr>
            <p:ph type="subTitle" idx="2"/>
          </p:nvPr>
        </p:nvSpPr>
        <p:spPr>
          <a:xfrm>
            <a:off x="5210878" y="176065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23"/>
          <p:cNvSpPr txBox="1">
            <a:spLocks noGrp="1"/>
          </p:cNvSpPr>
          <p:nvPr>
            <p:ph type="subTitle" idx="3"/>
          </p:nvPr>
        </p:nvSpPr>
        <p:spPr>
          <a:xfrm>
            <a:off x="1689126" y="334502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23"/>
          <p:cNvSpPr txBox="1">
            <a:spLocks noGrp="1"/>
          </p:cNvSpPr>
          <p:nvPr>
            <p:ph type="subTitle" idx="4"/>
          </p:nvPr>
        </p:nvSpPr>
        <p:spPr>
          <a:xfrm>
            <a:off x="5210878" y="334502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23"/>
          <p:cNvSpPr txBox="1">
            <a:spLocks noGrp="1"/>
          </p:cNvSpPr>
          <p:nvPr>
            <p:ph type="subTitle" idx="5"/>
          </p:nvPr>
        </p:nvSpPr>
        <p:spPr>
          <a:xfrm>
            <a:off x="1689126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95" name="Google Shape;495;p23"/>
          <p:cNvSpPr txBox="1">
            <a:spLocks noGrp="1"/>
          </p:cNvSpPr>
          <p:nvPr>
            <p:ph type="subTitle" idx="6"/>
          </p:nvPr>
        </p:nvSpPr>
        <p:spPr>
          <a:xfrm>
            <a:off x="1689126" y="30400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96" name="Google Shape;496;p23"/>
          <p:cNvSpPr txBox="1">
            <a:spLocks noGrp="1"/>
          </p:cNvSpPr>
          <p:nvPr>
            <p:ph type="subTitle" idx="7"/>
          </p:nvPr>
        </p:nvSpPr>
        <p:spPr>
          <a:xfrm>
            <a:off x="5210851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97" name="Google Shape;497;p23"/>
          <p:cNvSpPr txBox="1">
            <a:spLocks noGrp="1"/>
          </p:cNvSpPr>
          <p:nvPr>
            <p:ph type="subTitle" idx="8"/>
          </p:nvPr>
        </p:nvSpPr>
        <p:spPr>
          <a:xfrm>
            <a:off x="5210851" y="30400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498" name="Google Shape;498;p23"/>
          <p:cNvGrpSpPr/>
          <p:nvPr/>
        </p:nvGrpSpPr>
        <p:grpSpPr>
          <a:xfrm>
            <a:off x="-1014025" y="-964868"/>
            <a:ext cx="10158024" cy="7826893"/>
            <a:chOff x="-1014025" y="-964868"/>
            <a:chExt cx="10158024" cy="7826893"/>
          </a:xfrm>
        </p:grpSpPr>
        <p:sp>
          <p:nvSpPr>
            <p:cNvPr id="499" name="Google Shape;499;p23"/>
            <p:cNvSpPr/>
            <p:nvPr/>
          </p:nvSpPr>
          <p:spPr>
            <a:xfrm rot="10800000">
              <a:off x="-1014025" y="-96486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 flipH="1">
              <a:off x="-213475" y="4974994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23"/>
          <p:cNvGrpSpPr/>
          <p:nvPr/>
        </p:nvGrpSpPr>
        <p:grpSpPr>
          <a:xfrm flipH="1">
            <a:off x="-2799911" y="4184068"/>
            <a:ext cx="3894036" cy="692436"/>
            <a:chOff x="5477439" y="1590790"/>
            <a:chExt cx="3894036" cy="692436"/>
          </a:xfrm>
        </p:grpSpPr>
        <p:grpSp>
          <p:nvGrpSpPr>
            <p:cNvPr id="502" name="Google Shape;502;p23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503" name="Google Shape;503;p2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4" name="Google Shape;504;p2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5" name="Google Shape;505;p23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06" name="Google Shape;506;p23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7" name="Google Shape;507;p23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8" name="Google Shape;508;p2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09" name="Google Shape;509;p2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0" name="Google Shape;510;p2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1" name="Google Shape;511;p23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12" name="Google Shape;512;p23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Google Shape;513;p23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4" name="Google Shape;514;p23"/>
          <p:cNvSpPr/>
          <p:nvPr/>
        </p:nvSpPr>
        <p:spPr>
          <a:xfrm rot="10800000" flipH="1">
            <a:off x="7721650" y="4876491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5" name="Google Shape;515;p23"/>
          <p:cNvGrpSpPr/>
          <p:nvPr/>
        </p:nvGrpSpPr>
        <p:grpSpPr>
          <a:xfrm>
            <a:off x="-2689610" y="-2478031"/>
            <a:ext cx="13399307" cy="8256735"/>
            <a:chOff x="-2689610" y="-2478031"/>
            <a:chExt cx="13399307" cy="8256735"/>
          </a:xfrm>
        </p:grpSpPr>
        <p:sp>
          <p:nvSpPr>
            <p:cNvPr id="516" name="Google Shape;516;p23"/>
            <p:cNvSpPr/>
            <p:nvPr/>
          </p:nvSpPr>
          <p:spPr>
            <a:xfrm rot="10800000" flipH="1">
              <a:off x="-2689610" y="-247803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7904425" y="424129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4"/>
          <p:cNvSpPr txBox="1">
            <a:spLocks noGrp="1"/>
          </p:cNvSpPr>
          <p:nvPr>
            <p:ph type="subTitle" idx="1"/>
          </p:nvPr>
        </p:nvSpPr>
        <p:spPr>
          <a:xfrm>
            <a:off x="720000" y="1955324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24"/>
          <p:cNvSpPr txBox="1">
            <a:spLocks noGrp="1"/>
          </p:cNvSpPr>
          <p:nvPr>
            <p:ph type="subTitle" idx="2"/>
          </p:nvPr>
        </p:nvSpPr>
        <p:spPr>
          <a:xfrm>
            <a:off x="3392266" y="1955324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24"/>
          <p:cNvSpPr txBox="1">
            <a:spLocks noGrp="1"/>
          </p:cNvSpPr>
          <p:nvPr>
            <p:ph type="subTitle" idx="3"/>
          </p:nvPr>
        </p:nvSpPr>
        <p:spPr>
          <a:xfrm>
            <a:off x="720000" y="3833100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4"/>
          <p:cNvSpPr txBox="1">
            <a:spLocks noGrp="1"/>
          </p:cNvSpPr>
          <p:nvPr>
            <p:ph type="subTitle" idx="4"/>
          </p:nvPr>
        </p:nvSpPr>
        <p:spPr>
          <a:xfrm>
            <a:off x="3392266" y="3833100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24"/>
          <p:cNvSpPr txBox="1">
            <a:spLocks noGrp="1"/>
          </p:cNvSpPr>
          <p:nvPr>
            <p:ph type="subTitle" idx="5"/>
          </p:nvPr>
        </p:nvSpPr>
        <p:spPr>
          <a:xfrm>
            <a:off x="6064528" y="1955324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24"/>
          <p:cNvSpPr txBox="1">
            <a:spLocks noGrp="1"/>
          </p:cNvSpPr>
          <p:nvPr>
            <p:ph type="subTitle" idx="6"/>
          </p:nvPr>
        </p:nvSpPr>
        <p:spPr>
          <a:xfrm>
            <a:off x="6064528" y="3833100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24"/>
          <p:cNvSpPr txBox="1">
            <a:spLocks noGrp="1"/>
          </p:cNvSpPr>
          <p:nvPr>
            <p:ph type="subTitle" idx="7"/>
          </p:nvPr>
        </p:nvSpPr>
        <p:spPr>
          <a:xfrm>
            <a:off x="724640" y="1734325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27" name="Google Shape;527;p24"/>
          <p:cNvSpPr txBox="1">
            <a:spLocks noGrp="1"/>
          </p:cNvSpPr>
          <p:nvPr>
            <p:ph type="subTitle" idx="8"/>
          </p:nvPr>
        </p:nvSpPr>
        <p:spPr>
          <a:xfrm>
            <a:off x="3396904" y="1734325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28" name="Google Shape;528;p24"/>
          <p:cNvSpPr txBox="1">
            <a:spLocks noGrp="1"/>
          </p:cNvSpPr>
          <p:nvPr>
            <p:ph type="subTitle" idx="9"/>
          </p:nvPr>
        </p:nvSpPr>
        <p:spPr>
          <a:xfrm>
            <a:off x="6069165" y="1734325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29" name="Google Shape;529;p24"/>
          <p:cNvSpPr txBox="1">
            <a:spLocks noGrp="1"/>
          </p:cNvSpPr>
          <p:nvPr>
            <p:ph type="subTitle" idx="13"/>
          </p:nvPr>
        </p:nvSpPr>
        <p:spPr>
          <a:xfrm>
            <a:off x="724640" y="3608903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30" name="Google Shape;530;p24"/>
          <p:cNvSpPr txBox="1">
            <a:spLocks noGrp="1"/>
          </p:cNvSpPr>
          <p:nvPr>
            <p:ph type="subTitle" idx="14"/>
          </p:nvPr>
        </p:nvSpPr>
        <p:spPr>
          <a:xfrm>
            <a:off x="3396904" y="3608903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31" name="Google Shape;531;p24"/>
          <p:cNvSpPr txBox="1">
            <a:spLocks noGrp="1"/>
          </p:cNvSpPr>
          <p:nvPr>
            <p:ph type="subTitle" idx="15"/>
          </p:nvPr>
        </p:nvSpPr>
        <p:spPr>
          <a:xfrm>
            <a:off x="6069165" y="3608903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532" name="Google Shape;532;p24"/>
          <p:cNvGrpSpPr/>
          <p:nvPr/>
        </p:nvGrpSpPr>
        <p:grpSpPr>
          <a:xfrm>
            <a:off x="-1764035" y="-2478031"/>
            <a:ext cx="10908034" cy="9340057"/>
            <a:chOff x="-1764035" y="-2478031"/>
            <a:chExt cx="10908034" cy="9340057"/>
          </a:xfrm>
        </p:grpSpPr>
        <p:sp>
          <p:nvSpPr>
            <p:cNvPr id="533" name="Google Shape;533;p24"/>
            <p:cNvSpPr/>
            <p:nvPr/>
          </p:nvSpPr>
          <p:spPr>
            <a:xfrm rot="10800000" flipH="1">
              <a:off x="-1764035" y="-247803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-213475" y="4974994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24"/>
          <p:cNvGrpSpPr/>
          <p:nvPr/>
        </p:nvGrpSpPr>
        <p:grpSpPr>
          <a:xfrm rot="10800000" flipH="1">
            <a:off x="8041939" y="144568"/>
            <a:ext cx="3894036" cy="692436"/>
            <a:chOff x="5477439" y="1590790"/>
            <a:chExt cx="3894036" cy="692436"/>
          </a:xfrm>
        </p:grpSpPr>
        <p:grpSp>
          <p:nvGrpSpPr>
            <p:cNvPr id="536" name="Google Shape;536;p24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537" name="Google Shape;537;p24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38" name="Google Shape;538;p24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9" name="Google Shape;539;p24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40" name="Google Shape;540;p24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1" name="Google Shape;541;p24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2" name="Google Shape;542;p24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43" name="Google Shape;543;p24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4" name="Google Shape;544;p24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" name="Google Shape;545;p24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46" name="Google Shape;546;p24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7" name="Google Shape;547;p24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8" name="Google Shape;548;p24"/>
          <p:cNvSpPr/>
          <p:nvPr/>
        </p:nvSpPr>
        <p:spPr>
          <a:xfrm rot="10800000">
            <a:off x="-876276" y="4876491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9" name="Google Shape;549;p24"/>
          <p:cNvGrpSpPr/>
          <p:nvPr/>
        </p:nvGrpSpPr>
        <p:grpSpPr>
          <a:xfrm>
            <a:off x="-1205775" y="-700418"/>
            <a:ext cx="11406422" cy="6958608"/>
            <a:chOff x="-1205775" y="-700418"/>
            <a:chExt cx="11406422" cy="6958608"/>
          </a:xfrm>
        </p:grpSpPr>
        <p:sp>
          <p:nvSpPr>
            <p:cNvPr id="550" name="Google Shape;550;p24"/>
            <p:cNvSpPr/>
            <p:nvPr/>
          </p:nvSpPr>
          <p:spPr>
            <a:xfrm rot="10800000">
              <a:off x="-1205775" y="-70041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7395375" y="4720782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25"/>
          <p:cNvGrpSpPr/>
          <p:nvPr/>
        </p:nvGrpSpPr>
        <p:grpSpPr>
          <a:xfrm>
            <a:off x="-810334" y="-1436216"/>
            <a:ext cx="10049270" cy="7866187"/>
            <a:chOff x="-810334" y="-1436216"/>
            <a:chExt cx="10049270" cy="7866187"/>
          </a:xfrm>
        </p:grpSpPr>
        <p:sp>
          <p:nvSpPr>
            <p:cNvPr id="554" name="Google Shape;554;p25"/>
            <p:cNvSpPr/>
            <p:nvPr/>
          </p:nvSpPr>
          <p:spPr>
            <a:xfrm rot="10800000">
              <a:off x="-56042" y="-1436216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-810334" y="4506921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 flipH="1">
              <a:off x="5463604" y="4588371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5"/>
          <p:cNvGrpSpPr/>
          <p:nvPr/>
        </p:nvGrpSpPr>
        <p:grpSpPr>
          <a:xfrm>
            <a:off x="-483963" y="343842"/>
            <a:ext cx="10364069" cy="4799653"/>
            <a:chOff x="-483963" y="343842"/>
            <a:chExt cx="10364069" cy="4799653"/>
          </a:xfrm>
        </p:grpSpPr>
        <p:sp>
          <p:nvSpPr>
            <p:cNvPr id="558" name="Google Shape;558;p25"/>
            <p:cNvSpPr/>
            <p:nvPr/>
          </p:nvSpPr>
          <p:spPr>
            <a:xfrm flipH="1">
              <a:off x="-483963" y="343842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490516" y="4911500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 flipH="1">
              <a:off x="8647766" y="4521501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1" name="Google Shape;561;p25"/>
          <p:cNvSpPr/>
          <p:nvPr/>
        </p:nvSpPr>
        <p:spPr>
          <a:xfrm>
            <a:off x="7423987" y="-8"/>
            <a:ext cx="1006784" cy="183531"/>
          </a:xfrm>
          <a:custGeom>
            <a:avLst/>
            <a:gdLst/>
            <a:ahLst/>
            <a:cxnLst/>
            <a:rect l="l" t="t" r="r" b="b"/>
            <a:pathLst>
              <a:path w="15848" h="2889" extrusionOk="0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5"/>
          <p:cNvSpPr txBox="1">
            <a:spLocks noGrp="1"/>
          </p:cNvSpPr>
          <p:nvPr>
            <p:ph type="title" hasCustomPrompt="1"/>
          </p:nvPr>
        </p:nvSpPr>
        <p:spPr>
          <a:xfrm>
            <a:off x="3365094" y="876275"/>
            <a:ext cx="37542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3" name="Google Shape;563;p25"/>
          <p:cNvSpPr txBox="1">
            <a:spLocks noGrp="1"/>
          </p:cNvSpPr>
          <p:nvPr>
            <p:ph type="subTitle" idx="1"/>
          </p:nvPr>
        </p:nvSpPr>
        <p:spPr>
          <a:xfrm>
            <a:off x="3365094" y="1492766"/>
            <a:ext cx="37542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4" name="Google Shape;564;p25"/>
          <p:cNvSpPr txBox="1">
            <a:spLocks noGrp="1"/>
          </p:cNvSpPr>
          <p:nvPr>
            <p:ph type="title" idx="2" hasCustomPrompt="1"/>
          </p:nvPr>
        </p:nvSpPr>
        <p:spPr>
          <a:xfrm>
            <a:off x="3365094" y="2041118"/>
            <a:ext cx="37542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5" name="Google Shape;565;p25"/>
          <p:cNvSpPr txBox="1">
            <a:spLocks noGrp="1"/>
          </p:cNvSpPr>
          <p:nvPr>
            <p:ph type="subTitle" idx="3"/>
          </p:nvPr>
        </p:nvSpPr>
        <p:spPr>
          <a:xfrm>
            <a:off x="3365094" y="2654570"/>
            <a:ext cx="37542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6" name="Google Shape;566;p25"/>
          <p:cNvSpPr txBox="1">
            <a:spLocks noGrp="1"/>
          </p:cNvSpPr>
          <p:nvPr>
            <p:ph type="title" idx="4" hasCustomPrompt="1"/>
          </p:nvPr>
        </p:nvSpPr>
        <p:spPr>
          <a:xfrm>
            <a:off x="3365094" y="3205961"/>
            <a:ext cx="37542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7" name="Google Shape;567;p25"/>
          <p:cNvSpPr txBox="1">
            <a:spLocks noGrp="1"/>
          </p:cNvSpPr>
          <p:nvPr>
            <p:ph type="subTitle" idx="5"/>
          </p:nvPr>
        </p:nvSpPr>
        <p:spPr>
          <a:xfrm>
            <a:off x="3365094" y="3816373"/>
            <a:ext cx="37542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568" name="Google Shape;568;p25"/>
          <p:cNvGrpSpPr/>
          <p:nvPr/>
        </p:nvGrpSpPr>
        <p:grpSpPr>
          <a:xfrm>
            <a:off x="-955172" y="-1359417"/>
            <a:ext cx="11011936" cy="8170456"/>
            <a:chOff x="-955172" y="-1359417"/>
            <a:chExt cx="11011936" cy="8170456"/>
          </a:xfrm>
        </p:grpSpPr>
        <p:sp>
          <p:nvSpPr>
            <p:cNvPr id="569" name="Google Shape;569;p25"/>
            <p:cNvSpPr/>
            <p:nvPr/>
          </p:nvSpPr>
          <p:spPr>
            <a:xfrm rot="10800000" flipH="1">
              <a:off x="-955172" y="-1359417"/>
              <a:ext cx="2979895" cy="175781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 flipH="1">
              <a:off x="5718529" y="4734383"/>
              <a:ext cx="3520400" cy="207665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 rot="10800000" flipH="1">
              <a:off x="7251492" y="-83652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 flipH="1">
              <a:off x="-718483" y="474047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25"/>
          <p:cNvGrpSpPr/>
          <p:nvPr/>
        </p:nvGrpSpPr>
        <p:grpSpPr>
          <a:xfrm>
            <a:off x="-3334299" y="835002"/>
            <a:ext cx="14148600" cy="3523278"/>
            <a:chOff x="-3334299" y="835002"/>
            <a:chExt cx="14148600" cy="3523278"/>
          </a:xfrm>
        </p:grpSpPr>
        <p:grpSp>
          <p:nvGrpSpPr>
            <p:cNvPr id="574" name="Google Shape;574;p25"/>
            <p:cNvGrpSpPr/>
            <p:nvPr/>
          </p:nvGrpSpPr>
          <p:grpSpPr>
            <a:xfrm flipH="1">
              <a:off x="7517900" y="835002"/>
              <a:ext cx="3296400" cy="703085"/>
              <a:chOff x="-12" y="3628590"/>
              <a:chExt cx="3296400" cy="703085"/>
            </a:xfrm>
          </p:grpSpPr>
          <p:grpSp>
            <p:nvGrpSpPr>
              <p:cNvPr id="575" name="Google Shape;575;p25"/>
              <p:cNvGrpSpPr/>
              <p:nvPr/>
            </p:nvGrpSpPr>
            <p:grpSpPr>
              <a:xfrm>
                <a:off x="854867" y="39966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576" name="Google Shape;576;p25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77" name="Google Shape;577;p25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8" name="Google Shape;578;p25"/>
              <p:cNvGrpSpPr/>
              <p:nvPr/>
            </p:nvGrpSpPr>
            <p:grpSpPr>
              <a:xfrm>
                <a:off x="518420" y="4195487"/>
                <a:ext cx="1561280" cy="136187"/>
                <a:chOff x="1754675" y="2824000"/>
                <a:chExt cx="4728285" cy="412439"/>
              </a:xfrm>
            </p:grpSpPr>
            <p:sp>
              <p:nvSpPr>
                <p:cNvPr id="579" name="Google Shape;579;p25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50" h="5994" extrusionOk="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80" name="Google Shape;580;p25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1" name="Google Shape;581;p25"/>
              <p:cNvGrpSpPr/>
              <p:nvPr/>
            </p:nvGrpSpPr>
            <p:grpSpPr>
              <a:xfrm>
                <a:off x="226304" y="37648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582" name="Google Shape;582;p25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07" h="4037" extrusionOk="0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83" name="Google Shape;583;p25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4" name="Google Shape;584;p25"/>
              <p:cNvGrpSpPr/>
              <p:nvPr/>
            </p:nvGrpSpPr>
            <p:grpSpPr>
              <a:xfrm>
                <a:off x="-12" y="36285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585" name="Google Shape;585;p25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86" name="Google Shape;586;p25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7" name="Google Shape;587;p25"/>
            <p:cNvGrpSpPr/>
            <p:nvPr/>
          </p:nvGrpSpPr>
          <p:grpSpPr>
            <a:xfrm flipH="1">
              <a:off x="-3334299" y="3816365"/>
              <a:ext cx="4555892" cy="541915"/>
              <a:chOff x="5950034" y="3380465"/>
              <a:chExt cx="4555892" cy="541915"/>
            </a:xfrm>
          </p:grpSpPr>
          <p:grpSp>
            <p:nvGrpSpPr>
              <p:cNvPr id="588" name="Google Shape;588;p25"/>
              <p:cNvGrpSpPr/>
              <p:nvPr/>
            </p:nvGrpSpPr>
            <p:grpSpPr>
              <a:xfrm rot="10800000">
                <a:off x="5950034" y="3380473"/>
                <a:ext cx="2877996" cy="223763"/>
                <a:chOff x="1748550" y="2064750"/>
                <a:chExt cx="3573375" cy="277863"/>
              </a:xfrm>
            </p:grpSpPr>
            <p:sp>
              <p:nvSpPr>
                <p:cNvPr id="589" name="Google Shape;589;p25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67" h="10153" extrusionOk="0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90" name="Google Shape;590;p25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1" name="Google Shape;591;p25"/>
              <p:cNvGrpSpPr/>
              <p:nvPr/>
            </p:nvGrpSpPr>
            <p:grpSpPr>
              <a:xfrm rot="10800000">
                <a:off x="6396949" y="3536010"/>
                <a:ext cx="2430997" cy="185534"/>
                <a:chOff x="1748547" y="1392116"/>
                <a:chExt cx="5911958" cy="451312"/>
              </a:xfrm>
            </p:grpSpPr>
            <p:sp>
              <p:nvSpPr>
                <p:cNvPr id="592" name="Google Shape;592;p25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66" h="7583" extrusionOk="0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93" name="Google Shape;593;p25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4" name="Google Shape;594;p25"/>
              <p:cNvGrpSpPr/>
              <p:nvPr/>
            </p:nvGrpSpPr>
            <p:grpSpPr>
              <a:xfrm rot="10800000">
                <a:off x="6906834" y="3876719"/>
                <a:ext cx="3140396" cy="45661"/>
                <a:chOff x="234768" y="1449263"/>
                <a:chExt cx="3899175" cy="56700"/>
              </a:xfrm>
            </p:grpSpPr>
            <p:cxnSp>
              <p:nvCxnSpPr>
                <p:cNvPr id="595" name="Google Shape;595;p25"/>
                <p:cNvCxnSpPr/>
                <p:nvPr/>
              </p:nvCxnSpPr>
              <p:spPr>
                <a:xfrm>
                  <a:off x="234768" y="1477625"/>
                  <a:ext cx="3846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96" name="Google Shape;596;p25"/>
                <p:cNvSpPr/>
                <p:nvPr/>
              </p:nvSpPr>
              <p:spPr>
                <a:xfrm>
                  <a:off x="4077243" y="144926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7" name="Google Shape;597;p25"/>
              <p:cNvGrpSpPr/>
              <p:nvPr/>
            </p:nvGrpSpPr>
            <p:grpSpPr>
              <a:xfrm flipH="1">
                <a:off x="7495622" y="3380465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598" name="Google Shape;598;p25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99" name="Google Shape;599;p25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6"/>
          <p:cNvGrpSpPr/>
          <p:nvPr/>
        </p:nvGrpSpPr>
        <p:grpSpPr>
          <a:xfrm flipH="1">
            <a:off x="-254387" y="-883043"/>
            <a:ext cx="10284849" cy="7556893"/>
            <a:chOff x="-1900475" y="-883043"/>
            <a:chExt cx="10284849" cy="7556893"/>
          </a:xfrm>
        </p:grpSpPr>
        <p:sp>
          <p:nvSpPr>
            <p:cNvPr id="602" name="Google Shape;602;p26"/>
            <p:cNvSpPr/>
            <p:nvPr/>
          </p:nvSpPr>
          <p:spPr>
            <a:xfrm rot="10800000">
              <a:off x="-1900475" y="-883043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03" name="Google Shape;603;p26"/>
            <p:cNvSpPr/>
            <p:nvPr/>
          </p:nvSpPr>
          <p:spPr>
            <a:xfrm flipH="1">
              <a:off x="-973100" y="4786819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604" name="Google Shape;604;p26"/>
          <p:cNvSpPr/>
          <p:nvPr/>
        </p:nvSpPr>
        <p:spPr>
          <a:xfrm rot="10800000">
            <a:off x="-308364" y="4876491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05" name="Google Shape;605;p26"/>
          <p:cNvGrpSpPr/>
          <p:nvPr/>
        </p:nvGrpSpPr>
        <p:grpSpPr>
          <a:xfrm>
            <a:off x="-1129385" y="-2478031"/>
            <a:ext cx="12010982" cy="8673260"/>
            <a:chOff x="-1129385" y="-2478031"/>
            <a:chExt cx="12010982" cy="8673260"/>
          </a:xfrm>
        </p:grpSpPr>
        <p:sp>
          <p:nvSpPr>
            <p:cNvPr id="606" name="Google Shape;606;p26"/>
            <p:cNvSpPr/>
            <p:nvPr/>
          </p:nvSpPr>
          <p:spPr>
            <a:xfrm rot="10800000">
              <a:off x="5766190" y="-247803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07" name="Google Shape;607;p26"/>
            <p:cNvSpPr/>
            <p:nvPr/>
          </p:nvSpPr>
          <p:spPr>
            <a:xfrm flipH="1">
              <a:off x="-1129385" y="465782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608" name="Google Shape;608;p26"/>
          <p:cNvGrpSpPr/>
          <p:nvPr/>
        </p:nvGrpSpPr>
        <p:grpSpPr>
          <a:xfrm>
            <a:off x="-1765037" y="118040"/>
            <a:ext cx="3296400" cy="703085"/>
            <a:chOff x="-12" y="3628590"/>
            <a:chExt cx="3296400" cy="703085"/>
          </a:xfrm>
        </p:grpSpPr>
        <p:grpSp>
          <p:nvGrpSpPr>
            <p:cNvPr id="609" name="Google Shape;609;p26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10" name="Google Shape;610;p2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1" name="Google Shape;611;p2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2" name="Google Shape;612;p26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13" name="Google Shape;613;p2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4" name="Google Shape;614;p2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5" name="Google Shape;615;p26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16" name="Google Shape;616;p2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7" name="Google Shape;617;p2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8" name="Google Shape;618;p26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19" name="Google Shape;619;p2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0" name="Google Shape;620;p2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1" name="Google Shape;621;p26"/>
          <p:cNvSpPr txBox="1">
            <a:spLocks noGrp="1"/>
          </p:cNvSpPr>
          <p:nvPr>
            <p:ph type="title" hasCustomPrompt="1"/>
          </p:nvPr>
        </p:nvSpPr>
        <p:spPr>
          <a:xfrm>
            <a:off x="1531375" y="1785550"/>
            <a:ext cx="987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2" name="Google Shape;622;p26"/>
          <p:cNvSpPr txBox="1">
            <a:spLocks noGrp="1"/>
          </p:cNvSpPr>
          <p:nvPr>
            <p:ph type="subTitle" idx="1"/>
          </p:nvPr>
        </p:nvSpPr>
        <p:spPr>
          <a:xfrm>
            <a:off x="938500" y="3813800"/>
            <a:ext cx="21732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3" name="Google Shape;623;p26"/>
          <p:cNvSpPr txBox="1">
            <a:spLocks noGrp="1"/>
          </p:cNvSpPr>
          <p:nvPr>
            <p:ph type="subTitle" idx="2"/>
          </p:nvPr>
        </p:nvSpPr>
        <p:spPr>
          <a:xfrm>
            <a:off x="938500" y="3479925"/>
            <a:ext cx="2173200" cy="4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624" name="Google Shape;624;p26"/>
          <p:cNvSpPr txBox="1">
            <a:spLocks noGrp="1"/>
          </p:cNvSpPr>
          <p:nvPr>
            <p:ph type="title" idx="3" hasCustomPrompt="1"/>
          </p:nvPr>
        </p:nvSpPr>
        <p:spPr>
          <a:xfrm>
            <a:off x="4078200" y="1785550"/>
            <a:ext cx="987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5" name="Google Shape;625;p26"/>
          <p:cNvSpPr txBox="1">
            <a:spLocks noGrp="1"/>
          </p:cNvSpPr>
          <p:nvPr>
            <p:ph type="subTitle" idx="4"/>
          </p:nvPr>
        </p:nvSpPr>
        <p:spPr>
          <a:xfrm>
            <a:off x="3485400" y="3813800"/>
            <a:ext cx="21732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6" name="Google Shape;626;p26"/>
          <p:cNvSpPr txBox="1">
            <a:spLocks noGrp="1"/>
          </p:cNvSpPr>
          <p:nvPr>
            <p:ph type="subTitle" idx="5"/>
          </p:nvPr>
        </p:nvSpPr>
        <p:spPr>
          <a:xfrm>
            <a:off x="3485400" y="3479925"/>
            <a:ext cx="2173200" cy="4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627" name="Google Shape;627;p26"/>
          <p:cNvSpPr txBox="1">
            <a:spLocks noGrp="1"/>
          </p:cNvSpPr>
          <p:nvPr>
            <p:ph type="title" idx="6" hasCustomPrompt="1"/>
          </p:nvPr>
        </p:nvSpPr>
        <p:spPr>
          <a:xfrm>
            <a:off x="6625100" y="1785550"/>
            <a:ext cx="987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8" name="Google Shape;628;p26"/>
          <p:cNvSpPr txBox="1">
            <a:spLocks noGrp="1"/>
          </p:cNvSpPr>
          <p:nvPr>
            <p:ph type="subTitle" idx="7"/>
          </p:nvPr>
        </p:nvSpPr>
        <p:spPr>
          <a:xfrm>
            <a:off x="6032300" y="3813800"/>
            <a:ext cx="21732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9" name="Google Shape;629;p26"/>
          <p:cNvSpPr txBox="1">
            <a:spLocks noGrp="1"/>
          </p:cNvSpPr>
          <p:nvPr>
            <p:ph type="subTitle" idx="8"/>
          </p:nvPr>
        </p:nvSpPr>
        <p:spPr>
          <a:xfrm>
            <a:off x="6032300" y="3479925"/>
            <a:ext cx="2173200" cy="4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630" name="Google Shape;630;p26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33" name="Google Shape;633;p27"/>
          <p:cNvGrpSpPr/>
          <p:nvPr/>
        </p:nvGrpSpPr>
        <p:grpSpPr>
          <a:xfrm rot="10800000" flipH="1">
            <a:off x="7632084" y="158865"/>
            <a:ext cx="3010303" cy="380635"/>
            <a:chOff x="5446772" y="1743190"/>
            <a:chExt cx="3010303" cy="380635"/>
          </a:xfrm>
        </p:grpSpPr>
        <p:grpSp>
          <p:nvGrpSpPr>
            <p:cNvPr id="634" name="Google Shape;634;p27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635" name="Google Shape;635;p2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36" name="Google Shape;636;p2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7" name="Google Shape;637;p27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638" name="Google Shape;638;p2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9" name="Google Shape;639;p2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27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641" name="Google Shape;641;p2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2" name="Google Shape;642;p2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3" name="Google Shape;643;p27"/>
          <p:cNvGrpSpPr/>
          <p:nvPr/>
        </p:nvGrpSpPr>
        <p:grpSpPr>
          <a:xfrm>
            <a:off x="-201828" y="-265593"/>
            <a:ext cx="9294978" cy="6913322"/>
            <a:chOff x="-201828" y="-265593"/>
            <a:chExt cx="9294978" cy="6913322"/>
          </a:xfrm>
        </p:grpSpPr>
        <p:sp>
          <p:nvSpPr>
            <p:cNvPr id="644" name="Google Shape;644;p27"/>
            <p:cNvSpPr/>
            <p:nvPr/>
          </p:nvSpPr>
          <p:spPr>
            <a:xfrm>
              <a:off x="-201828" y="473633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 rot="10800000" flipH="1">
              <a:off x="-163643" y="-265593"/>
              <a:ext cx="1539180" cy="80509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6" name="Google Shape;646;p27"/>
          <p:cNvSpPr/>
          <p:nvPr/>
        </p:nvSpPr>
        <p:spPr>
          <a:xfrm rot="10800000" flipH="1">
            <a:off x="8818850" y="4058484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371025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28"/>
          <p:cNvGrpSpPr/>
          <p:nvPr/>
        </p:nvGrpSpPr>
        <p:grpSpPr>
          <a:xfrm>
            <a:off x="-1199871" y="-1359417"/>
            <a:ext cx="10183874" cy="7869675"/>
            <a:chOff x="-1199871" y="-1359417"/>
            <a:chExt cx="10183874" cy="7869675"/>
          </a:xfrm>
        </p:grpSpPr>
        <p:grpSp>
          <p:nvGrpSpPr>
            <p:cNvPr id="650" name="Google Shape;650;p28"/>
            <p:cNvGrpSpPr/>
            <p:nvPr/>
          </p:nvGrpSpPr>
          <p:grpSpPr>
            <a:xfrm>
              <a:off x="-955172" y="-1359417"/>
              <a:ext cx="9939175" cy="7789388"/>
              <a:chOff x="-955172" y="-1359417"/>
              <a:chExt cx="9939175" cy="7789388"/>
            </a:xfrm>
          </p:grpSpPr>
          <p:sp>
            <p:nvSpPr>
              <p:cNvPr id="651" name="Google Shape;651;p28"/>
              <p:cNvSpPr/>
              <p:nvPr/>
            </p:nvSpPr>
            <p:spPr>
              <a:xfrm flipH="1">
                <a:off x="5463604" y="4588371"/>
                <a:ext cx="3520399" cy="1841600"/>
              </a:xfrm>
              <a:custGeom>
                <a:avLst/>
                <a:gdLst/>
                <a:ahLst/>
                <a:cxnLst/>
                <a:rect l="l" t="t" r="r" b="b"/>
                <a:pathLst>
                  <a:path w="64958" h="33981" extrusionOk="0">
                    <a:moveTo>
                      <a:pt x="1" y="0"/>
                    </a:moveTo>
                    <a:lnTo>
                      <a:pt x="1" y="33831"/>
                    </a:lnTo>
                    <a:lnTo>
                      <a:pt x="64957" y="33980"/>
                    </a:lnTo>
                    <a:lnTo>
                      <a:pt x="64957" y="33980"/>
                    </a:lnTo>
                    <a:lnTo>
                      <a:pt x="30991" y="0"/>
                    </a:lnTo>
                    <a:close/>
                  </a:path>
                </a:pathLst>
              </a:custGeom>
              <a:solidFill>
                <a:srgbClr val="000000">
                  <a:alpha val="8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 rot="10800000" flipH="1">
                <a:off x="-955172" y="-1359417"/>
                <a:ext cx="2979895" cy="1757817"/>
              </a:xfrm>
              <a:custGeom>
                <a:avLst/>
                <a:gdLst/>
                <a:ahLst/>
                <a:cxnLst/>
                <a:rect l="l" t="t" r="r" b="b"/>
                <a:pathLst>
                  <a:path w="111617" h="65842" extrusionOk="0">
                    <a:moveTo>
                      <a:pt x="0" y="0"/>
                    </a:moveTo>
                    <a:lnTo>
                      <a:pt x="0" y="65842"/>
                    </a:lnTo>
                    <a:lnTo>
                      <a:pt x="111616" y="65842"/>
                    </a:lnTo>
                    <a:lnTo>
                      <a:pt x="111616" y="17621"/>
                    </a:lnTo>
                    <a:lnTo>
                      <a:pt x="97436" y="17621"/>
                    </a:lnTo>
                    <a:lnTo>
                      <a:pt x="85702" y="6053"/>
                    </a:lnTo>
                    <a:lnTo>
                      <a:pt x="52864" y="6053"/>
                    </a:lnTo>
                    <a:lnTo>
                      <a:pt x="46811" y="0"/>
                    </a:lnTo>
                    <a:close/>
                  </a:path>
                </a:pathLst>
              </a:custGeom>
              <a:solidFill>
                <a:srgbClr val="000000">
                  <a:alpha val="8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3" name="Google Shape;653;p28"/>
            <p:cNvSpPr/>
            <p:nvPr/>
          </p:nvSpPr>
          <p:spPr>
            <a:xfrm>
              <a:off x="-1199871" y="466865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28"/>
          <p:cNvSpPr/>
          <p:nvPr/>
        </p:nvSpPr>
        <p:spPr>
          <a:xfrm flipH="1">
            <a:off x="8647766" y="4521501"/>
            <a:ext cx="1232340" cy="231995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Google Shape;655;p28"/>
          <p:cNvGrpSpPr/>
          <p:nvPr/>
        </p:nvGrpSpPr>
        <p:grpSpPr>
          <a:xfrm rot="10800000" flipH="1">
            <a:off x="-1576500" y="4252465"/>
            <a:ext cx="3296400" cy="703085"/>
            <a:chOff x="-12" y="3628590"/>
            <a:chExt cx="3296400" cy="703085"/>
          </a:xfrm>
        </p:grpSpPr>
        <p:grpSp>
          <p:nvGrpSpPr>
            <p:cNvPr id="656" name="Google Shape;656;p28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57" name="Google Shape;657;p28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58" name="Google Shape;658;p28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9" name="Google Shape;659;p28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60" name="Google Shape;660;p2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1" name="Google Shape;661;p2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2" name="Google Shape;662;p28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63" name="Google Shape;663;p2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4" name="Google Shape;664;p2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5" name="Google Shape;665;p28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66" name="Google Shape;666;p2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7" name="Google Shape;667;p2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8" name="Google Shape;668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9" name="Google Shape;669;p28"/>
          <p:cNvSpPr/>
          <p:nvPr/>
        </p:nvSpPr>
        <p:spPr>
          <a:xfrm flipH="1">
            <a:off x="5718529" y="4734383"/>
            <a:ext cx="3520400" cy="2076657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1_1"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29"/>
          <p:cNvSpPr/>
          <p:nvPr/>
        </p:nvSpPr>
        <p:spPr>
          <a:xfrm>
            <a:off x="6422716" y="-11537"/>
            <a:ext cx="1232340" cy="231995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9"/>
          <p:cNvSpPr/>
          <p:nvPr/>
        </p:nvSpPr>
        <p:spPr>
          <a:xfrm rot="10800000">
            <a:off x="6549401" y="-1824231"/>
            <a:ext cx="4007050" cy="2363728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4" name="Google Shape;674;p29"/>
          <p:cNvGrpSpPr/>
          <p:nvPr/>
        </p:nvGrpSpPr>
        <p:grpSpPr>
          <a:xfrm>
            <a:off x="-1690350" y="187965"/>
            <a:ext cx="3296400" cy="703085"/>
            <a:chOff x="-12" y="3628590"/>
            <a:chExt cx="3296400" cy="703085"/>
          </a:xfrm>
        </p:grpSpPr>
        <p:grpSp>
          <p:nvGrpSpPr>
            <p:cNvPr id="675" name="Google Shape;675;p29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76" name="Google Shape;676;p29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7" name="Google Shape;677;p29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8" name="Google Shape;678;p29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79" name="Google Shape;679;p2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80" name="Google Shape;680;p2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1" name="Google Shape;681;p29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82" name="Google Shape;682;p2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83" name="Google Shape;683;p2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4" name="Google Shape;684;p29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85" name="Google Shape;685;p2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86" name="Google Shape;686;p2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7" name="Google Shape;687;p29"/>
          <p:cNvGrpSpPr/>
          <p:nvPr/>
        </p:nvGrpSpPr>
        <p:grpSpPr>
          <a:xfrm>
            <a:off x="-2028096" y="-665229"/>
            <a:ext cx="5371751" cy="7430144"/>
            <a:chOff x="-2028096" y="-665229"/>
            <a:chExt cx="5371751" cy="7430144"/>
          </a:xfrm>
        </p:grpSpPr>
        <p:sp>
          <p:nvSpPr>
            <p:cNvPr id="688" name="Google Shape;688;p29"/>
            <p:cNvSpPr/>
            <p:nvPr/>
          </p:nvSpPr>
          <p:spPr>
            <a:xfrm>
              <a:off x="-176746" y="4688258"/>
              <a:ext cx="3520400" cy="207665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 rot="10800000" flipH="1">
              <a:off x="-2028096" y="-665229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30"/>
          <p:cNvGrpSpPr/>
          <p:nvPr/>
        </p:nvGrpSpPr>
        <p:grpSpPr>
          <a:xfrm>
            <a:off x="-1206796" y="-728442"/>
            <a:ext cx="11075673" cy="7393347"/>
            <a:chOff x="-1206796" y="-728442"/>
            <a:chExt cx="11075673" cy="7393347"/>
          </a:xfrm>
        </p:grpSpPr>
        <p:sp>
          <p:nvSpPr>
            <p:cNvPr id="692" name="Google Shape;692;p30"/>
            <p:cNvSpPr/>
            <p:nvPr/>
          </p:nvSpPr>
          <p:spPr>
            <a:xfrm rot="10800000" flipH="1">
              <a:off x="-1206796" y="-728442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 rot="10800000">
              <a:off x="7640980" y="-385"/>
              <a:ext cx="2227897" cy="1165463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-150967" y="4753509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30"/>
          <p:cNvGrpSpPr/>
          <p:nvPr/>
        </p:nvGrpSpPr>
        <p:grpSpPr>
          <a:xfrm>
            <a:off x="-460988" y="5"/>
            <a:ext cx="8180159" cy="5143491"/>
            <a:chOff x="-460988" y="5"/>
            <a:chExt cx="8180159" cy="5143491"/>
          </a:xfrm>
        </p:grpSpPr>
        <p:sp>
          <p:nvSpPr>
            <p:cNvPr id="696" name="Google Shape;696;p30"/>
            <p:cNvSpPr/>
            <p:nvPr/>
          </p:nvSpPr>
          <p:spPr>
            <a:xfrm>
              <a:off x="6712387" y="5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7" name="Google Shape;697;p30"/>
            <p:cNvGrpSpPr/>
            <p:nvPr/>
          </p:nvGrpSpPr>
          <p:grpSpPr>
            <a:xfrm>
              <a:off x="-460988" y="447730"/>
              <a:ext cx="7721994" cy="4695766"/>
              <a:chOff x="-460988" y="447730"/>
              <a:chExt cx="7721994" cy="4695766"/>
            </a:xfrm>
          </p:grpSpPr>
          <p:sp>
            <p:nvSpPr>
              <p:cNvPr id="698" name="Google Shape;698;p30"/>
              <p:cNvSpPr/>
              <p:nvPr/>
            </p:nvSpPr>
            <p:spPr>
              <a:xfrm flipH="1">
                <a:off x="-460988" y="447730"/>
                <a:ext cx="1006784" cy="183531"/>
              </a:xfrm>
              <a:custGeom>
                <a:avLst/>
                <a:gdLst/>
                <a:ahLst/>
                <a:cxnLst/>
                <a:rect l="l" t="t" r="r" b="b"/>
                <a:pathLst>
                  <a:path w="15848" h="2889" extrusionOk="0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9" name="Google Shape;699;p30"/>
              <p:cNvGrpSpPr/>
              <p:nvPr/>
            </p:nvGrpSpPr>
            <p:grpSpPr>
              <a:xfrm>
                <a:off x="117004" y="4911501"/>
                <a:ext cx="7144003" cy="231995"/>
                <a:chOff x="117004" y="4911501"/>
                <a:chExt cx="7144003" cy="231995"/>
              </a:xfrm>
            </p:grpSpPr>
            <p:sp>
              <p:nvSpPr>
                <p:cNvPr id="700" name="Google Shape;700;p30"/>
                <p:cNvSpPr/>
                <p:nvPr/>
              </p:nvSpPr>
              <p:spPr>
                <a:xfrm>
                  <a:off x="117004" y="4911501"/>
                  <a:ext cx="1232340" cy="231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25" h="4203" extrusionOk="0">
                      <a:moveTo>
                        <a:pt x="0" y="0"/>
                      </a:moveTo>
                      <a:lnTo>
                        <a:pt x="4191" y="4191"/>
                      </a:lnTo>
                      <a:lnTo>
                        <a:pt x="22325" y="4202"/>
                      </a:lnTo>
                      <a:lnTo>
                        <a:pt x="1813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30"/>
                <p:cNvSpPr/>
                <p:nvPr/>
              </p:nvSpPr>
              <p:spPr>
                <a:xfrm flipH="1">
                  <a:off x="6028666" y="4911501"/>
                  <a:ext cx="1232340" cy="231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25" h="4203" extrusionOk="0">
                      <a:moveTo>
                        <a:pt x="0" y="0"/>
                      </a:moveTo>
                      <a:lnTo>
                        <a:pt x="4191" y="4191"/>
                      </a:lnTo>
                      <a:lnTo>
                        <a:pt x="22325" y="4202"/>
                      </a:lnTo>
                      <a:lnTo>
                        <a:pt x="1813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702" name="Google Shape;702;p30"/>
          <p:cNvGrpSpPr/>
          <p:nvPr/>
        </p:nvGrpSpPr>
        <p:grpSpPr>
          <a:xfrm>
            <a:off x="-1206808" y="-1311142"/>
            <a:ext cx="12598531" cy="8806268"/>
            <a:chOff x="-1206808" y="-1311142"/>
            <a:chExt cx="12598531" cy="8806268"/>
          </a:xfrm>
        </p:grpSpPr>
        <p:sp>
          <p:nvSpPr>
            <p:cNvPr id="703" name="Google Shape;703;p30"/>
            <p:cNvSpPr/>
            <p:nvPr/>
          </p:nvSpPr>
          <p:spPr>
            <a:xfrm rot="10800000" flipH="1">
              <a:off x="-563672" y="-1311142"/>
              <a:ext cx="2979895" cy="175781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 flipH="1">
              <a:off x="6490621" y="4604004"/>
              <a:ext cx="4901102" cy="2891122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 rot="10800000" flipH="1">
              <a:off x="6338717" y="-99790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 flipH="1">
              <a:off x="-1206808" y="438625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30"/>
          <p:cNvSpPr txBox="1">
            <a:spLocks noGrp="1"/>
          </p:cNvSpPr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30"/>
          <p:cNvSpPr txBox="1">
            <a:spLocks noGrp="1"/>
          </p:cNvSpPr>
          <p:nvPr>
            <p:ph type="subTitle" idx="1"/>
          </p:nvPr>
        </p:nvSpPr>
        <p:spPr>
          <a:xfrm>
            <a:off x="2347900" y="15718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09" name="Google Shape;709;p3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000" b="1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4"/>
          <p:cNvGrpSpPr/>
          <p:nvPr/>
        </p:nvGrpSpPr>
        <p:grpSpPr>
          <a:xfrm>
            <a:off x="7852085" y="4186321"/>
            <a:ext cx="3074607" cy="453954"/>
            <a:chOff x="5478797" y="847321"/>
            <a:chExt cx="3074607" cy="453954"/>
          </a:xfrm>
        </p:grpSpPr>
        <p:grpSp>
          <p:nvGrpSpPr>
            <p:cNvPr id="55" name="Google Shape;55;p4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56" name="Google Shape;56;p4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" name="Google Shape;57;p4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4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" name="Google Shape;60;p4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62" name="Google Shape;62;p4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3" name="Google Shape;63;p4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" name="Google Shape;64;p4"/>
          <p:cNvGrpSpPr/>
          <p:nvPr/>
        </p:nvGrpSpPr>
        <p:grpSpPr>
          <a:xfrm>
            <a:off x="-522276" y="-1302097"/>
            <a:ext cx="7191391" cy="7853482"/>
            <a:chOff x="-522276" y="-1302097"/>
            <a:chExt cx="7191391" cy="7853482"/>
          </a:xfrm>
        </p:grpSpPr>
        <p:sp>
          <p:nvSpPr>
            <p:cNvPr id="65" name="Google Shape;65;p4"/>
            <p:cNvSpPr/>
            <p:nvPr/>
          </p:nvSpPr>
          <p:spPr>
            <a:xfrm flipH="1">
              <a:off x="3148717" y="4709785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10800000" flipH="1">
              <a:off x="-522276" y="-130209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"/>
          <p:cNvSpPr txBox="1">
            <a:spLocks noGrp="1"/>
          </p:cNvSpPr>
          <p:nvPr>
            <p:ph type="body" idx="1"/>
          </p:nvPr>
        </p:nvSpPr>
        <p:spPr>
          <a:xfrm>
            <a:off x="720000" y="1065989"/>
            <a:ext cx="7704000" cy="3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4"/>
          <p:cNvSpPr/>
          <p:nvPr/>
        </p:nvSpPr>
        <p:spPr>
          <a:xfrm flipH="1">
            <a:off x="6000549" y="4603999"/>
            <a:ext cx="1205478" cy="219752"/>
          </a:xfrm>
          <a:custGeom>
            <a:avLst/>
            <a:gdLst/>
            <a:ahLst/>
            <a:cxnLst/>
            <a:rect l="l" t="t" r="r" b="b"/>
            <a:pathLst>
              <a:path w="15848" h="2889" extrusionOk="0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4"/>
          <p:cNvGrpSpPr/>
          <p:nvPr/>
        </p:nvGrpSpPr>
        <p:grpSpPr>
          <a:xfrm>
            <a:off x="4132575" y="4716825"/>
            <a:ext cx="5724316" cy="2084515"/>
            <a:chOff x="4132575" y="4716825"/>
            <a:chExt cx="5724316" cy="2084515"/>
          </a:xfrm>
        </p:grpSpPr>
        <p:sp>
          <p:nvSpPr>
            <p:cNvPr id="71" name="Google Shape;71;p4"/>
            <p:cNvSpPr/>
            <p:nvPr/>
          </p:nvSpPr>
          <p:spPr>
            <a:xfrm flipH="1">
              <a:off x="5361875" y="4716825"/>
              <a:ext cx="4495016" cy="2084515"/>
            </a:xfrm>
            <a:custGeom>
              <a:avLst/>
              <a:gdLst/>
              <a:ahLst/>
              <a:cxnLst/>
              <a:rect l="l" t="t" r="r" b="b"/>
              <a:pathLst>
                <a:path w="101749" h="47185" extrusionOk="0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flipH="1">
              <a:off x="4132575" y="4716825"/>
              <a:ext cx="4495016" cy="2084515"/>
            </a:xfrm>
            <a:custGeom>
              <a:avLst/>
              <a:gdLst/>
              <a:ahLst/>
              <a:cxnLst/>
              <a:rect l="l" t="t" r="r" b="b"/>
              <a:pathLst>
                <a:path w="101749" h="47185" extrusionOk="0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31"/>
          <p:cNvGrpSpPr/>
          <p:nvPr/>
        </p:nvGrpSpPr>
        <p:grpSpPr>
          <a:xfrm rot="10800000">
            <a:off x="-1889528" y="158865"/>
            <a:ext cx="3010303" cy="380635"/>
            <a:chOff x="5446772" y="1743190"/>
            <a:chExt cx="3010303" cy="380635"/>
          </a:xfrm>
        </p:grpSpPr>
        <p:grpSp>
          <p:nvGrpSpPr>
            <p:cNvPr id="712" name="Google Shape;712;p31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713" name="Google Shape;713;p3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4" name="Google Shape;714;p3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31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716" name="Google Shape;716;p3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" name="Google Shape;717;p3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" name="Google Shape;718;p31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19" name="Google Shape;719;p3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0" name="Google Shape;720;p3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1" name="Google Shape;721;p31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722" name="Google Shape;722;p31"/>
            <p:cNvSpPr/>
            <p:nvPr/>
          </p:nvSpPr>
          <p:spPr>
            <a:xfrm>
              <a:off x="-201828" y="473633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 rot="10800000" flipH="1">
              <a:off x="1175807" y="-265593"/>
              <a:ext cx="1539180" cy="80509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31"/>
          <p:cNvSpPr/>
          <p:nvPr/>
        </p:nvSpPr>
        <p:spPr>
          <a:xfrm rot="10800000">
            <a:off x="794659" y="4876484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1"/>
          <p:cNvSpPr/>
          <p:nvPr/>
        </p:nvSpPr>
        <p:spPr>
          <a:xfrm flipH="1">
            <a:off x="-561113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32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728" name="Google Shape;728;p32"/>
            <p:cNvSpPr/>
            <p:nvPr/>
          </p:nvSpPr>
          <p:spPr>
            <a:xfrm>
              <a:off x="7695191" y="307513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2"/>
          <p:cNvGrpSpPr/>
          <p:nvPr/>
        </p:nvGrpSpPr>
        <p:grpSpPr>
          <a:xfrm flipH="1">
            <a:off x="7391104" y="241540"/>
            <a:ext cx="3296400" cy="703085"/>
            <a:chOff x="-12" y="3628590"/>
            <a:chExt cx="3296400" cy="703085"/>
          </a:xfrm>
        </p:grpSpPr>
        <p:grpSp>
          <p:nvGrpSpPr>
            <p:cNvPr id="731" name="Google Shape;731;p3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732" name="Google Shape;732;p3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3" name="Google Shape;733;p3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4" name="Google Shape;734;p3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735" name="Google Shape;735;p3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6" name="Google Shape;736;p3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3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738" name="Google Shape;738;p3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9" name="Google Shape;739;p3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3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741" name="Google Shape;741;p3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2" name="Google Shape;742;p3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32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744" name="Google Shape;744;p32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 rot="10800000" flipH="1">
              <a:off x="-881984" y="-739244"/>
              <a:ext cx="1959133" cy="1024867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2"/>
          <p:cNvSpPr/>
          <p:nvPr/>
        </p:nvSpPr>
        <p:spPr>
          <a:xfrm flipH="1">
            <a:off x="-417877" y="511088"/>
            <a:ext cx="1232340" cy="231995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2"/>
          <p:cNvSpPr/>
          <p:nvPr/>
        </p:nvSpPr>
        <p:spPr>
          <a:xfrm rot="10800000" flipH="1">
            <a:off x="-621671" y="-1770656"/>
            <a:ext cx="4007050" cy="2363728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5"/>
          <p:cNvGrpSpPr/>
          <p:nvPr/>
        </p:nvGrpSpPr>
        <p:grpSpPr>
          <a:xfrm>
            <a:off x="-1093351" y="-1466368"/>
            <a:ext cx="10388326" cy="8402728"/>
            <a:chOff x="-1093351" y="-1466368"/>
            <a:chExt cx="10388326" cy="8402728"/>
          </a:xfrm>
        </p:grpSpPr>
        <p:sp>
          <p:nvSpPr>
            <p:cNvPr id="75" name="Google Shape;75;p5"/>
            <p:cNvSpPr/>
            <p:nvPr/>
          </p:nvSpPr>
          <p:spPr>
            <a:xfrm rot="10800000" flipH="1">
              <a:off x="-3" y="-1466368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-1093351" y="4567200"/>
              <a:ext cx="4016259" cy="2369160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1"/>
          </p:nvPr>
        </p:nvSpPr>
        <p:spPr>
          <a:xfrm>
            <a:off x="6360578" y="3454300"/>
            <a:ext cx="17739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2"/>
          </p:nvPr>
        </p:nvSpPr>
        <p:spPr>
          <a:xfrm>
            <a:off x="2644083" y="3454300"/>
            <a:ext cx="17706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3"/>
          </p:nvPr>
        </p:nvSpPr>
        <p:spPr>
          <a:xfrm>
            <a:off x="6360575" y="2714800"/>
            <a:ext cx="1773900" cy="8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4"/>
          </p:nvPr>
        </p:nvSpPr>
        <p:spPr>
          <a:xfrm>
            <a:off x="2643925" y="2714800"/>
            <a:ext cx="1770600" cy="8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82" name="Google Shape;82;p5"/>
          <p:cNvGrpSpPr/>
          <p:nvPr/>
        </p:nvGrpSpPr>
        <p:grpSpPr>
          <a:xfrm>
            <a:off x="7568059" y="4604012"/>
            <a:ext cx="3010303" cy="380635"/>
            <a:chOff x="5446772" y="1743190"/>
            <a:chExt cx="3010303" cy="380635"/>
          </a:xfrm>
        </p:grpSpPr>
        <p:grpSp>
          <p:nvGrpSpPr>
            <p:cNvPr id="83" name="Google Shape;83;p5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84" name="Google Shape;84;p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5" name="Google Shape;85;p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" name="Google Shape;86;p5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87" name="Google Shape;87;p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8" name="Google Shape;88;p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" name="Google Shape;89;p5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90" name="Google Shape;90;p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" name="Google Shape;91;p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5"/>
          <p:cNvSpPr/>
          <p:nvPr/>
        </p:nvSpPr>
        <p:spPr>
          <a:xfrm flipH="1">
            <a:off x="-831826" y="-3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"/>
          <p:cNvSpPr/>
          <p:nvPr/>
        </p:nvSpPr>
        <p:spPr>
          <a:xfrm rot="10800000" flipH="1">
            <a:off x="7378450" y="-807272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/>
          <p:nvPr/>
        </p:nvSpPr>
        <p:spPr>
          <a:xfrm rot="10800000" flipH="1">
            <a:off x="-1358733" y="-903765"/>
            <a:ext cx="3520399" cy="1841600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6"/>
          <p:cNvGrpSpPr/>
          <p:nvPr/>
        </p:nvGrpSpPr>
        <p:grpSpPr>
          <a:xfrm rot="10800000">
            <a:off x="-984940" y="165546"/>
            <a:ext cx="3074607" cy="453954"/>
            <a:chOff x="5478797" y="847321"/>
            <a:chExt cx="3074607" cy="453954"/>
          </a:xfrm>
        </p:grpSpPr>
        <p:grpSp>
          <p:nvGrpSpPr>
            <p:cNvPr id="97" name="Google Shape;97;p6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98" name="Google Shape;98;p6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" name="Google Shape;99;p6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6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101" name="Google Shape;101;p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" name="Google Shape;102;p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6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104" name="Google Shape;104;p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" name="Google Shape;105;p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6" name="Google Shape;106;p6"/>
          <p:cNvSpPr/>
          <p:nvPr/>
        </p:nvSpPr>
        <p:spPr>
          <a:xfrm rot="10800000">
            <a:off x="6000549" y="-1553122"/>
            <a:ext cx="3520399" cy="1841600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713224" y="4972674"/>
            <a:ext cx="1205478" cy="219752"/>
          </a:xfrm>
          <a:custGeom>
            <a:avLst/>
            <a:gdLst/>
            <a:ahLst/>
            <a:cxnLst/>
            <a:rect l="l" t="t" r="r" b="b"/>
            <a:pathLst>
              <a:path w="15848" h="2889" extrusionOk="0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6"/>
          <p:cNvGrpSpPr/>
          <p:nvPr/>
        </p:nvGrpSpPr>
        <p:grpSpPr>
          <a:xfrm flipH="1">
            <a:off x="-3634650" y="4404925"/>
            <a:ext cx="5724316" cy="2084515"/>
            <a:chOff x="4132575" y="4716825"/>
            <a:chExt cx="5724316" cy="2084515"/>
          </a:xfrm>
        </p:grpSpPr>
        <p:sp>
          <p:nvSpPr>
            <p:cNvPr id="109" name="Google Shape;109;p6"/>
            <p:cNvSpPr/>
            <p:nvPr/>
          </p:nvSpPr>
          <p:spPr>
            <a:xfrm flipH="1">
              <a:off x="5361875" y="4716825"/>
              <a:ext cx="4495016" cy="2084515"/>
            </a:xfrm>
            <a:custGeom>
              <a:avLst/>
              <a:gdLst/>
              <a:ahLst/>
              <a:cxnLst/>
              <a:rect l="l" t="t" r="r" b="b"/>
              <a:pathLst>
                <a:path w="101749" h="47185" extrusionOk="0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flipH="1">
              <a:off x="4132575" y="4716825"/>
              <a:ext cx="4495016" cy="2084515"/>
            </a:xfrm>
            <a:custGeom>
              <a:avLst/>
              <a:gdLst/>
              <a:ahLst/>
              <a:cxnLst/>
              <a:rect l="l" t="t" r="r" b="b"/>
              <a:pathLst>
                <a:path w="101749" h="47185" extrusionOk="0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ubTitle" idx="1"/>
          </p:nvPr>
        </p:nvSpPr>
        <p:spPr>
          <a:xfrm>
            <a:off x="1039274" y="1747188"/>
            <a:ext cx="30570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7"/>
          <p:cNvSpPr>
            <a:spLocks noGrp="1"/>
          </p:cNvSpPr>
          <p:nvPr>
            <p:ph type="pic" idx="2"/>
          </p:nvPr>
        </p:nvSpPr>
        <p:spPr>
          <a:xfrm>
            <a:off x="4393774" y="1379588"/>
            <a:ext cx="3903300" cy="30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7"/>
          <p:cNvSpPr/>
          <p:nvPr/>
        </p:nvSpPr>
        <p:spPr>
          <a:xfrm>
            <a:off x="-1098862" y="4604011"/>
            <a:ext cx="5115407" cy="3017539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"/>
          <p:cNvSpPr/>
          <p:nvPr/>
        </p:nvSpPr>
        <p:spPr>
          <a:xfrm rot="10800000" flipH="1">
            <a:off x="-1594613" y="-603810"/>
            <a:ext cx="3247250" cy="1698710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13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7"/>
          <p:cNvGrpSpPr/>
          <p:nvPr/>
        </p:nvGrpSpPr>
        <p:grpSpPr>
          <a:xfrm>
            <a:off x="645846" y="7"/>
            <a:ext cx="7230373" cy="5143500"/>
            <a:chOff x="645846" y="7"/>
            <a:chExt cx="7230373" cy="5143500"/>
          </a:xfrm>
        </p:grpSpPr>
        <p:sp>
          <p:nvSpPr>
            <p:cNvPr id="119" name="Google Shape;119;p7"/>
            <p:cNvSpPr/>
            <p:nvPr/>
          </p:nvSpPr>
          <p:spPr>
            <a:xfrm rot="10800000">
              <a:off x="6457967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10800000">
              <a:off x="645846" y="495997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7"/>
          <p:cNvGrpSpPr/>
          <p:nvPr/>
        </p:nvGrpSpPr>
        <p:grpSpPr>
          <a:xfrm>
            <a:off x="-1510053" y="314652"/>
            <a:ext cx="3296400" cy="703085"/>
            <a:chOff x="-12" y="3628590"/>
            <a:chExt cx="3296400" cy="703085"/>
          </a:xfrm>
        </p:grpSpPr>
        <p:grpSp>
          <p:nvGrpSpPr>
            <p:cNvPr id="122" name="Google Shape;122;p7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23" name="Google Shape;123;p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4" name="Google Shape;124;p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7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26" name="Google Shape;126;p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7" name="Google Shape;127;p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" name="Google Shape;128;p7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129" name="Google Shape;129;p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0" name="Google Shape;130;p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" name="Google Shape;131;p7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32" name="Google Shape;132;p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3" name="Google Shape;133;p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" name="Google Shape;134;p7"/>
          <p:cNvGrpSpPr/>
          <p:nvPr/>
        </p:nvGrpSpPr>
        <p:grpSpPr>
          <a:xfrm>
            <a:off x="-1510039" y="-1589006"/>
            <a:ext cx="11920665" cy="7774731"/>
            <a:chOff x="-1510039" y="-1589006"/>
            <a:chExt cx="11920665" cy="7774731"/>
          </a:xfrm>
        </p:grpSpPr>
        <p:sp>
          <p:nvSpPr>
            <p:cNvPr id="135" name="Google Shape;135;p7"/>
            <p:cNvSpPr/>
            <p:nvPr/>
          </p:nvSpPr>
          <p:spPr>
            <a:xfrm rot="10800000">
              <a:off x="6802328" y="-1589006"/>
              <a:ext cx="3608299" cy="2128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1510039" y="4316600"/>
              <a:ext cx="3573015" cy="186912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8"/>
          <p:cNvGrpSpPr/>
          <p:nvPr/>
        </p:nvGrpSpPr>
        <p:grpSpPr>
          <a:xfrm>
            <a:off x="-10" y="-1009617"/>
            <a:ext cx="9640083" cy="7443072"/>
            <a:chOff x="-10" y="-1009617"/>
            <a:chExt cx="9640083" cy="7443072"/>
          </a:xfrm>
        </p:grpSpPr>
        <p:sp>
          <p:nvSpPr>
            <p:cNvPr id="139" name="Google Shape;139;p8"/>
            <p:cNvSpPr/>
            <p:nvPr/>
          </p:nvSpPr>
          <p:spPr>
            <a:xfrm rot="10800000">
              <a:off x="6119674" y="-100961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 rot="10800000" flipH="1">
              <a:off x="0" y="-82735"/>
              <a:ext cx="2227897" cy="1165463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 flipH="1">
              <a:off x="-10" y="4522059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8"/>
          <p:cNvGrpSpPr/>
          <p:nvPr/>
        </p:nvGrpSpPr>
        <p:grpSpPr>
          <a:xfrm>
            <a:off x="2503206" y="5"/>
            <a:ext cx="7007334" cy="4699016"/>
            <a:chOff x="2503206" y="5"/>
            <a:chExt cx="7007334" cy="4699016"/>
          </a:xfrm>
        </p:grpSpPr>
        <p:grpSp>
          <p:nvGrpSpPr>
            <p:cNvPr id="143" name="Google Shape;143;p8"/>
            <p:cNvGrpSpPr/>
            <p:nvPr/>
          </p:nvGrpSpPr>
          <p:grpSpPr>
            <a:xfrm>
              <a:off x="2503206" y="5"/>
              <a:ext cx="5597879" cy="4699016"/>
              <a:chOff x="2503206" y="5"/>
              <a:chExt cx="5597879" cy="4699016"/>
            </a:xfrm>
          </p:grpSpPr>
          <p:sp>
            <p:nvSpPr>
              <p:cNvPr id="144" name="Google Shape;144;p8"/>
              <p:cNvSpPr/>
              <p:nvPr/>
            </p:nvSpPr>
            <p:spPr>
              <a:xfrm flipH="1">
                <a:off x="2503206" y="5"/>
                <a:ext cx="1006784" cy="183531"/>
              </a:xfrm>
              <a:custGeom>
                <a:avLst/>
                <a:gdLst/>
                <a:ahLst/>
                <a:cxnLst/>
                <a:rect l="l" t="t" r="r" b="b"/>
                <a:pathLst>
                  <a:path w="15848" h="2889" extrusionOk="0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 flipH="1">
                <a:off x="6868745" y="4467026"/>
                <a:ext cx="1232340" cy="231995"/>
              </a:xfrm>
              <a:custGeom>
                <a:avLst/>
                <a:gdLst/>
                <a:ahLst/>
                <a:cxnLst/>
                <a:rect l="l" t="t" r="r" b="b"/>
                <a:pathLst>
                  <a:path w="22325" h="4203" extrusionOk="0">
                    <a:moveTo>
                      <a:pt x="0" y="0"/>
                    </a:moveTo>
                    <a:lnTo>
                      <a:pt x="4191" y="4191"/>
                    </a:lnTo>
                    <a:lnTo>
                      <a:pt x="22325" y="4202"/>
                    </a:lnTo>
                    <a:lnTo>
                      <a:pt x="181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146;p8"/>
            <p:cNvGrpSpPr/>
            <p:nvPr/>
          </p:nvGrpSpPr>
          <p:grpSpPr>
            <a:xfrm>
              <a:off x="7937781" y="5"/>
              <a:ext cx="1572759" cy="183531"/>
              <a:chOff x="7937781" y="5"/>
              <a:chExt cx="1572759" cy="183531"/>
            </a:xfrm>
          </p:grpSpPr>
          <p:sp>
            <p:nvSpPr>
              <p:cNvPr id="147" name="Google Shape;147;p8"/>
              <p:cNvSpPr/>
              <p:nvPr/>
            </p:nvSpPr>
            <p:spPr>
              <a:xfrm>
                <a:off x="8503756" y="5"/>
                <a:ext cx="1006784" cy="183531"/>
              </a:xfrm>
              <a:custGeom>
                <a:avLst/>
                <a:gdLst/>
                <a:ahLst/>
                <a:cxnLst/>
                <a:rect l="l" t="t" r="r" b="b"/>
                <a:pathLst>
                  <a:path w="15848" h="2889" extrusionOk="0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7937781" y="5"/>
                <a:ext cx="1006784" cy="183531"/>
              </a:xfrm>
              <a:custGeom>
                <a:avLst/>
                <a:gdLst/>
                <a:ahLst/>
                <a:cxnLst/>
                <a:rect l="l" t="t" r="r" b="b"/>
                <a:pathLst>
                  <a:path w="15848" h="2889" extrusionOk="0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" name="Google Shape;149;p8"/>
          <p:cNvGrpSpPr/>
          <p:nvPr/>
        </p:nvGrpSpPr>
        <p:grpSpPr>
          <a:xfrm>
            <a:off x="-1320285" y="-2292139"/>
            <a:ext cx="12455532" cy="9684964"/>
            <a:chOff x="-1320285" y="-2292139"/>
            <a:chExt cx="12455532" cy="9684964"/>
          </a:xfrm>
        </p:grpSpPr>
        <p:sp>
          <p:nvSpPr>
            <p:cNvPr id="150" name="Google Shape;150;p8"/>
            <p:cNvSpPr/>
            <p:nvPr/>
          </p:nvSpPr>
          <p:spPr>
            <a:xfrm flipH="1">
              <a:off x="6019840" y="4375286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 rot="10800000" flipH="1">
              <a:off x="-1320285" y="-22921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-432453" y="4992033"/>
              <a:ext cx="3520400" cy="207665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1768550" y="1636650"/>
            <a:ext cx="5607000" cy="18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54" name="Google Shape;154;p8"/>
          <p:cNvGrpSpPr/>
          <p:nvPr/>
        </p:nvGrpSpPr>
        <p:grpSpPr>
          <a:xfrm>
            <a:off x="-1892403" y="831971"/>
            <a:ext cx="12928869" cy="3635055"/>
            <a:chOff x="-1892403" y="831971"/>
            <a:chExt cx="12928869" cy="3635055"/>
          </a:xfrm>
        </p:grpSpPr>
        <p:grpSp>
          <p:nvGrpSpPr>
            <p:cNvPr id="155" name="Google Shape;155;p8"/>
            <p:cNvGrpSpPr/>
            <p:nvPr/>
          </p:nvGrpSpPr>
          <p:grpSpPr>
            <a:xfrm flipH="1">
              <a:off x="7436679" y="831971"/>
              <a:ext cx="3599787" cy="1044104"/>
              <a:chOff x="-1431671" y="656496"/>
              <a:chExt cx="3599787" cy="1044104"/>
            </a:xfrm>
          </p:grpSpPr>
          <p:grpSp>
            <p:nvGrpSpPr>
              <p:cNvPr id="156" name="Google Shape;156;p8"/>
              <p:cNvGrpSpPr/>
              <p:nvPr/>
            </p:nvGrpSpPr>
            <p:grpSpPr>
              <a:xfrm>
                <a:off x="-368508" y="14328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157" name="Google Shape;157;p8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58" name="Google Shape;158;p8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9" name="Google Shape;159;p8"/>
              <p:cNvGrpSpPr/>
              <p:nvPr/>
            </p:nvGrpSpPr>
            <p:grpSpPr>
              <a:xfrm>
                <a:off x="-766480" y="1564412"/>
                <a:ext cx="1561280" cy="136187"/>
                <a:chOff x="1754675" y="2824000"/>
                <a:chExt cx="4728285" cy="412439"/>
              </a:xfrm>
            </p:grpSpPr>
            <p:sp>
              <p:nvSpPr>
                <p:cNvPr id="160" name="Google Shape;160;p8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50" h="5994" extrusionOk="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1" name="Google Shape;161;p8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" name="Google Shape;162;p8"/>
              <p:cNvGrpSpPr/>
              <p:nvPr/>
            </p:nvGrpSpPr>
            <p:grpSpPr>
              <a:xfrm>
                <a:off x="-1431671" y="12010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163" name="Google Shape;163;p8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07" h="4037" extrusionOk="0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" name="Google Shape;164;p8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5" name="Google Shape;165;p8"/>
              <p:cNvGrpSpPr/>
              <p:nvPr/>
            </p:nvGrpSpPr>
            <p:grpSpPr>
              <a:xfrm>
                <a:off x="-856941" y="773805"/>
                <a:ext cx="2877996" cy="223763"/>
                <a:chOff x="1748550" y="2064750"/>
                <a:chExt cx="3573375" cy="277863"/>
              </a:xfrm>
            </p:grpSpPr>
            <p:sp>
              <p:nvSpPr>
                <p:cNvPr id="166" name="Google Shape;166;p8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67" h="10153" extrusionOk="0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7" name="Google Shape;167;p8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8" name="Google Shape;168;p8"/>
              <p:cNvGrpSpPr/>
              <p:nvPr/>
            </p:nvGrpSpPr>
            <p:grpSpPr>
              <a:xfrm>
                <a:off x="-856882" y="656496"/>
                <a:ext cx="2430997" cy="185534"/>
                <a:chOff x="1748547" y="1392116"/>
                <a:chExt cx="5911958" cy="451312"/>
              </a:xfrm>
            </p:grpSpPr>
            <p:sp>
              <p:nvSpPr>
                <p:cNvPr id="169" name="Google Shape;169;p8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66" h="7583" extrusionOk="0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0" name="Google Shape;170;p8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1" name="Google Shape;171;p8"/>
              <p:cNvGrpSpPr/>
              <p:nvPr/>
            </p:nvGrpSpPr>
            <p:grpSpPr>
              <a:xfrm>
                <a:off x="-842187" y="10647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172" name="Google Shape;172;p8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73" name="Google Shape;173;p8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4" name="Google Shape;174;p8"/>
            <p:cNvGrpSpPr/>
            <p:nvPr/>
          </p:nvGrpSpPr>
          <p:grpSpPr>
            <a:xfrm>
              <a:off x="-1892403" y="3926990"/>
              <a:ext cx="3427062" cy="540036"/>
              <a:chOff x="-1366378" y="3596340"/>
              <a:chExt cx="3427062" cy="540036"/>
            </a:xfrm>
          </p:grpSpPr>
          <p:grpSp>
            <p:nvGrpSpPr>
              <p:cNvPr id="175" name="Google Shape;175;p8"/>
              <p:cNvGrpSpPr/>
              <p:nvPr/>
            </p:nvGrpSpPr>
            <p:grpSpPr>
              <a:xfrm>
                <a:off x="-1366378" y="4034012"/>
                <a:ext cx="3070084" cy="102364"/>
                <a:chOff x="1779150" y="2604263"/>
                <a:chExt cx="3811875" cy="127113"/>
              </a:xfrm>
            </p:grpSpPr>
            <p:sp>
              <p:nvSpPr>
                <p:cNvPr id="176" name="Google Shape;176;p8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07" h="4037" extrusionOk="0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7" name="Google Shape;177;p8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8" name="Google Shape;178;p8"/>
              <p:cNvGrpSpPr/>
              <p:nvPr/>
            </p:nvGrpSpPr>
            <p:grpSpPr>
              <a:xfrm flipH="1">
                <a:off x="-949619" y="3596340"/>
                <a:ext cx="3010303" cy="380635"/>
                <a:chOff x="5446772" y="1743190"/>
                <a:chExt cx="3010303" cy="380635"/>
              </a:xfrm>
            </p:grpSpPr>
            <p:grpSp>
              <p:nvGrpSpPr>
                <p:cNvPr id="179" name="Google Shape;179;p8"/>
                <p:cNvGrpSpPr/>
                <p:nvPr/>
              </p:nvGrpSpPr>
              <p:grpSpPr>
                <a:xfrm flipH="1">
                  <a:off x="5898325" y="1865405"/>
                  <a:ext cx="1567047" cy="45661"/>
                  <a:chOff x="1754675" y="2661275"/>
                  <a:chExt cx="1945675" cy="56700"/>
                </a:xfrm>
              </p:grpSpPr>
              <p:cxnSp>
                <p:nvCxnSpPr>
                  <p:cNvPr id="180" name="Google Shape;180;p8"/>
                  <p:cNvCxnSpPr/>
                  <p:nvPr/>
                </p:nvCxnSpPr>
                <p:spPr>
                  <a:xfrm>
                    <a:off x="1754675" y="2689625"/>
                    <a:ext cx="1896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181" name="Google Shape;181;p8"/>
                  <p:cNvSpPr/>
                  <p:nvPr/>
                </p:nvSpPr>
                <p:spPr>
                  <a:xfrm>
                    <a:off x="3643650" y="2661275"/>
                    <a:ext cx="56700" cy="567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2" name="Google Shape;182;p8"/>
                <p:cNvGrpSpPr/>
                <p:nvPr/>
              </p:nvGrpSpPr>
              <p:grpSpPr>
                <a:xfrm flipH="1">
                  <a:off x="5477439" y="1987637"/>
                  <a:ext cx="1561280" cy="136187"/>
                  <a:chOff x="1754675" y="2824000"/>
                  <a:chExt cx="4728285" cy="412439"/>
                </a:xfrm>
              </p:grpSpPr>
              <p:sp>
                <p:nvSpPr>
                  <p:cNvPr id="183" name="Google Shape;183;p8"/>
                  <p:cNvSpPr/>
                  <p:nvPr/>
                </p:nvSpPr>
                <p:spPr>
                  <a:xfrm>
                    <a:off x="1754675" y="2824000"/>
                    <a:ext cx="4593868" cy="355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550" h="5994" extrusionOk="0">
                        <a:moveTo>
                          <a:pt x="0" y="0"/>
                        </a:moveTo>
                        <a:lnTo>
                          <a:pt x="59202" y="0"/>
                        </a:lnTo>
                        <a:lnTo>
                          <a:pt x="65196" y="5994"/>
                        </a:lnTo>
                        <a:lnTo>
                          <a:pt x="77550" y="5994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84" name="Google Shape;184;p8"/>
                  <p:cNvSpPr/>
                  <p:nvPr/>
                </p:nvSpPr>
                <p:spPr>
                  <a:xfrm>
                    <a:off x="6348560" y="3102039"/>
                    <a:ext cx="134400" cy="134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5" name="Google Shape;185;p8"/>
                <p:cNvGrpSpPr/>
                <p:nvPr/>
              </p:nvGrpSpPr>
              <p:grpSpPr>
                <a:xfrm flipH="1">
                  <a:off x="5446772" y="1743190"/>
                  <a:ext cx="3010303" cy="45661"/>
                  <a:chOff x="1766900" y="2869225"/>
                  <a:chExt cx="3737650" cy="56700"/>
                </a:xfrm>
              </p:grpSpPr>
              <p:cxnSp>
                <p:nvCxnSpPr>
                  <p:cNvPr id="186" name="Google Shape;186;p8"/>
                  <p:cNvCxnSpPr/>
                  <p:nvPr/>
                </p:nvCxnSpPr>
                <p:spPr>
                  <a:xfrm>
                    <a:off x="1766900" y="2897575"/>
                    <a:ext cx="3687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187" name="Google Shape;187;p8"/>
                  <p:cNvSpPr/>
                  <p:nvPr/>
                </p:nvSpPr>
                <p:spPr>
                  <a:xfrm>
                    <a:off x="5447850" y="2869225"/>
                    <a:ext cx="56700" cy="567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9"/>
          <p:cNvGrpSpPr/>
          <p:nvPr/>
        </p:nvGrpSpPr>
        <p:grpSpPr>
          <a:xfrm>
            <a:off x="-427509" y="-1247071"/>
            <a:ext cx="9750025" cy="7678774"/>
            <a:chOff x="-427509" y="-1247071"/>
            <a:chExt cx="9750025" cy="7678774"/>
          </a:xfrm>
        </p:grpSpPr>
        <p:sp>
          <p:nvSpPr>
            <p:cNvPr id="190" name="Google Shape;190;p9"/>
            <p:cNvSpPr/>
            <p:nvPr/>
          </p:nvSpPr>
          <p:spPr>
            <a:xfrm>
              <a:off x="-10" y="4520307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 rot="10800000">
              <a:off x="5802117" y="-1134709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 rot="5400000">
              <a:off x="-1266908" y="-407672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9"/>
          <p:cNvSpPr txBox="1">
            <a:spLocks noGrp="1"/>
          </p:cNvSpPr>
          <p:nvPr>
            <p:ph type="title"/>
          </p:nvPr>
        </p:nvSpPr>
        <p:spPr>
          <a:xfrm>
            <a:off x="1481025" y="2102825"/>
            <a:ext cx="29544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subTitle" idx="1"/>
          </p:nvPr>
        </p:nvSpPr>
        <p:spPr>
          <a:xfrm>
            <a:off x="4555250" y="2102825"/>
            <a:ext cx="329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95" name="Google Shape;195;p9"/>
          <p:cNvGrpSpPr/>
          <p:nvPr/>
        </p:nvGrpSpPr>
        <p:grpSpPr>
          <a:xfrm>
            <a:off x="-427494" y="7"/>
            <a:ext cx="9851067" cy="5168274"/>
            <a:chOff x="-427494" y="7"/>
            <a:chExt cx="9851067" cy="5168274"/>
          </a:xfrm>
        </p:grpSpPr>
        <p:sp>
          <p:nvSpPr>
            <p:cNvPr id="196" name="Google Shape;196;p9"/>
            <p:cNvSpPr/>
            <p:nvPr/>
          </p:nvSpPr>
          <p:spPr>
            <a:xfrm rot="10800000">
              <a:off x="7647417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 flipH="1">
              <a:off x="1920116" y="4983988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 rot="10800000" flipH="1">
              <a:off x="-427494" y="80977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 flipH="1">
              <a:off x="8005321" y="4336991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9"/>
          <p:cNvGrpSpPr/>
          <p:nvPr/>
        </p:nvGrpSpPr>
        <p:grpSpPr>
          <a:xfrm>
            <a:off x="-591414" y="-2175664"/>
            <a:ext cx="11258111" cy="9004879"/>
            <a:chOff x="-591414" y="-2175664"/>
            <a:chExt cx="11258111" cy="9004879"/>
          </a:xfrm>
        </p:grpSpPr>
        <p:grpSp>
          <p:nvGrpSpPr>
            <p:cNvPr id="201" name="Google Shape;201;p9"/>
            <p:cNvGrpSpPr/>
            <p:nvPr/>
          </p:nvGrpSpPr>
          <p:grpSpPr>
            <a:xfrm flipH="1">
              <a:off x="4314168" y="4744700"/>
              <a:ext cx="5712041" cy="2084515"/>
              <a:chOff x="0" y="4530625"/>
              <a:chExt cx="5712041" cy="2084515"/>
            </a:xfrm>
          </p:grpSpPr>
          <p:sp>
            <p:nvSpPr>
              <p:cNvPr id="202" name="Google Shape;202;p9"/>
              <p:cNvSpPr/>
              <p:nvPr/>
            </p:nvSpPr>
            <p:spPr>
              <a:xfrm>
                <a:off x="0" y="45306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1217025" y="45306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" name="Google Shape;204;p9"/>
            <p:cNvSpPr/>
            <p:nvPr/>
          </p:nvSpPr>
          <p:spPr>
            <a:xfrm rot="10800000" flipH="1">
              <a:off x="7861425" y="-95940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 rot="10800000" flipH="1">
              <a:off x="-591414" y="-2175664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9"/>
            <p:cNvGrpSpPr/>
            <p:nvPr/>
          </p:nvGrpSpPr>
          <p:grpSpPr>
            <a:xfrm flipH="1">
              <a:off x="-501963" y="4669800"/>
              <a:ext cx="3820522" cy="1537408"/>
              <a:chOff x="5741325" y="4455725"/>
              <a:chExt cx="3820522" cy="1537408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574132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lacity.org/Public-Safety/Crime-Data-from-2020-to-Present/2nrs-mtv8/about_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3"/>
          <p:cNvSpPr txBox="1">
            <a:spLocks noGrp="1"/>
          </p:cNvSpPr>
          <p:nvPr>
            <p:ph type="subTitle" idx="1"/>
          </p:nvPr>
        </p:nvSpPr>
        <p:spPr>
          <a:xfrm>
            <a:off x="2080725" y="3208150"/>
            <a:ext cx="5217600" cy="12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Group 15 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By:  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Balajigowda,Rachelle Azulay, Mihir Patangia, KylieLoudermilk, Xilin Yang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3" name="Google Shape;753;p33"/>
          <p:cNvSpPr txBox="1">
            <a:spLocks noGrp="1"/>
          </p:cNvSpPr>
          <p:nvPr>
            <p:ph type="ctrTitle"/>
          </p:nvPr>
        </p:nvSpPr>
        <p:spPr>
          <a:xfrm>
            <a:off x="1511775" y="284200"/>
            <a:ext cx="6355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DATA MANAGEMENT FINAL PROJECT</a:t>
            </a:r>
            <a:endParaRPr sz="3800"/>
          </a:p>
        </p:txBody>
      </p:sp>
      <p:grpSp>
        <p:nvGrpSpPr>
          <p:cNvPr id="754" name="Google Shape;754;p33"/>
          <p:cNvGrpSpPr/>
          <p:nvPr/>
        </p:nvGrpSpPr>
        <p:grpSpPr>
          <a:xfrm rot="10800000">
            <a:off x="6662200" y="3637323"/>
            <a:ext cx="3537150" cy="626797"/>
            <a:chOff x="1199232" y="2120038"/>
            <a:chExt cx="4391793" cy="778340"/>
          </a:xfrm>
        </p:grpSpPr>
        <p:grpSp>
          <p:nvGrpSpPr>
            <p:cNvPr id="755" name="Google Shape;755;p33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56" name="Google Shape;756;p33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57" name="Google Shape;757;p33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8" name="Google Shape;758;p33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59" name="Google Shape;759;p33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60" name="Google Shape;760;p33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1" name="Google Shape;761;p33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62" name="Google Shape;762;p3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63" name="Google Shape;763;p3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4" name="Google Shape;764;p33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65" name="Google Shape;765;p33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6" name="Google Shape;766;p33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7" name="Google Shape;767;p33"/>
          <p:cNvGrpSpPr/>
          <p:nvPr/>
        </p:nvGrpSpPr>
        <p:grpSpPr>
          <a:xfrm>
            <a:off x="-1696246" y="967904"/>
            <a:ext cx="3599787" cy="1044096"/>
            <a:chOff x="-1431671" y="656504"/>
            <a:chExt cx="3599787" cy="1044096"/>
          </a:xfrm>
        </p:grpSpPr>
        <p:grpSp>
          <p:nvGrpSpPr>
            <p:cNvPr id="768" name="Google Shape;768;p33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69" name="Google Shape;769;p3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0" name="Google Shape;770;p3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1" name="Google Shape;771;p33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2" name="Google Shape;772;p3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3" name="Google Shape;773;p3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4" name="Google Shape;774;p33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75" name="Google Shape;775;p3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6" name="Google Shape;776;p3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7" name="Google Shape;777;p33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78" name="Google Shape;778;p33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9" name="Google Shape;779;p33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0" name="Google Shape;780;p33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1" name="Google Shape;781;p3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82" name="Google Shape;782;p3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" name="Google Shape;783;p33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84" name="Google Shape;784;p3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85" name="Google Shape;785;p3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6" name="Google Shape;786;p33"/>
          <p:cNvSpPr txBox="1">
            <a:spLocks noGrp="1"/>
          </p:cNvSpPr>
          <p:nvPr>
            <p:ph type="ctrTitle"/>
          </p:nvPr>
        </p:nvSpPr>
        <p:spPr>
          <a:xfrm>
            <a:off x="1511775" y="2021850"/>
            <a:ext cx="6355500" cy="10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00000"/>
                </a:solidFill>
              </a:rPr>
              <a:t>LOS ANGELES CRIME DATA FROM 2020 TO PRESENT</a:t>
            </a:r>
            <a:endParaRPr sz="29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2"/>
          <p:cNvSpPr txBox="1">
            <a:spLocks noGrp="1"/>
          </p:cNvSpPr>
          <p:nvPr>
            <p:ph type="title"/>
          </p:nvPr>
        </p:nvSpPr>
        <p:spPr>
          <a:xfrm>
            <a:off x="1455025" y="1770650"/>
            <a:ext cx="65646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What are the top 10 types of crimes that have been solved and unsolved?</a:t>
            </a:r>
            <a:endParaRPr sz="2200" b="1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Barlow Black"/>
              <a:ea typeface="Barlow Black"/>
              <a:cs typeface="Barlow Black"/>
              <a:sym typeface="Barlow Black"/>
            </a:endParaRPr>
          </a:p>
        </p:txBody>
      </p:sp>
      <p:sp>
        <p:nvSpPr>
          <p:cNvPr id="989" name="Google Shape;989;p42"/>
          <p:cNvSpPr txBox="1"/>
          <p:nvPr/>
        </p:nvSpPr>
        <p:spPr>
          <a:xfrm>
            <a:off x="2165575" y="852650"/>
            <a:ext cx="50586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Question 2</a:t>
            </a:r>
            <a:endParaRPr sz="34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Overview of Solved and Unsolved Cases</a:t>
            </a:r>
            <a:endParaRPr/>
          </a:p>
        </p:txBody>
      </p:sp>
      <p:sp>
        <p:nvSpPr>
          <p:cNvPr id="995" name="Google Shape;995;p43"/>
          <p:cNvSpPr txBox="1"/>
          <p:nvPr/>
        </p:nvSpPr>
        <p:spPr>
          <a:xfrm>
            <a:off x="521775" y="1976800"/>
            <a:ext cx="3701100" cy="20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●"/>
            </a:pPr>
            <a:r>
              <a:rPr lang="en" sz="16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Solved is </a:t>
            </a:r>
            <a:r>
              <a:rPr lang="en" sz="1600" b="1">
                <a:solidFill>
                  <a:srgbClr val="C00000"/>
                </a:solidFill>
                <a:latin typeface="Barlow"/>
                <a:ea typeface="Barlow"/>
                <a:cs typeface="Barlow"/>
                <a:sym typeface="Barlow"/>
              </a:rPr>
              <a:t>168389</a:t>
            </a:r>
            <a:r>
              <a:rPr lang="en" sz="16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6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●"/>
            </a:pPr>
            <a:r>
              <a:rPr lang="en" sz="16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Unsolved is </a:t>
            </a:r>
            <a:r>
              <a:rPr lang="en" sz="1600" b="1">
                <a:solidFill>
                  <a:srgbClr val="C00000"/>
                </a:solidFill>
                <a:latin typeface="Barlow"/>
                <a:ea typeface="Barlow"/>
                <a:cs typeface="Barlow"/>
                <a:sym typeface="Barlow"/>
              </a:rPr>
              <a:t>675125</a:t>
            </a:r>
            <a:endParaRPr sz="1600" b="1">
              <a:solidFill>
                <a:srgbClr val="C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	Approximately </a:t>
            </a:r>
            <a:r>
              <a:rPr lang="en" sz="1600" b="1">
                <a:solidFill>
                  <a:srgbClr val="C00000"/>
                </a:solidFill>
                <a:latin typeface="Barlow"/>
                <a:ea typeface="Barlow"/>
                <a:cs typeface="Barlow"/>
                <a:sym typeface="Barlow"/>
              </a:rPr>
              <a:t>80% </a:t>
            </a:r>
            <a:endParaRPr sz="1600" b="1">
              <a:solidFill>
                <a:srgbClr val="C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996" name="Google Shape;9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450" y="1488275"/>
            <a:ext cx="4616326" cy="2881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44"/>
          <p:cNvSpPr txBox="1">
            <a:spLocks noGrp="1"/>
          </p:cNvSpPr>
          <p:nvPr>
            <p:ph type="title"/>
          </p:nvPr>
        </p:nvSpPr>
        <p:spPr>
          <a:xfrm>
            <a:off x="592750" y="1268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Most Resolved Crime Categories</a:t>
            </a:r>
            <a:endParaRPr/>
          </a:p>
        </p:txBody>
      </p:sp>
      <p:pic>
        <p:nvPicPr>
          <p:cNvPr id="1002" name="Google Shape;100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850" y="958025"/>
            <a:ext cx="562700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3" name="Google Shape;1003;p44"/>
          <p:cNvSpPr txBox="1"/>
          <p:nvPr/>
        </p:nvSpPr>
        <p:spPr>
          <a:xfrm>
            <a:off x="405125" y="958025"/>
            <a:ext cx="2661900" cy="3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INTIMATE PARTNER - SIMPLE ASSAULT: 26,413 </a:t>
            </a:r>
            <a:endParaRPr sz="1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BATTERY - SIMPLE ASSAULT: 21,204 </a:t>
            </a:r>
            <a:endParaRPr sz="1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ASSAULT WITH DEADLY WEAPON: 18,374 </a:t>
            </a:r>
            <a:endParaRPr sz="1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VANDALISM - FELONY: 8,824 </a:t>
            </a:r>
            <a:endParaRPr sz="1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INTIMATE PARTNER - AGGRAVATED ASSAULT: 8,595 </a:t>
            </a:r>
            <a:endParaRPr sz="1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Most Unsolved Crime Categories</a:t>
            </a:r>
            <a:endParaRPr/>
          </a:p>
        </p:txBody>
      </p:sp>
      <p:pic>
        <p:nvPicPr>
          <p:cNvPr id="1009" name="Google Shape;100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975" y="1266250"/>
            <a:ext cx="5093351" cy="34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Google Shape;1010;p45"/>
          <p:cNvSpPr txBox="1"/>
          <p:nvPr/>
        </p:nvSpPr>
        <p:spPr>
          <a:xfrm>
            <a:off x="233325" y="1658650"/>
            <a:ext cx="3501900" cy="1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00000"/>
                </a:solidFill>
                <a:latin typeface="Barlow"/>
                <a:ea typeface="Barlow"/>
                <a:cs typeface="Barlow"/>
                <a:sym typeface="Barlow"/>
              </a:rPr>
              <a:t>Vehicle Stolen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84,351 cases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Tops the list with the highest number of unsolved cases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Theft of Identity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52,214 cases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Burglary from Vehicle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50,856 cases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Battery - Simple Assault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46,096 cases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6"/>
          <p:cNvSpPr txBox="1">
            <a:spLocks noGrp="1"/>
          </p:cNvSpPr>
          <p:nvPr>
            <p:ph type="title"/>
          </p:nvPr>
        </p:nvSpPr>
        <p:spPr>
          <a:xfrm>
            <a:off x="182400" y="296550"/>
            <a:ext cx="824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Comparative Analysis of Crime Cases for Top 5 Crimes</a:t>
            </a:r>
            <a:endParaRPr/>
          </a:p>
        </p:txBody>
      </p:sp>
      <p:pic>
        <p:nvPicPr>
          <p:cNvPr id="1016" name="Google Shape;101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225" y="1251050"/>
            <a:ext cx="4333825" cy="37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5" y="1251050"/>
            <a:ext cx="4502725" cy="249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47"/>
          <p:cNvSpPr txBox="1">
            <a:spLocks noGrp="1"/>
          </p:cNvSpPr>
          <p:nvPr>
            <p:ph type="title"/>
          </p:nvPr>
        </p:nvSpPr>
        <p:spPr>
          <a:xfrm>
            <a:off x="1433825" y="1816050"/>
            <a:ext cx="6606900" cy="18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What is the distribution of total crime victims across different age groups? and </a:t>
            </a:r>
            <a:endParaRPr sz="1900" b="1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What are the top 3 crimes and their counts for each age group of the victims?</a:t>
            </a:r>
            <a:endParaRPr sz="3800"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23" name="Google Shape;1023;p47"/>
          <p:cNvSpPr txBox="1">
            <a:spLocks noGrp="1"/>
          </p:cNvSpPr>
          <p:nvPr>
            <p:ph type="title" idx="2"/>
          </p:nvPr>
        </p:nvSpPr>
        <p:spPr>
          <a:xfrm>
            <a:off x="2439900" y="673050"/>
            <a:ext cx="42642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1"/>
              <a:t>QUESTION 3:</a:t>
            </a:r>
            <a:endParaRPr sz="37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8"/>
          <p:cNvSpPr txBox="1">
            <a:spLocks noGrp="1"/>
          </p:cNvSpPr>
          <p:nvPr>
            <p:ph type="title"/>
          </p:nvPr>
        </p:nvSpPr>
        <p:spPr>
          <a:xfrm>
            <a:off x="1795425" y="673300"/>
            <a:ext cx="6237300" cy="68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latin typeface="Poppins"/>
                <a:ea typeface="Poppins"/>
                <a:cs typeface="Poppins"/>
                <a:sym typeface="Poppins"/>
              </a:rPr>
              <a:t>Age Group Categorization of Victimis</a:t>
            </a:r>
            <a:endParaRPr sz="2200" b="1"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1029" name="Google Shape;1029;p48"/>
          <p:cNvGraphicFramePr/>
          <p:nvPr/>
        </p:nvGraphicFramePr>
        <p:xfrm>
          <a:off x="896275" y="14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{A56497EE-82A9-4A33-B133-970CAD650CC8}</a:tableStyleId>
              </a:tblPr>
              <a:tblGrid>
                <a:gridCol w="13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AGE CATEGORY </a:t>
                      </a:r>
                      <a:endParaRPr sz="1000"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AGE GROUP</a:t>
                      </a:r>
                      <a:endParaRPr sz="1000"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TOTAL VICTIMS</a:t>
                      </a:r>
                      <a:endParaRPr sz="1000"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ADULTS</a:t>
                      </a:r>
                      <a:endParaRPr sz="1000"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31-45</a:t>
                      </a:r>
                      <a:endParaRPr sz="1000"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220759</a:t>
                      </a:r>
                      <a:endParaRPr sz="1000"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TEENS AND YOUNG ADULTS</a:t>
                      </a:r>
                      <a:endParaRPr sz="1000"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13-30</a:t>
                      </a:r>
                      <a:endParaRPr sz="1000"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201944</a:t>
                      </a:r>
                      <a:endParaRPr sz="1000"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MIDDLE-AGED</a:t>
                      </a:r>
                      <a:endParaRPr sz="1000"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46-60</a:t>
                      </a:r>
                      <a:endParaRPr sz="1000"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132648</a:t>
                      </a:r>
                      <a:endParaRPr sz="1000"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SENIORS</a:t>
                      </a:r>
                      <a:endParaRPr sz="1000"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60+</a:t>
                      </a:r>
                      <a:endParaRPr sz="1000"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71770</a:t>
                      </a:r>
                      <a:endParaRPr sz="1000"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KIDS</a:t>
                      </a:r>
                      <a:endParaRPr sz="1000"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0-12</a:t>
                      </a:r>
                      <a:endParaRPr sz="1000"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7284</a:t>
                      </a:r>
                      <a:endParaRPr sz="1000"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30" name="Google Shape;103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625" y="1358800"/>
            <a:ext cx="3807249" cy="29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Google Shape;103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0975"/>
            <a:ext cx="8839201" cy="4201710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Google Shape;1036;p49"/>
          <p:cNvSpPr txBox="1"/>
          <p:nvPr/>
        </p:nvSpPr>
        <p:spPr>
          <a:xfrm>
            <a:off x="5788225" y="1765825"/>
            <a:ext cx="2960100" cy="20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</a:pP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‘THEFT OF IDENTITY’, ‘BATTERY - SIMPLE ASSAULT’, ‘BURGLARY FROM VEHICLE’ are the most prevalent crimes across various age groups.</a:t>
            </a:r>
            <a:endParaRPr sz="12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</a:pP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‘ASSAULT WITH DEADLY WEAPON’, majority of the victims are in the age-category of Middle-Aged.</a:t>
            </a:r>
            <a:endParaRPr sz="12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</a:pP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"INTIMATE PARTNER - SIMPLE ASSAULT" is a notable crime for the 'Teen and Young' age group.</a:t>
            </a:r>
            <a:endParaRPr sz="12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50"/>
          <p:cNvSpPr txBox="1">
            <a:spLocks noGrp="1"/>
          </p:cNvSpPr>
          <p:nvPr>
            <p:ph type="subTitle" idx="1"/>
          </p:nvPr>
        </p:nvSpPr>
        <p:spPr>
          <a:xfrm>
            <a:off x="84850" y="1291700"/>
            <a:ext cx="4275900" cy="27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"Central" area reported the highest crimes at 57,280 incidents.</a:t>
            </a:r>
            <a:endParaRPr sz="160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"77th Street" followed with 53,324 incidents, and "Pacific" reported 49,502 incidents. Other notable areas include "Southwest" (47,581), "Hollywood" (44,790), "Southeast" (43,127), and "Olympic" (42,732).</a:t>
            </a:r>
            <a:endParaRPr sz="1600"/>
          </a:p>
        </p:txBody>
      </p:sp>
      <p:sp>
        <p:nvSpPr>
          <p:cNvPr id="1042" name="Google Shape;1042;p50"/>
          <p:cNvSpPr txBox="1">
            <a:spLocks noGrp="1"/>
          </p:cNvSpPr>
          <p:nvPr>
            <p:ph type="title"/>
          </p:nvPr>
        </p:nvSpPr>
        <p:spPr>
          <a:xfrm>
            <a:off x="1062900" y="216975"/>
            <a:ext cx="75633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Neighborhoods that have the highest crime rates</a:t>
            </a:r>
            <a:endParaRPr/>
          </a:p>
        </p:txBody>
      </p:sp>
      <p:grpSp>
        <p:nvGrpSpPr>
          <p:cNvPr id="1043" name="Google Shape;1043;p50"/>
          <p:cNvGrpSpPr/>
          <p:nvPr/>
        </p:nvGrpSpPr>
        <p:grpSpPr>
          <a:xfrm>
            <a:off x="7285859" y="749790"/>
            <a:ext cx="4555892" cy="541915"/>
            <a:chOff x="5950034" y="3380465"/>
            <a:chExt cx="4555892" cy="541915"/>
          </a:xfrm>
        </p:grpSpPr>
        <p:grpSp>
          <p:nvGrpSpPr>
            <p:cNvPr id="1044" name="Google Shape;1044;p50"/>
            <p:cNvGrpSpPr/>
            <p:nvPr/>
          </p:nvGrpSpPr>
          <p:grpSpPr>
            <a:xfrm rot="10800000">
              <a:off x="5950034" y="3380473"/>
              <a:ext cx="2877996" cy="223763"/>
              <a:chOff x="1748550" y="2064750"/>
              <a:chExt cx="3573375" cy="277863"/>
            </a:xfrm>
          </p:grpSpPr>
          <p:sp>
            <p:nvSpPr>
              <p:cNvPr id="1045" name="Google Shape;1045;p5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46" name="Google Shape;1046;p5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50"/>
            <p:cNvGrpSpPr/>
            <p:nvPr/>
          </p:nvGrpSpPr>
          <p:grpSpPr>
            <a:xfrm rot="10800000">
              <a:off x="6396949" y="3536010"/>
              <a:ext cx="2430997" cy="185534"/>
              <a:chOff x="1748547" y="1392116"/>
              <a:chExt cx="5911958" cy="451312"/>
            </a:xfrm>
          </p:grpSpPr>
          <p:sp>
            <p:nvSpPr>
              <p:cNvPr id="1048" name="Google Shape;1048;p5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49" name="Google Shape;1049;p5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0" name="Google Shape;1050;p50"/>
            <p:cNvGrpSpPr/>
            <p:nvPr/>
          </p:nvGrpSpPr>
          <p:grpSpPr>
            <a:xfrm rot="10800000">
              <a:off x="6906834" y="3876719"/>
              <a:ext cx="3140396" cy="45661"/>
              <a:chOff x="234768" y="1449263"/>
              <a:chExt cx="3899175" cy="56700"/>
            </a:xfrm>
          </p:grpSpPr>
          <p:cxnSp>
            <p:nvCxnSpPr>
              <p:cNvPr id="1051" name="Google Shape;1051;p50"/>
              <p:cNvCxnSpPr/>
              <p:nvPr/>
            </p:nvCxnSpPr>
            <p:spPr>
              <a:xfrm>
                <a:off x="234768" y="1477625"/>
                <a:ext cx="3846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2" name="Google Shape;1052;p50"/>
              <p:cNvSpPr/>
              <p:nvPr/>
            </p:nvSpPr>
            <p:spPr>
              <a:xfrm>
                <a:off x="4077243" y="1449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3" name="Google Shape;1053;p50"/>
            <p:cNvGrpSpPr/>
            <p:nvPr/>
          </p:nvGrpSpPr>
          <p:grpSpPr>
            <a:xfrm flipH="1">
              <a:off x="7495622" y="3380465"/>
              <a:ext cx="3010303" cy="45661"/>
              <a:chOff x="1766900" y="2869225"/>
              <a:chExt cx="3737650" cy="56700"/>
            </a:xfrm>
          </p:grpSpPr>
          <p:cxnSp>
            <p:nvCxnSpPr>
              <p:cNvPr id="1054" name="Google Shape;1054;p5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5" name="Google Shape;1055;p5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56" name="Google Shape;105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100" y="1245050"/>
            <a:ext cx="4555900" cy="330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" name="Google Shape;106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600" y="237550"/>
            <a:ext cx="6119400" cy="4581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51"/>
          <p:cNvSpPr txBox="1"/>
          <p:nvPr/>
        </p:nvSpPr>
        <p:spPr>
          <a:xfrm>
            <a:off x="362700" y="1287475"/>
            <a:ext cx="2237700" cy="26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Top Areas for crime in all the 4 Years are</a:t>
            </a:r>
            <a:endParaRPr sz="1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77th Street</a:t>
            </a:r>
            <a:endParaRPr sz="1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Central</a:t>
            </a:r>
            <a:endParaRPr sz="1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Pacific</a:t>
            </a:r>
            <a:endParaRPr sz="1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Southwest </a:t>
            </a:r>
            <a:endParaRPr sz="1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92" name="Google Shape;792;p34"/>
          <p:cNvSpPr txBox="1">
            <a:spLocks noGrp="1"/>
          </p:cNvSpPr>
          <p:nvPr>
            <p:ph type="subTitle" idx="4"/>
          </p:nvPr>
        </p:nvSpPr>
        <p:spPr>
          <a:xfrm>
            <a:off x="1024750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Intro</a:t>
            </a:r>
            <a:endParaRPr/>
          </a:p>
        </p:txBody>
      </p:sp>
      <p:sp>
        <p:nvSpPr>
          <p:cNvPr id="793" name="Google Shape;793;p34"/>
          <p:cNvSpPr txBox="1">
            <a:spLocks noGrp="1"/>
          </p:cNvSpPr>
          <p:nvPr>
            <p:ph type="subTitle" idx="5"/>
          </p:nvPr>
        </p:nvSpPr>
        <p:spPr>
          <a:xfrm>
            <a:off x="3645850" y="1745575"/>
            <a:ext cx="2019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Question 1 </a:t>
            </a:r>
            <a:endParaRPr/>
          </a:p>
        </p:txBody>
      </p:sp>
      <p:sp>
        <p:nvSpPr>
          <p:cNvPr id="794" name="Google Shape;794;p34"/>
          <p:cNvSpPr txBox="1">
            <a:spLocks noGrp="1"/>
          </p:cNvSpPr>
          <p:nvPr>
            <p:ph type="subTitle" idx="1"/>
          </p:nvPr>
        </p:nvSpPr>
        <p:spPr>
          <a:xfrm>
            <a:off x="1024750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Question 3</a:t>
            </a:r>
            <a:endParaRPr/>
          </a:p>
        </p:txBody>
      </p:sp>
      <p:sp>
        <p:nvSpPr>
          <p:cNvPr id="795" name="Google Shape;795;p34"/>
          <p:cNvSpPr txBox="1">
            <a:spLocks noGrp="1"/>
          </p:cNvSpPr>
          <p:nvPr>
            <p:ph type="subTitle" idx="2"/>
          </p:nvPr>
        </p:nvSpPr>
        <p:spPr>
          <a:xfrm>
            <a:off x="3645850" y="3241700"/>
            <a:ext cx="2079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Facts</a:t>
            </a:r>
            <a:endParaRPr/>
          </a:p>
        </p:txBody>
      </p:sp>
      <p:sp>
        <p:nvSpPr>
          <p:cNvPr id="796" name="Google Shape;796;p34"/>
          <p:cNvSpPr txBox="1">
            <a:spLocks noGrp="1"/>
          </p:cNvSpPr>
          <p:nvPr>
            <p:ph type="subTitle" idx="3"/>
          </p:nvPr>
        </p:nvSpPr>
        <p:spPr>
          <a:xfrm>
            <a:off x="5813699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797" name="Google Shape;797;p34"/>
          <p:cNvSpPr/>
          <p:nvPr/>
        </p:nvSpPr>
        <p:spPr>
          <a:xfrm>
            <a:off x="2321947" y="12291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4"/>
          <p:cNvGrpSpPr/>
          <p:nvPr/>
        </p:nvGrpSpPr>
        <p:grpSpPr>
          <a:xfrm>
            <a:off x="2435847" y="1343200"/>
            <a:ext cx="339200" cy="338875"/>
            <a:chOff x="2489475" y="2118450"/>
            <a:chExt cx="339200" cy="338875"/>
          </a:xfrm>
        </p:grpSpPr>
        <p:sp>
          <p:nvSpPr>
            <p:cNvPr id="799" name="Google Shape;799;p34"/>
            <p:cNvSpPr/>
            <p:nvPr/>
          </p:nvSpPr>
          <p:spPr>
            <a:xfrm>
              <a:off x="2489475" y="2118450"/>
              <a:ext cx="339200" cy="338875"/>
            </a:xfrm>
            <a:custGeom>
              <a:avLst/>
              <a:gdLst/>
              <a:ahLst/>
              <a:cxnLst/>
              <a:rect l="l" t="t" r="r" b="b"/>
              <a:pathLst>
                <a:path w="13568" h="13555" extrusionOk="0">
                  <a:moveTo>
                    <a:pt x="7151" y="525"/>
                  </a:moveTo>
                  <a:lnTo>
                    <a:pt x="7164" y="844"/>
                  </a:lnTo>
                  <a:cubicBezTo>
                    <a:pt x="7164" y="967"/>
                    <a:pt x="7247" y="1066"/>
                    <a:pt x="7357" y="1093"/>
                  </a:cubicBezTo>
                  <a:cubicBezTo>
                    <a:pt x="7536" y="1149"/>
                    <a:pt x="7719" y="1216"/>
                    <a:pt x="7885" y="1315"/>
                  </a:cubicBezTo>
                  <a:cubicBezTo>
                    <a:pt x="7930" y="1337"/>
                    <a:pt x="7977" y="1348"/>
                    <a:pt x="8023" y="1348"/>
                  </a:cubicBezTo>
                  <a:cubicBezTo>
                    <a:pt x="8089" y="1348"/>
                    <a:pt x="8151" y="1326"/>
                    <a:pt x="8200" y="1285"/>
                  </a:cubicBezTo>
                  <a:lnTo>
                    <a:pt x="8436" y="1066"/>
                  </a:lnTo>
                  <a:lnTo>
                    <a:pt x="8947" y="1577"/>
                  </a:lnTo>
                  <a:lnTo>
                    <a:pt x="8741" y="1813"/>
                  </a:lnTo>
                  <a:cubicBezTo>
                    <a:pt x="8658" y="1896"/>
                    <a:pt x="8645" y="2032"/>
                    <a:pt x="8698" y="2129"/>
                  </a:cubicBezTo>
                  <a:cubicBezTo>
                    <a:pt x="8798" y="2294"/>
                    <a:pt x="8864" y="2477"/>
                    <a:pt x="8920" y="2656"/>
                  </a:cubicBezTo>
                  <a:cubicBezTo>
                    <a:pt x="8947" y="2766"/>
                    <a:pt x="9047" y="2849"/>
                    <a:pt x="9169" y="2849"/>
                  </a:cubicBezTo>
                  <a:lnTo>
                    <a:pt x="9488" y="2862"/>
                  </a:lnTo>
                  <a:lnTo>
                    <a:pt x="9488" y="3596"/>
                  </a:lnTo>
                  <a:lnTo>
                    <a:pt x="9169" y="3609"/>
                  </a:lnTo>
                  <a:cubicBezTo>
                    <a:pt x="9047" y="3609"/>
                    <a:pt x="8947" y="3692"/>
                    <a:pt x="8920" y="3805"/>
                  </a:cubicBezTo>
                  <a:cubicBezTo>
                    <a:pt x="8864" y="3984"/>
                    <a:pt x="8798" y="4163"/>
                    <a:pt x="8698" y="4329"/>
                  </a:cubicBezTo>
                  <a:cubicBezTo>
                    <a:pt x="8645" y="4426"/>
                    <a:pt x="8658" y="4565"/>
                    <a:pt x="8741" y="4648"/>
                  </a:cubicBezTo>
                  <a:lnTo>
                    <a:pt x="8947" y="4884"/>
                  </a:lnTo>
                  <a:lnTo>
                    <a:pt x="8436" y="5395"/>
                  </a:lnTo>
                  <a:lnTo>
                    <a:pt x="8200" y="5173"/>
                  </a:lnTo>
                  <a:cubicBezTo>
                    <a:pt x="8152" y="5132"/>
                    <a:pt x="8091" y="5111"/>
                    <a:pt x="8026" y="5111"/>
                  </a:cubicBezTo>
                  <a:cubicBezTo>
                    <a:pt x="7980" y="5111"/>
                    <a:pt x="7931" y="5122"/>
                    <a:pt x="7885" y="5146"/>
                  </a:cubicBezTo>
                  <a:cubicBezTo>
                    <a:pt x="7719" y="5242"/>
                    <a:pt x="7536" y="5312"/>
                    <a:pt x="7357" y="5365"/>
                  </a:cubicBezTo>
                  <a:cubicBezTo>
                    <a:pt x="7247" y="5395"/>
                    <a:pt x="7164" y="5491"/>
                    <a:pt x="7164" y="5601"/>
                  </a:cubicBezTo>
                  <a:lnTo>
                    <a:pt x="7151" y="5933"/>
                  </a:lnTo>
                  <a:lnTo>
                    <a:pt x="6418" y="5933"/>
                  </a:lnTo>
                  <a:lnTo>
                    <a:pt x="6404" y="5601"/>
                  </a:lnTo>
                  <a:cubicBezTo>
                    <a:pt x="6404" y="5491"/>
                    <a:pt x="6321" y="5395"/>
                    <a:pt x="6208" y="5365"/>
                  </a:cubicBezTo>
                  <a:cubicBezTo>
                    <a:pt x="6029" y="5312"/>
                    <a:pt x="5850" y="5242"/>
                    <a:pt x="5684" y="5146"/>
                  </a:cubicBezTo>
                  <a:cubicBezTo>
                    <a:pt x="5643" y="5122"/>
                    <a:pt x="5597" y="5111"/>
                    <a:pt x="5552" y="5111"/>
                  </a:cubicBezTo>
                  <a:cubicBezTo>
                    <a:pt x="5489" y="5111"/>
                    <a:pt x="5426" y="5132"/>
                    <a:pt x="5378" y="5173"/>
                  </a:cubicBezTo>
                  <a:lnTo>
                    <a:pt x="5130" y="5395"/>
                  </a:lnTo>
                  <a:lnTo>
                    <a:pt x="4618" y="4884"/>
                  </a:lnTo>
                  <a:lnTo>
                    <a:pt x="4841" y="4635"/>
                  </a:lnTo>
                  <a:cubicBezTo>
                    <a:pt x="4924" y="4552"/>
                    <a:pt x="4937" y="4426"/>
                    <a:pt x="4867" y="4329"/>
                  </a:cubicBezTo>
                  <a:cubicBezTo>
                    <a:pt x="4771" y="4163"/>
                    <a:pt x="4701" y="3984"/>
                    <a:pt x="4661" y="3805"/>
                  </a:cubicBezTo>
                  <a:cubicBezTo>
                    <a:pt x="4618" y="3692"/>
                    <a:pt x="4522" y="3609"/>
                    <a:pt x="4412" y="3609"/>
                  </a:cubicBezTo>
                  <a:lnTo>
                    <a:pt x="4081" y="3596"/>
                  </a:lnTo>
                  <a:lnTo>
                    <a:pt x="4081" y="2862"/>
                  </a:lnTo>
                  <a:lnTo>
                    <a:pt x="4412" y="2849"/>
                  </a:lnTo>
                  <a:cubicBezTo>
                    <a:pt x="4522" y="2849"/>
                    <a:pt x="4618" y="2766"/>
                    <a:pt x="4661" y="2656"/>
                  </a:cubicBezTo>
                  <a:cubicBezTo>
                    <a:pt x="4701" y="2477"/>
                    <a:pt x="4771" y="2294"/>
                    <a:pt x="4867" y="2129"/>
                  </a:cubicBezTo>
                  <a:cubicBezTo>
                    <a:pt x="4937" y="2032"/>
                    <a:pt x="4924" y="1896"/>
                    <a:pt x="4841" y="1813"/>
                  </a:cubicBezTo>
                  <a:lnTo>
                    <a:pt x="4618" y="1577"/>
                  </a:lnTo>
                  <a:lnTo>
                    <a:pt x="5130" y="1066"/>
                  </a:lnTo>
                  <a:lnTo>
                    <a:pt x="5378" y="1285"/>
                  </a:lnTo>
                  <a:cubicBezTo>
                    <a:pt x="5427" y="1326"/>
                    <a:pt x="5491" y="1348"/>
                    <a:pt x="5555" y="1348"/>
                  </a:cubicBezTo>
                  <a:cubicBezTo>
                    <a:pt x="5599" y="1348"/>
                    <a:pt x="5644" y="1337"/>
                    <a:pt x="5684" y="1315"/>
                  </a:cubicBezTo>
                  <a:cubicBezTo>
                    <a:pt x="5850" y="1216"/>
                    <a:pt x="6029" y="1149"/>
                    <a:pt x="6208" y="1093"/>
                  </a:cubicBezTo>
                  <a:cubicBezTo>
                    <a:pt x="6321" y="1066"/>
                    <a:pt x="6404" y="967"/>
                    <a:pt x="6404" y="857"/>
                  </a:cubicBezTo>
                  <a:lnTo>
                    <a:pt x="6418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9" y="10650"/>
                  </a:lnTo>
                  <a:lnTo>
                    <a:pt x="2129" y="4024"/>
                  </a:lnTo>
                  <a:lnTo>
                    <a:pt x="3622" y="4024"/>
                  </a:lnTo>
                  <a:cubicBezTo>
                    <a:pt x="3666" y="4080"/>
                    <a:pt x="3735" y="4107"/>
                    <a:pt x="3802" y="4107"/>
                  </a:cubicBezTo>
                  <a:lnTo>
                    <a:pt x="4203" y="4120"/>
                  </a:lnTo>
                  <a:cubicBezTo>
                    <a:pt x="4233" y="4233"/>
                    <a:pt x="4273" y="4329"/>
                    <a:pt x="4329" y="4426"/>
                  </a:cubicBezTo>
                  <a:lnTo>
                    <a:pt x="4051" y="4718"/>
                  </a:lnTo>
                  <a:cubicBezTo>
                    <a:pt x="3954" y="4814"/>
                    <a:pt x="3968" y="4980"/>
                    <a:pt x="4067" y="5076"/>
                  </a:cubicBezTo>
                  <a:lnTo>
                    <a:pt x="4937" y="5946"/>
                  </a:lnTo>
                  <a:cubicBezTo>
                    <a:pt x="4987" y="6005"/>
                    <a:pt x="5056" y="6033"/>
                    <a:pt x="5126" y="6033"/>
                  </a:cubicBezTo>
                  <a:cubicBezTo>
                    <a:pt x="5191" y="6033"/>
                    <a:pt x="5258" y="6009"/>
                    <a:pt x="5312" y="5963"/>
                  </a:cubicBezTo>
                  <a:lnTo>
                    <a:pt x="5588" y="5697"/>
                  </a:lnTo>
                  <a:cubicBezTo>
                    <a:pt x="5684" y="5740"/>
                    <a:pt x="5780" y="5780"/>
                    <a:pt x="5893" y="5810"/>
                  </a:cubicBezTo>
                  <a:lnTo>
                    <a:pt x="5906" y="6212"/>
                  </a:lnTo>
                  <a:cubicBezTo>
                    <a:pt x="5906" y="6348"/>
                    <a:pt x="6029" y="6461"/>
                    <a:pt x="6169" y="6461"/>
                  </a:cubicBezTo>
                  <a:lnTo>
                    <a:pt x="7400" y="6461"/>
                  </a:lnTo>
                  <a:cubicBezTo>
                    <a:pt x="7553" y="6461"/>
                    <a:pt x="7662" y="6348"/>
                    <a:pt x="7676" y="6212"/>
                  </a:cubicBezTo>
                  <a:lnTo>
                    <a:pt x="7689" y="5810"/>
                  </a:lnTo>
                  <a:cubicBezTo>
                    <a:pt x="7785" y="5780"/>
                    <a:pt x="7885" y="5740"/>
                    <a:pt x="7981" y="5697"/>
                  </a:cubicBezTo>
                  <a:lnTo>
                    <a:pt x="8270" y="5963"/>
                  </a:lnTo>
                  <a:cubicBezTo>
                    <a:pt x="8316" y="6009"/>
                    <a:pt x="8378" y="6033"/>
                    <a:pt x="8442" y="6033"/>
                  </a:cubicBezTo>
                  <a:cubicBezTo>
                    <a:pt x="8510" y="6033"/>
                    <a:pt x="8580" y="6005"/>
                    <a:pt x="8632" y="5946"/>
                  </a:cubicBezTo>
                  <a:lnTo>
                    <a:pt x="9501" y="5076"/>
                  </a:lnTo>
                  <a:cubicBezTo>
                    <a:pt x="9611" y="4980"/>
                    <a:pt x="9611" y="4814"/>
                    <a:pt x="9515" y="4718"/>
                  </a:cubicBezTo>
                  <a:lnTo>
                    <a:pt x="9252" y="4426"/>
                  </a:lnTo>
                  <a:cubicBezTo>
                    <a:pt x="9296" y="4329"/>
                    <a:pt x="9335" y="4233"/>
                    <a:pt x="9379" y="4120"/>
                  </a:cubicBezTo>
                  <a:lnTo>
                    <a:pt x="9764" y="4107"/>
                  </a:lnTo>
                  <a:cubicBezTo>
                    <a:pt x="9833" y="4107"/>
                    <a:pt x="9903" y="4080"/>
                    <a:pt x="9943" y="4024"/>
                  </a:cubicBezTo>
                  <a:close/>
                  <a:moveTo>
                    <a:pt x="12240" y="2958"/>
                  </a:moveTo>
                  <a:cubicBezTo>
                    <a:pt x="12393" y="2958"/>
                    <a:pt x="12502" y="3085"/>
                    <a:pt x="12502" y="3224"/>
                  </a:cubicBezTo>
                  <a:lnTo>
                    <a:pt x="12502" y="11702"/>
                  </a:lnTo>
                  <a:lnTo>
                    <a:pt x="8383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1" y="11964"/>
                  </a:lnTo>
                  <a:cubicBezTo>
                    <a:pt x="5461" y="11825"/>
                    <a:pt x="5339" y="11702"/>
                    <a:pt x="5199" y="11702"/>
                  </a:cubicBezTo>
                  <a:lnTo>
                    <a:pt x="1063" y="11702"/>
                  </a:lnTo>
                  <a:lnTo>
                    <a:pt x="1063" y="3224"/>
                  </a:lnTo>
                  <a:cubicBezTo>
                    <a:pt x="1063" y="3085"/>
                    <a:pt x="1189" y="2958"/>
                    <a:pt x="1329" y="2958"/>
                  </a:cubicBezTo>
                  <a:lnTo>
                    <a:pt x="3553" y="2958"/>
                  </a:lnTo>
                  <a:lnTo>
                    <a:pt x="3553" y="3500"/>
                  </a:lnTo>
                  <a:lnTo>
                    <a:pt x="1866" y="3500"/>
                  </a:lnTo>
                  <a:cubicBezTo>
                    <a:pt x="1714" y="3500"/>
                    <a:pt x="1591" y="3609"/>
                    <a:pt x="1591" y="3762"/>
                  </a:cubicBezTo>
                  <a:lnTo>
                    <a:pt x="1591" y="10912"/>
                  </a:lnTo>
                  <a:cubicBezTo>
                    <a:pt x="1591" y="11052"/>
                    <a:pt x="1714" y="11174"/>
                    <a:pt x="1866" y="11174"/>
                  </a:cubicBezTo>
                  <a:lnTo>
                    <a:pt x="11716" y="11174"/>
                  </a:lnTo>
                  <a:cubicBezTo>
                    <a:pt x="11852" y="11174"/>
                    <a:pt x="11978" y="11052"/>
                    <a:pt x="11978" y="10912"/>
                  </a:cubicBezTo>
                  <a:lnTo>
                    <a:pt x="11978" y="3762"/>
                  </a:lnTo>
                  <a:cubicBezTo>
                    <a:pt x="11978" y="3609"/>
                    <a:pt x="11852" y="3500"/>
                    <a:pt x="11716" y="3500"/>
                  </a:cubicBezTo>
                  <a:lnTo>
                    <a:pt x="10013" y="3500"/>
                  </a:lnTo>
                  <a:lnTo>
                    <a:pt x="10013" y="2958"/>
                  </a:lnTo>
                  <a:close/>
                  <a:moveTo>
                    <a:pt x="13043" y="12240"/>
                  </a:moveTo>
                  <a:lnTo>
                    <a:pt x="13043" y="12768"/>
                  </a:lnTo>
                  <a:cubicBezTo>
                    <a:pt x="13043" y="12904"/>
                    <a:pt x="12917" y="13030"/>
                    <a:pt x="12765" y="13030"/>
                  </a:cubicBezTo>
                  <a:lnTo>
                    <a:pt x="801" y="13030"/>
                  </a:lnTo>
                  <a:cubicBezTo>
                    <a:pt x="648" y="13030"/>
                    <a:pt x="539" y="12904"/>
                    <a:pt x="539" y="12768"/>
                  </a:cubicBezTo>
                  <a:lnTo>
                    <a:pt x="539" y="12240"/>
                  </a:lnTo>
                  <a:lnTo>
                    <a:pt x="5007" y="12240"/>
                  </a:lnTo>
                  <a:cubicBezTo>
                    <a:pt x="5090" y="12393"/>
                    <a:pt x="5269" y="12502"/>
                    <a:pt x="5461" y="12502"/>
                  </a:cubicBezTo>
                  <a:lnTo>
                    <a:pt x="8104" y="12502"/>
                  </a:lnTo>
                  <a:cubicBezTo>
                    <a:pt x="8313" y="12502"/>
                    <a:pt x="8479" y="12393"/>
                    <a:pt x="8575" y="12240"/>
                  </a:cubicBezTo>
                  <a:close/>
                  <a:moveTo>
                    <a:pt x="6169" y="1"/>
                  </a:moveTo>
                  <a:cubicBezTo>
                    <a:pt x="6029" y="1"/>
                    <a:pt x="5906" y="110"/>
                    <a:pt x="5906" y="250"/>
                  </a:cubicBezTo>
                  <a:lnTo>
                    <a:pt x="5893" y="651"/>
                  </a:lnTo>
                  <a:cubicBezTo>
                    <a:pt x="5780" y="678"/>
                    <a:pt x="5684" y="718"/>
                    <a:pt x="5588" y="761"/>
                  </a:cubicBezTo>
                  <a:lnTo>
                    <a:pt x="5312" y="499"/>
                  </a:lnTo>
                  <a:cubicBezTo>
                    <a:pt x="5257" y="452"/>
                    <a:pt x="5190" y="428"/>
                    <a:pt x="5125" y="428"/>
                  </a:cubicBezTo>
                  <a:cubicBezTo>
                    <a:pt x="5055" y="428"/>
                    <a:pt x="4987" y="455"/>
                    <a:pt x="4937" y="512"/>
                  </a:cubicBezTo>
                  <a:lnTo>
                    <a:pt x="4067" y="1382"/>
                  </a:lnTo>
                  <a:cubicBezTo>
                    <a:pt x="3968" y="1481"/>
                    <a:pt x="3954" y="1647"/>
                    <a:pt x="4051" y="1743"/>
                  </a:cubicBezTo>
                  <a:lnTo>
                    <a:pt x="4329" y="2032"/>
                  </a:lnTo>
                  <a:cubicBezTo>
                    <a:pt x="4273" y="2129"/>
                    <a:pt x="4233" y="2228"/>
                    <a:pt x="4203" y="2324"/>
                  </a:cubicBezTo>
                  <a:lnTo>
                    <a:pt x="3802" y="2351"/>
                  </a:lnTo>
                  <a:cubicBezTo>
                    <a:pt x="3735" y="2351"/>
                    <a:pt x="3666" y="2377"/>
                    <a:pt x="3622" y="2434"/>
                  </a:cubicBezTo>
                  <a:lnTo>
                    <a:pt x="1329" y="2434"/>
                  </a:lnTo>
                  <a:cubicBezTo>
                    <a:pt x="884" y="2434"/>
                    <a:pt x="539" y="2792"/>
                    <a:pt x="539" y="3224"/>
                  </a:cubicBezTo>
                  <a:lnTo>
                    <a:pt x="539" y="11702"/>
                  </a:lnTo>
                  <a:lnTo>
                    <a:pt x="276" y="11702"/>
                  </a:lnTo>
                  <a:cubicBezTo>
                    <a:pt x="124" y="11702"/>
                    <a:pt x="1" y="11825"/>
                    <a:pt x="1" y="11964"/>
                  </a:cubicBezTo>
                  <a:lnTo>
                    <a:pt x="1" y="12768"/>
                  </a:lnTo>
                  <a:cubicBezTo>
                    <a:pt x="1" y="13209"/>
                    <a:pt x="359" y="13555"/>
                    <a:pt x="801" y="13555"/>
                  </a:cubicBezTo>
                  <a:lnTo>
                    <a:pt x="13306" y="13555"/>
                  </a:lnTo>
                  <a:cubicBezTo>
                    <a:pt x="13445" y="13555"/>
                    <a:pt x="13568" y="13445"/>
                    <a:pt x="13568" y="13292"/>
                  </a:cubicBezTo>
                  <a:lnTo>
                    <a:pt x="13568" y="11798"/>
                  </a:lnTo>
                  <a:cubicBezTo>
                    <a:pt x="13568" y="11742"/>
                    <a:pt x="13528" y="11702"/>
                    <a:pt x="13485" y="11702"/>
                  </a:cubicBezTo>
                  <a:lnTo>
                    <a:pt x="13043" y="11702"/>
                  </a:lnTo>
                  <a:lnTo>
                    <a:pt x="13043" y="3224"/>
                  </a:lnTo>
                  <a:cubicBezTo>
                    <a:pt x="13043" y="2792"/>
                    <a:pt x="12682" y="2434"/>
                    <a:pt x="12240" y="2434"/>
                  </a:cubicBezTo>
                  <a:lnTo>
                    <a:pt x="9943" y="2434"/>
                  </a:lnTo>
                  <a:cubicBezTo>
                    <a:pt x="9903" y="2377"/>
                    <a:pt x="9833" y="2351"/>
                    <a:pt x="9764" y="2351"/>
                  </a:cubicBezTo>
                  <a:lnTo>
                    <a:pt x="9379" y="2324"/>
                  </a:lnTo>
                  <a:cubicBezTo>
                    <a:pt x="9335" y="2228"/>
                    <a:pt x="9296" y="2129"/>
                    <a:pt x="9252" y="2032"/>
                  </a:cubicBezTo>
                  <a:lnTo>
                    <a:pt x="9515" y="1743"/>
                  </a:lnTo>
                  <a:cubicBezTo>
                    <a:pt x="9611" y="1647"/>
                    <a:pt x="9611" y="1481"/>
                    <a:pt x="9515" y="1382"/>
                  </a:cubicBezTo>
                  <a:lnTo>
                    <a:pt x="8632" y="512"/>
                  </a:lnTo>
                  <a:cubicBezTo>
                    <a:pt x="8580" y="455"/>
                    <a:pt x="8511" y="428"/>
                    <a:pt x="8443" y="428"/>
                  </a:cubicBezTo>
                  <a:cubicBezTo>
                    <a:pt x="8379" y="428"/>
                    <a:pt x="8316" y="452"/>
                    <a:pt x="8270" y="499"/>
                  </a:cubicBezTo>
                  <a:lnTo>
                    <a:pt x="7981" y="761"/>
                  </a:lnTo>
                  <a:cubicBezTo>
                    <a:pt x="7885" y="718"/>
                    <a:pt x="7785" y="678"/>
                    <a:pt x="7689" y="651"/>
                  </a:cubicBezTo>
                  <a:lnTo>
                    <a:pt x="7676" y="250"/>
                  </a:lnTo>
                  <a:cubicBezTo>
                    <a:pt x="7662" y="110"/>
                    <a:pt x="7553" y="1"/>
                    <a:pt x="7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2619450" y="2159900"/>
              <a:ext cx="79600" cy="79250"/>
            </a:xfrm>
            <a:custGeom>
              <a:avLst/>
              <a:gdLst/>
              <a:ahLst/>
              <a:cxnLst/>
              <a:rect l="l" t="t" r="r" b="b"/>
              <a:pathLst>
                <a:path w="3184" h="3170" extrusionOk="0">
                  <a:moveTo>
                    <a:pt x="1590" y="527"/>
                  </a:moveTo>
                  <a:cubicBezTo>
                    <a:pt x="2171" y="527"/>
                    <a:pt x="2643" y="998"/>
                    <a:pt x="2643" y="1579"/>
                  </a:cubicBezTo>
                  <a:cubicBezTo>
                    <a:pt x="2614" y="2285"/>
                    <a:pt x="2099" y="2637"/>
                    <a:pt x="1584" y="2637"/>
                  </a:cubicBezTo>
                  <a:cubicBezTo>
                    <a:pt x="1069" y="2637"/>
                    <a:pt x="555" y="2285"/>
                    <a:pt x="528" y="1579"/>
                  </a:cubicBezTo>
                  <a:cubicBezTo>
                    <a:pt x="528" y="998"/>
                    <a:pt x="996" y="527"/>
                    <a:pt x="1590" y="527"/>
                  </a:cubicBezTo>
                  <a:close/>
                  <a:moveTo>
                    <a:pt x="1592" y="1"/>
                  </a:moveTo>
                  <a:cubicBezTo>
                    <a:pt x="817" y="1"/>
                    <a:pt x="42" y="527"/>
                    <a:pt x="0" y="1579"/>
                  </a:cubicBezTo>
                  <a:cubicBezTo>
                    <a:pt x="0" y="2462"/>
                    <a:pt x="707" y="3169"/>
                    <a:pt x="1590" y="3169"/>
                  </a:cubicBezTo>
                  <a:cubicBezTo>
                    <a:pt x="2463" y="3169"/>
                    <a:pt x="3184" y="2462"/>
                    <a:pt x="3184" y="1579"/>
                  </a:cubicBezTo>
                  <a:cubicBezTo>
                    <a:pt x="3142" y="527"/>
                    <a:pt x="2367" y="1"/>
                    <a:pt x="1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2560025" y="2282350"/>
              <a:ext cx="198375" cy="92325"/>
            </a:xfrm>
            <a:custGeom>
              <a:avLst/>
              <a:gdLst/>
              <a:ahLst/>
              <a:cxnLst/>
              <a:rect l="l" t="t" r="r" b="b"/>
              <a:pathLst>
                <a:path w="7935" h="3693" extrusionOk="0">
                  <a:moveTo>
                    <a:pt x="7138" y="525"/>
                  </a:moveTo>
                  <a:cubicBezTo>
                    <a:pt x="7274" y="525"/>
                    <a:pt x="7400" y="651"/>
                    <a:pt x="7400" y="788"/>
                  </a:cubicBezTo>
                  <a:cubicBezTo>
                    <a:pt x="7393" y="966"/>
                    <a:pt x="7268" y="1053"/>
                    <a:pt x="7142" y="1053"/>
                  </a:cubicBezTo>
                  <a:cubicBezTo>
                    <a:pt x="7012" y="1053"/>
                    <a:pt x="6880" y="962"/>
                    <a:pt x="6872" y="788"/>
                  </a:cubicBezTo>
                  <a:cubicBezTo>
                    <a:pt x="6872" y="651"/>
                    <a:pt x="6985" y="525"/>
                    <a:pt x="7138" y="525"/>
                  </a:cubicBezTo>
                  <a:close/>
                  <a:moveTo>
                    <a:pt x="3041" y="788"/>
                  </a:moveTo>
                  <a:cubicBezTo>
                    <a:pt x="3181" y="788"/>
                    <a:pt x="3303" y="914"/>
                    <a:pt x="3303" y="1050"/>
                  </a:cubicBezTo>
                  <a:cubicBezTo>
                    <a:pt x="3297" y="1231"/>
                    <a:pt x="3169" y="1321"/>
                    <a:pt x="3041" y="1321"/>
                  </a:cubicBezTo>
                  <a:cubicBezTo>
                    <a:pt x="2913" y="1321"/>
                    <a:pt x="2786" y="1231"/>
                    <a:pt x="2779" y="1050"/>
                  </a:cubicBezTo>
                  <a:cubicBezTo>
                    <a:pt x="2779" y="914"/>
                    <a:pt x="2888" y="788"/>
                    <a:pt x="3041" y="788"/>
                  </a:cubicBezTo>
                  <a:close/>
                  <a:moveTo>
                    <a:pt x="800" y="1797"/>
                  </a:moveTo>
                  <a:cubicBezTo>
                    <a:pt x="940" y="1797"/>
                    <a:pt x="1063" y="1910"/>
                    <a:pt x="1063" y="2062"/>
                  </a:cubicBezTo>
                  <a:cubicBezTo>
                    <a:pt x="1056" y="2235"/>
                    <a:pt x="928" y="2321"/>
                    <a:pt x="800" y="2321"/>
                  </a:cubicBezTo>
                  <a:cubicBezTo>
                    <a:pt x="673" y="2321"/>
                    <a:pt x="545" y="2235"/>
                    <a:pt x="538" y="2062"/>
                  </a:cubicBezTo>
                  <a:cubicBezTo>
                    <a:pt x="538" y="1910"/>
                    <a:pt x="648" y="1797"/>
                    <a:pt x="800" y="1797"/>
                  </a:cubicBezTo>
                  <a:close/>
                  <a:moveTo>
                    <a:pt x="5020" y="2643"/>
                  </a:moveTo>
                  <a:cubicBezTo>
                    <a:pt x="5159" y="2643"/>
                    <a:pt x="5282" y="2753"/>
                    <a:pt x="5282" y="2905"/>
                  </a:cubicBezTo>
                  <a:cubicBezTo>
                    <a:pt x="5282" y="3042"/>
                    <a:pt x="5159" y="3168"/>
                    <a:pt x="5020" y="3168"/>
                  </a:cubicBezTo>
                  <a:cubicBezTo>
                    <a:pt x="4674" y="3154"/>
                    <a:pt x="4674" y="2656"/>
                    <a:pt x="5020" y="2643"/>
                  </a:cubicBezTo>
                  <a:close/>
                  <a:moveTo>
                    <a:pt x="7120" y="1"/>
                  </a:moveTo>
                  <a:cubicBezTo>
                    <a:pt x="6548" y="1"/>
                    <a:pt x="6158" y="627"/>
                    <a:pt x="6417" y="1133"/>
                  </a:cubicBezTo>
                  <a:lnTo>
                    <a:pt x="5365" y="2185"/>
                  </a:lnTo>
                  <a:cubicBezTo>
                    <a:pt x="5262" y="2137"/>
                    <a:pt x="5141" y="2113"/>
                    <a:pt x="5020" y="2113"/>
                  </a:cubicBezTo>
                  <a:cubicBezTo>
                    <a:pt x="4898" y="2113"/>
                    <a:pt x="4777" y="2137"/>
                    <a:pt x="4674" y="2185"/>
                  </a:cubicBezTo>
                  <a:lnTo>
                    <a:pt x="3775" y="1368"/>
                  </a:lnTo>
                  <a:cubicBezTo>
                    <a:pt x="3995" y="863"/>
                    <a:pt x="3604" y="263"/>
                    <a:pt x="3059" y="263"/>
                  </a:cubicBezTo>
                  <a:cubicBezTo>
                    <a:pt x="3053" y="263"/>
                    <a:pt x="3047" y="263"/>
                    <a:pt x="3041" y="263"/>
                  </a:cubicBezTo>
                  <a:cubicBezTo>
                    <a:pt x="2600" y="263"/>
                    <a:pt x="2225" y="635"/>
                    <a:pt x="2254" y="1093"/>
                  </a:cubicBezTo>
                  <a:lnTo>
                    <a:pt x="1312" y="1465"/>
                  </a:lnTo>
                  <a:cubicBezTo>
                    <a:pt x="1161" y="1331"/>
                    <a:pt x="980" y="1270"/>
                    <a:pt x="803" y="1270"/>
                  </a:cubicBezTo>
                  <a:cubicBezTo>
                    <a:pt x="395" y="1270"/>
                    <a:pt x="0" y="1588"/>
                    <a:pt x="0" y="2062"/>
                  </a:cubicBezTo>
                  <a:cubicBezTo>
                    <a:pt x="0" y="2504"/>
                    <a:pt x="359" y="2849"/>
                    <a:pt x="800" y="2849"/>
                  </a:cubicBezTo>
                  <a:cubicBezTo>
                    <a:pt x="807" y="2849"/>
                    <a:pt x="814" y="2849"/>
                    <a:pt x="821" y="2849"/>
                  </a:cubicBezTo>
                  <a:cubicBezTo>
                    <a:pt x="1296" y="2849"/>
                    <a:pt x="1659" y="2401"/>
                    <a:pt x="1577" y="1923"/>
                  </a:cubicBezTo>
                  <a:lnTo>
                    <a:pt x="2447" y="1578"/>
                  </a:lnTo>
                  <a:cubicBezTo>
                    <a:pt x="2590" y="1754"/>
                    <a:pt x="2822" y="1852"/>
                    <a:pt x="3051" y="1852"/>
                  </a:cubicBezTo>
                  <a:cubicBezTo>
                    <a:pt x="3180" y="1852"/>
                    <a:pt x="3307" y="1821"/>
                    <a:pt x="3416" y="1757"/>
                  </a:cubicBezTo>
                  <a:lnTo>
                    <a:pt x="4299" y="2574"/>
                  </a:lnTo>
                  <a:cubicBezTo>
                    <a:pt x="4053" y="3079"/>
                    <a:pt x="4444" y="3692"/>
                    <a:pt x="5002" y="3692"/>
                  </a:cubicBezTo>
                  <a:cubicBezTo>
                    <a:pt x="5008" y="3692"/>
                    <a:pt x="5014" y="3692"/>
                    <a:pt x="5020" y="3692"/>
                  </a:cubicBezTo>
                  <a:cubicBezTo>
                    <a:pt x="5025" y="3692"/>
                    <a:pt x="5031" y="3692"/>
                    <a:pt x="5037" y="3692"/>
                  </a:cubicBezTo>
                  <a:cubicBezTo>
                    <a:pt x="5595" y="3692"/>
                    <a:pt x="5986" y="3066"/>
                    <a:pt x="5740" y="2560"/>
                  </a:cubicBezTo>
                  <a:lnTo>
                    <a:pt x="6789" y="1508"/>
                  </a:lnTo>
                  <a:cubicBezTo>
                    <a:pt x="6897" y="1560"/>
                    <a:pt x="7011" y="1585"/>
                    <a:pt x="7123" y="1585"/>
                  </a:cubicBezTo>
                  <a:cubicBezTo>
                    <a:pt x="7542" y="1585"/>
                    <a:pt x="7935" y="1246"/>
                    <a:pt x="7924" y="788"/>
                  </a:cubicBezTo>
                  <a:cubicBezTo>
                    <a:pt x="7924" y="359"/>
                    <a:pt x="7566" y="1"/>
                    <a:pt x="7138" y="1"/>
                  </a:cubicBezTo>
                  <a:cubicBezTo>
                    <a:pt x="7132" y="1"/>
                    <a:pt x="7126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2" name="Google Shape;802;p34"/>
          <p:cNvCxnSpPr>
            <a:stCxn id="803" idx="3"/>
            <a:endCxn id="797" idx="1"/>
          </p:cNvCxnSpPr>
          <p:nvPr/>
        </p:nvCxnSpPr>
        <p:spPr>
          <a:xfrm>
            <a:off x="2017150" y="1512650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804" name="Google Shape;804;p34"/>
          <p:cNvSpPr/>
          <p:nvPr/>
        </p:nvSpPr>
        <p:spPr>
          <a:xfrm>
            <a:off x="4716422" y="12291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05" name="Google Shape;805;p34"/>
          <p:cNvCxnSpPr>
            <a:stCxn id="806" idx="3"/>
            <a:endCxn id="804" idx="1"/>
          </p:cNvCxnSpPr>
          <p:nvPr/>
        </p:nvCxnSpPr>
        <p:spPr>
          <a:xfrm>
            <a:off x="4411625" y="1512651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807" name="Google Shape;807;p34"/>
          <p:cNvSpPr/>
          <p:nvPr/>
        </p:nvSpPr>
        <p:spPr>
          <a:xfrm>
            <a:off x="7110897" y="12291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4"/>
          <p:cNvSpPr/>
          <p:nvPr/>
        </p:nvSpPr>
        <p:spPr>
          <a:xfrm>
            <a:off x="2321947" y="267468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09" name="Google Shape;809;p34"/>
          <p:cNvCxnSpPr>
            <a:stCxn id="810" idx="3"/>
            <a:endCxn id="808" idx="1"/>
          </p:cNvCxnSpPr>
          <p:nvPr/>
        </p:nvCxnSpPr>
        <p:spPr>
          <a:xfrm>
            <a:off x="2017200" y="2958200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811" name="Google Shape;811;p34"/>
          <p:cNvSpPr/>
          <p:nvPr/>
        </p:nvSpPr>
        <p:spPr>
          <a:xfrm>
            <a:off x="4716422" y="267468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2" name="Google Shape;812;p34"/>
          <p:cNvCxnSpPr>
            <a:stCxn id="813" idx="3"/>
            <a:endCxn id="811" idx="1"/>
          </p:cNvCxnSpPr>
          <p:nvPr/>
        </p:nvCxnSpPr>
        <p:spPr>
          <a:xfrm>
            <a:off x="4411625" y="2958199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814" name="Google Shape;814;p34"/>
          <p:cNvSpPr/>
          <p:nvPr/>
        </p:nvSpPr>
        <p:spPr>
          <a:xfrm>
            <a:off x="7110897" y="267468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4"/>
          <p:cNvSpPr txBox="1">
            <a:spLocks noGrp="1"/>
          </p:cNvSpPr>
          <p:nvPr>
            <p:ph type="subTitle" idx="6"/>
          </p:nvPr>
        </p:nvSpPr>
        <p:spPr>
          <a:xfrm>
            <a:off x="5813699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Question 2</a:t>
            </a:r>
            <a:endParaRPr/>
          </a:p>
        </p:txBody>
      </p:sp>
      <p:grpSp>
        <p:nvGrpSpPr>
          <p:cNvPr id="816" name="Google Shape;816;p34"/>
          <p:cNvGrpSpPr/>
          <p:nvPr/>
        </p:nvGrpSpPr>
        <p:grpSpPr>
          <a:xfrm>
            <a:off x="7224810" y="2788763"/>
            <a:ext cx="339200" cy="338875"/>
            <a:chOff x="4016825" y="3801400"/>
            <a:chExt cx="339200" cy="338875"/>
          </a:xfrm>
        </p:grpSpPr>
        <p:sp>
          <p:nvSpPr>
            <p:cNvPr id="817" name="Google Shape;817;p34"/>
            <p:cNvSpPr/>
            <p:nvPr/>
          </p:nvSpPr>
          <p:spPr>
            <a:xfrm>
              <a:off x="4016825" y="3801400"/>
              <a:ext cx="339200" cy="338875"/>
            </a:xfrm>
            <a:custGeom>
              <a:avLst/>
              <a:gdLst/>
              <a:ahLst/>
              <a:cxnLst/>
              <a:rect l="l" t="t" r="r" b="b"/>
              <a:pathLst>
                <a:path w="13568" h="13555" extrusionOk="0">
                  <a:moveTo>
                    <a:pt x="10125" y="525"/>
                  </a:moveTo>
                  <a:lnTo>
                    <a:pt x="10125" y="4233"/>
                  </a:lnTo>
                  <a:lnTo>
                    <a:pt x="8767" y="4233"/>
                  </a:lnTo>
                  <a:cubicBezTo>
                    <a:pt x="8701" y="4233"/>
                    <a:pt x="8645" y="4259"/>
                    <a:pt x="8588" y="4316"/>
                  </a:cubicBezTo>
                  <a:lnTo>
                    <a:pt x="8133" y="4771"/>
                  </a:lnTo>
                  <a:lnTo>
                    <a:pt x="7675" y="4316"/>
                  </a:lnTo>
                  <a:cubicBezTo>
                    <a:pt x="7635" y="4259"/>
                    <a:pt x="7566" y="4233"/>
                    <a:pt x="7496" y="4233"/>
                  </a:cubicBezTo>
                  <a:lnTo>
                    <a:pt x="6155" y="4233"/>
                  </a:lnTo>
                  <a:lnTo>
                    <a:pt x="6155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8" y="10650"/>
                  </a:lnTo>
                  <a:lnTo>
                    <a:pt x="2128" y="4024"/>
                  </a:lnTo>
                  <a:lnTo>
                    <a:pt x="5614" y="4024"/>
                  </a:lnTo>
                  <a:lnTo>
                    <a:pt x="5614" y="4233"/>
                  </a:lnTo>
                  <a:cubicBezTo>
                    <a:pt x="5614" y="4522"/>
                    <a:pt x="5850" y="4771"/>
                    <a:pt x="6155" y="4771"/>
                  </a:cubicBezTo>
                  <a:lnTo>
                    <a:pt x="7386" y="4771"/>
                  </a:lnTo>
                  <a:lnTo>
                    <a:pt x="7758" y="5146"/>
                  </a:lnTo>
                  <a:cubicBezTo>
                    <a:pt x="7855" y="5242"/>
                    <a:pt x="7994" y="5298"/>
                    <a:pt x="8133" y="5298"/>
                  </a:cubicBezTo>
                  <a:cubicBezTo>
                    <a:pt x="8270" y="5298"/>
                    <a:pt x="8409" y="5242"/>
                    <a:pt x="8505" y="5146"/>
                  </a:cubicBezTo>
                  <a:lnTo>
                    <a:pt x="8880" y="4771"/>
                  </a:lnTo>
                  <a:lnTo>
                    <a:pt x="10125" y="4771"/>
                  </a:lnTo>
                  <a:cubicBezTo>
                    <a:pt x="10414" y="4771"/>
                    <a:pt x="10650" y="4522"/>
                    <a:pt x="10650" y="4233"/>
                  </a:cubicBezTo>
                  <a:lnTo>
                    <a:pt x="10650" y="4024"/>
                  </a:lnTo>
                  <a:close/>
                  <a:moveTo>
                    <a:pt x="12240" y="2961"/>
                  </a:moveTo>
                  <a:cubicBezTo>
                    <a:pt x="12392" y="2961"/>
                    <a:pt x="12502" y="3084"/>
                    <a:pt x="12502" y="3224"/>
                  </a:cubicBezTo>
                  <a:lnTo>
                    <a:pt x="12502" y="11702"/>
                  </a:lnTo>
                  <a:lnTo>
                    <a:pt x="8369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4" y="11964"/>
                  </a:lnTo>
                  <a:cubicBezTo>
                    <a:pt x="5464" y="11825"/>
                    <a:pt x="5338" y="11702"/>
                    <a:pt x="5199" y="11702"/>
                  </a:cubicBezTo>
                  <a:lnTo>
                    <a:pt x="1066" y="11702"/>
                  </a:lnTo>
                  <a:lnTo>
                    <a:pt x="1066" y="3224"/>
                  </a:lnTo>
                  <a:cubicBezTo>
                    <a:pt x="1066" y="3084"/>
                    <a:pt x="1176" y="2961"/>
                    <a:pt x="1328" y="2961"/>
                  </a:cubicBezTo>
                  <a:lnTo>
                    <a:pt x="5614" y="2961"/>
                  </a:lnTo>
                  <a:lnTo>
                    <a:pt x="5614" y="3499"/>
                  </a:lnTo>
                  <a:lnTo>
                    <a:pt x="1853" y="3499"/>
                  </a:lnTo>
                  <a:cubicBezTo>
                    <a:pt x="1713" y="3499"/>
                    <a:pt x="1590" y="3609"/>
                    <a:pt x="1590" y="3761"/>
                  </a:cubicBezTo>
                  <a:lnTo>
                    <a:pt x="1590" y="10912"/>
                  </a:lnTo>
                  <a:cubicBezTo>
                    <a:pt x="1590" y="11051"/>
                    <a:pt x="1713" y="11177"/>
                    <a:pt x="1853" y="11177"/>
                  </a:cubicBezTo>
                  <a:lnTo>
                    <a:pt x="11715" y="11177"/>
                  </a:lnTo>
                  <a:cubicBezTo>
                    <a:pt x="11855" y="11177"/>
                    <a:pt x="11977" y="11051"/>
                    <a:pt x="11977" y="10912"/>
                  </a:cubicBezTo>
                  <a:lnTo>
                    <a:pt x="11977" y="3761"/>
                  </a:lnTo>
                  <a:cubicBezTo>
                    <a:pt x="11977" y="3609"/>
                    <a:pt x="11855" y="3499"/>
                    <a:pt x="11715" y="3499"/>
                  </a:cubicBezTo>
                  <a:lnTo>
                    <a:pt x="10650" y="3499"/>
                  </a:lnTo>
                  <a:lnTo>
                    <a:pt x="10650" y="2961"/>
                  </a:lnTo>
                  <a:close/>
                  <a:moveTo>
                    <a:pt x="13030" y="12240"/>
                  </a:moveTo>
                  <a:lnTo>
                    <a:pt x="13030" y="12767"/>
                  </a:lnTo>
                  <a:cubicBezTo>
                    <a:pt x="13030" y="12904"/>
                    <a:pt x="12917" y="13030"/>
                    <a:pt x="12768" y="13030"/>
                  </a:cubicBezTo>
                  <a:lnTo>
                    <a:pt x="800" y="13030"/>
                  </a:lnTo>
                  <a:cubicBezTo>
                    <a:pt x="651" y="13030"/>
                    <a:pt x="538" y="12904"/>
                    <a:pt x="538" y="12767"/>
                  </a:cubicBezTo>
                  <a:lnTo>
                    <a:pt x="538" y="12240"/>
                  </a:lnTo>
                  <a:lnTo>
                    <a:pt x="5006" y="12240"/>
                  </a:lnTo>
                  <a:cubicBezTo>
                    <a:pt x="5089" y="12392"/>
                    <a:pt x="5269" y="12505"/>
                    <a:pt x="5464" y="12505"/>
                  </a:cubicBezTo>
                  <a:lnTo>
                    <a:pt x="8104" y="12505"/>
                  </a:lnTo>
                  <a:cubicBezTo>
                    <a:pt x="8299" y="12505"/>
                    <a:pt x="8479" y="12392"/>
                    <a:pt x="8562" y="12240"/>
                  </a:cubicBezTo>
                  <a:close/>
                  <a:moveTo>
                    <a:pt x="6155" y="0"/>
                  </a:moveTo>
                  <a:cubicBezTo>
                    <a:pt x="5850" y="0"/>
                    <a:pt x="5614" y="236"/>
                    <a:pt x="5614" y="525"/>
                  </a:cubicBezTo>
                  <a:lnTo>
                    <a:pt x="5614" y="2434"/>
                  </a:lnTo>
                  <a:lnTo>
                    <a:pt x="1328" y="2434"/>
                  </a:lnTo>
                  <a:cubicBezTo>
                    <a:pt x="883" y="2434"/>
                    <a:pt x="538" y="2795"/>
                    <a:pt x="538" y="3224"/>
                  </a:cubicBezTo>
                  <a:lnTo>
                    <a:pt x="538" y="11702"/>
                  </a:lnTo>
                  <a:lnTo>
                    <a:pt x="263" y="11702"/>
                  </a:lnTo>
                  <a:cubicBezTo>
                    <a:pt x="123" y="11702"/>
                    <a:pt x="0" y="11825"/>
                    <a:pt x="0" y="11964"/>
                  </a:cubicBezTo>
                  <a:lnTo>
                    <a:pt x="0" y="12767"/>
                  </a:lnTo>
                  <a:cubicBezTo>
                    <a:pt x="0" y="13209"/>
                    <a:pt x="359" y="13554"/>
                    <a:pt x="800" y="13554"/>
                  </a:cubicBezTo>
                  <a:lnTo>
                    <a:pt x="12768" y="13554"/>
                  </a:lnTo>
                  <a:cubicBezTo>
                    <a:pt x="13209" y="13554"/>
                    <a:pt x="13568" y="13209"/>
                    <a:pt x="13568" y="12767"/>
                  </a:cubicBezTo>
                  <a:lnTo>
                    <a:pt x="13568" y="11964"/>
                  </a:lnTo>
                  <a:cubicBezTo>
                    <a:pt x="13568" y="11825"/>
                    <a:pt x="13445" y="11702"/>
                    <a:pt x="13305" y="11702"/>
                  </a:cubicBezTo>
                  <a:lnTo>
                    <a:pt x="13030" y="11702"/>
                  </a:lnTo>
                  <a:lnTo>
                    <a:pt x="13030" y="3224"/>
                  </a:lnTo>
                  <a:cubicBezTo>
                    <a:pt x="13030" y="2795"/>
                    <a:pt x="12685" y="2434"/>
                    <a:pt x="12240" y="2434"/>
                  </a:cubicBezTo>
                  <a:lnTo>
                    <a:pt x="10650" y="2434"/>
                  </a:lnTo>
                  <a:lnTo>
                    <a:pt x="10650" y="525"/>
                  </a:lnTo>
                  <a:cubicBezTo>
                    <a:pt x="10650" y="236"/>
                    <a:pt x="10414" y="0"/>
                    <a:pt x="10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4186625" y="3828025"/>
              <a:ext cx="67000" cy="66150"/>
            </a:xfrm>
            <a:custGeom>
              <a:avLst/>
              <a:gdLst/>
              <a:ahLst/>
              <a:cxnLst/>
              <a:rect l="l" t="t" r="r" b="b"/>
              <a:pathLst>
                <a:path w="2680" h="2646" extrusionOk="0">
                  <a:moveTo>
                    <a:pt x="1617" y="525"/>
                  </a:moveTo>
                  <a:cubicBezTo>
                    <a:pt x="1909" y="525"/>
                    <a:pt x="2141" y="761"/>
                    <a:pt x="2141" y="1067"/>
                  </a:cubicBezTo>
                  <a:cubicBezTo>
                    <a:pt x="2128" y="1412"/>
                    <a:pt x="1869" y="1584"/>
                    <a:pt x="1610" y="1584"/>
                  </a:cubicBezTo>
                  <a:cubicBezTo>
                    <a:pt x="1351" y="1584"/>
                    <a:pt x="1092" y="1412"/>
                    <a:pt x="1079" y="1067"/>
                  </a:cubicBezTo>
                  <a:cubicBezTo>
                    <a:pt x="1079" y="761"/>
                    <a:pt x="1312" y="525"/>
                    <a:pt x="1617" y="525"/>
                  </a:cubicBezTo>
                  <a:close/>
                  <a:moveTo>
                    <a:pt x="1600" y="1"/>
                  </a:moveTo>
                  <a:cubicBezTo>
                    <a:pt x="793" y="1"/>
                    <a:pt x="279" y="919"/>
                    <a:pt x="704" y="1604"/>
                  </a:cubicBezTo>
                  <a:lnTo>
                    <a:pt x="97" y="2199"/>
                  </a:lnTo>
                  <a:cubicBezTo>
                    <a:pt x="0" y="2295"/>
                    <a:pt x="0" y="2461"/>
                    <a:pt x="97" y="2574"/>
                  </a:cubicBezTo>
                  <a:cubicBezTo>
                    <a:pt x="151" y="2622"/>
                    <a:pt x="220" y="2646"/>
                    <a:pt x="287" y="2646"/>
                  </a:cubicBezTo>
                  <a:cubicBezTo>
                    <a:pt x="355" y="2646"/>
                    <a:pt x="420" y="2622"/>
                    <a:pt x="468" y="2574"/>
                  </a:cubicBezTo>
                  <a:lnTo>
                    <a:pt x="1079" y="1979"/>
                  </a:lnTo>
                  <a:cubicBezTo>
                    <a:pt x="1242" y="2079"/>
                    <a:pt x="1420" y="2125"/>
                    <a:pt x="1595" y="2125"/>
                  </a:cubicBezTo>
                  <a:cubicBezTo>
                    <a:pt x="2148" y="2125"/>
                    <a:pt x="2679" y="1674"/>
                    <a:pt x="2669" y="1067"/>
                  </a:cubicBezTo>
                  <a:cubicBezTo>
                    <a:pt x="2669" y="469"/>
                    <a:pt x="2198" y="1"/>
                    <a:pt x="1617" y="1"/>
                  </a:cubicBezTo>
                  <a:cubicBezTo>
                    <a:pt x="1611" y="1"/>
                    <a:pt x="1605" y="1"/>
                    <a:pt x="1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4083225" y="3928100"/>
              <a:ext cx="119275" cy="126100"/>
            </a:xfrm>
            <a:custGeom>
              <a:avLst/>
              <a:gdLst/>
              <a:ahLst/>
              <a:cxnLst/>
              <a:rect l="l" t="t" r="r" b="b"/>
              <a:pathLst>
                <a:path w="4771" h="5044" extrusionOk="0">
                  <a:moveTo>
                    <a:pt x="2390" y="541"/>
                  </a:moveTo>
                  <a:cubicBezTo>
                    <a:pt x="3188" y="541"/>
                    <a:pt x="3984" y="672"/>
                    <a:pt x="4233" y="934"/>
                  </a:cubicBezTo>
                  <a:cubicBezTo>
                    <a:pt x="3977" y="1190"/>
                    <a:pt x="3178" y="1318"/>
                    <a:pt x="2380" y="1318"/>
                  </a:cubicBezTo>
                  <a:cubicBezTo>
                    <a:pt x="1583" y="1318"/>
                    <a:pt x="787" y="1190"/>
                    <a:pt x="538" y="934"/>
                  </a:cubicBezTo>
                  <a:cubicBezTo>
                    <a:pt x="793" y="672"/>
                    <a:pt x="1593" y="541"/>
                    <a:pt x="2390" y="541"/>
                  </a:cubicBezTo>
                  <a:close/>
                  <a:moveTo>
                    <a:pt x="4233" y="1545"/>
                  </a:moveTo>
                  <a:lnTo>
                    <a:pt x="4233" y="1986"/>
                  </a:lnTo>
                  <a:cubicBezTo>
                    <a:pt x="3997" y="2249"/>
                    <a:pt x="3188" y="2380"/>
                    <a:pt x="2379" y="2380"/>
                  </a:cubicBezTo>
                  <a:cubicBezTo>
                    <a:pt x="1569" y="2380"/>
                    <a:pt x="760" y="2249"/>
                    <a:pt x="525" y="1986"/>
                  </a:cubicBezTo>
                  <a:lnTo>
                    <a:pt x="525" y="1545"/>
                  </a:lnTo>
                  <a:cubicBezTo>
                    <a:pt x="1057" y="1759"/>
                    <a:pt x="1721" y="1866"/>
                    <a:pt x="2384" y="1866"/>
                  </a:cubicBezTo>
                  <a:cubicBezTo>
                    <a:pt x="3046" y="1866"/>
                    <a:pt x="3706" y="1759"/>
                    <a:pt x="4233" y="1545"/>
                  </a:cubicBezTo>
                  <a:close/>
                  <a:moveTo>
                    <a:pt x="4233" y="2607"/>
                  </a:moveTo>
                  <a:lnTo>
                    <a:pt x="4233" y="3039"/>
                  </a:lnTo>
                  <a:cubicBezTo>
                    <a:pt x="3997" y="3308"/>
                    <a:pt x="3188" y="3442"/>
                    <a:pt x="2379" y="3442"/>
                  </a:cubicBezTo>
                  <a:cubicBezTo>
                    <a:pt x="1569" y="3442"/>
                    <a:pt x="760" y="3308"/>
                    <a:pt x="525" y="3039"/>
                  </a:cubicBezTo>
                  <a:lnTo>
                    <a:pt x="525" y="2607"/>
                  </a:lnTo>
                  <a:cubicBezTo>
                    <a:pt x="1057" y="2815"/>
                    <a:pt x="1721" y="2918"/>
                    <a:pt x="2384" y="2918"/>
                  </a:cubicBezTo>
                  <a:cubicBezTo>
                    <a:pt x="3046" y="2918"/>
                    <a:pt x="3706" y="2815"/>
                    <a:pt x="4233" y="2607"/>
                  </a:cubicBezTo>
                  <a:close/>
                  <a:moveTo>
                    <a:pt x="4233" y="3673"/>
                  </a:moveTo>
                  <a:lnTo>
                    <a:pt x="4233" y="4101"/>
                  </a:lnTo>
                  <a:cubicBezTo>
                    <a:pt x="4163" y="4214"/>
                    <a:pt x="3539" y="4503"/>
                    <a:pt x="2377" y="4503"/>
                  </a:cubicBezTo>
                  <a:cubicBezTo>
                    <a:pt x="1215" y="4503"/>
                    <a:pt x="594" y="4214"/>
                    <a:pt x="525" y="4101"/>
                  </a:cubicBezTo>
                  <a:lnTo>
                    <a:pt x="525" y="3673"/>
                  </a:lnTo>
                  <a:cubicBezTo>
                    <a:pt x="1057" y="3880"/>
                    <a:pt x="1721" y="3984"/>
                    <a:pt x="2384" y="3984"/>
                  </a:cubicBezTo>
                  <a:cubicBezTo>
                    <a:pt x="3046" y="3984"/>
                    <a:pt x="3706" y="3880"/>
                    <a:pt x="4233" y="3673"/>
                  </a:cubicBezTo>
                  <a:close/>
                  <a:moveTo>
                    <a:pt x="2380" y="1"/>
                  </a:moveTo>
                  <a:cubicBezTo>
                    <a:pt x="1189" y="1"/>
                    <a:pt x="0" y="312"/>
                    <a:pt x="0" y="934"/>
                  </a:cubicBezTo>
                  <a:lnTo>
                    <a:pt x="0" y="4101"/>
                  </a:lnTo>
                  <a:cubicBezTo>
                    <a:pt x="0" y="4835"/>
                    <a:pt x="1494" y="5044"/>
                    <a:pt x="2377" y="5044"/>
                  </a:cubicBezTo>
                  <a:cubicBezTo>
                    <a:pt x="3263" y="5044"/>
                    <a:pt x="4770" y="4835"/>
                    <a:pt x="4770" y="4101"/>
                  </a:cubicBezTo>
                  <a:lnTo>
                    <a:pt x="4770" y="934"/>
                  </a:lnTo>
                  <a:cubicBezTo>
                    <a:pt x="4764" y="312"/>
                    <a:pt x="3571" y="1"/>
                    <a:pt x="2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4216325" y="4024400"/>
              <a:ext cx="67425" cy="13200"/>
            </a:xfrm>
            <a:custGeom>
              <a:avLst/>
              <a:gdLst/>
              <a:ahLst/>
              <a:cxnLst/>
              <a:rect l="l" t="t" r="r" b="b"/>
              <a:pathLst>
                <a:path w="2697" h="528" extrusionOk="0">
                  <a:moveTo>
                    <a:pt x="346" y="0"/>
                  </a:moveTo>
                  <a:cubicBezTo>
                    <a:pt x="1" y="17"/>
                    <a:pt x="1" y="528"/>
                    <a:pt x="346" y="528"/>
                  </a:cubicBezTo>
                  <a:lnTo>
                    <a:pt x="2407" y="528"/>
                  </a:lnTo>
                  <a:cubicBezTo>
                    <a:pt x="2530" y="528"/>
                    <a:pt x="2656" y="445"/>
                    <a:pt x="2670" y="305"/>
                  </a:cubicBezTo>
                  <a:cubicBezTo>
                    <a:pt x="2696" y="140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4216325" y="3998175"/>
              <a:ext cx="67425" cy="13125"/>
            </a:xfrm>
            <a:custGeom>
              <a:avLst/>
              <a:gdLst/>
              <a:ahLst/>
              <a:cxnLst/>
              <a:rect l="l" t="t" r="r" b="b"/>
              <a:pathLst>
                <a:path w="2697" h="525" extrusionOk="0">
                  <a:moveTo>
                    <a:pt x="346" y="0"/>
                  </a:moveTo>
                  <a:cubicBezTo>
                    <a:pt x="1" y="0"/>
                    <a:pt x="1" y="511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8"/>
                    <a:pt x="2670" y="302"/>
                  </a:cubicBezTo>
                  <a:cubicBezTo>
                    <a:pt x="2696" y="136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4216325" y="3971525"/>
              <a:ext cx="67425" cy="13125"/>
            </a:xfrm>
            <a:custGeom>
              <a:avLst/>
              <a:gdLst/>
              <a:ahLst/>
              <a:cxnLst/>
              <a:rect l="l" t="t" r="r" b="b"/>
              <a:pathLst>
                <a:path w="2697" h="525" extrusionOk="0">
                  <a:moveTo>
                    <a:pt x="346" y="1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9"/>
                    <a:pt x="2670" y="306"/>
                  </a:cubicBezTo>
                  <a:cubicBezTo>
                    <a:pt x="2696" y="140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4216325" y="3944875"/>
              <a:ext cx="67425" cy="13575"/>
            </a:xfrm>
            <a:custGeom>
              <a:avLst/>
              <a:gdLst/>
              <a:ahLst/>
              <a:cxnLst/>
              <a:rect l="l" t="t" r="r" b="b"/>
              <a:pathLst>
                <a:path w="2697" h="543" extrusionOk="0">
                  <a:moveTo>
                    <a:pt x="346" y="1"/>
                  </a:moveTo>
                  <a:cubicBezTo>
                    <a:pt x="1" y="14"/>
                    <a:pt x="1" y="525"/>
                    <a:pt x="346" y="542"/>
                  </a:cubicBezTo>
                  <a:lnTo>
                    <a:pt x="2407" y="542"/>
                  </a:lnTo>
                  <a:cubicBezTo>
                    <a:pt x="2530" y="542"/>
                    <a:pt x="2656" y="442"/>
                    <a:pt x="2670" y="306"/>
                  </a:cubicBezTo>
                  <a:cubicBezTo>
                    <a:pt x="2696" y="154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" name="Google Shape;824;p34"/>
          <p:cNvGrpSpPr/>
          <p:nvPr/>
        </p:nvGrpSpPr>
        <p:grpSpPr>
          <a:xfrm>
            <a:off x="4863535" y="2788538"/>
            <a:ext cx="272800" cy="339300"/>
            <a:chOff x="4108450" y="3256400"/>
            <a:chExt cx="272800" cy="339300"/>
          </a:xfrm>
        </p:grpSpPr>
        <p:sp>
          <p:nvSpPr>
            <p:cNvPr id="825" name="Google Shape;825;p34"/>
            <p:cNvSpPr/>
            <p:nvPr/>
          </p:nvSpPr>
          <p:spPr>
            <a:xfrm>
              <a:off x="4108450" y="3256400"/>
              <a:ext cx="272800" cy="339300"/>
            </a:xfrm>
            <a:custGeom>
              <a:avLst/>
              <a:gdLst/>
              <a:ahLst/>
              <a:cxnLst/>
              <a:rect l="l" t="t" r="r" b="b"/>
              <a:pathLst>
                <a:path w="10912" h="13572" extrusionOk="0">
                  <a:moveTo>
                    <a:pt x="8714" y="817"/>
                  </a:moveTo>
                  <a:lnTo>
                    <a:pt x="10069" y="2172"/>
                  </a:lnTo>
                  <a:lnTo>
                    <a:pt x="8714" y="2172"/>
                  </a:lnTo>
                  <a:lnTo>
                    <a:pt x="8714" y="817"/>
                  </a:lnTo>
                  <a:close/>
                  <a:moveTo>
                    <a:pt x="8190" y="1564"/>
                  </a:moveTo>
                  <a:lnTo>
                    <a:pt x="8190" y="2451"/>
                  </a:lnTo>
                  <a:cubicBezTo>
                    <a:pt x="8190" y="2587"/>
                    <a:pt x="8299" y="2713"/>
                    <a:pt x="8452" y="2713"/>
                  </a:cubicBezTo>
                  <a:lnTo>
                    <a:pt x="9322" y="2713"/>
                  </a:lnTo>
                  <a:lnTo>
                    <a:pt x="9322" y="10570"/>
                  </a:lnTo>
                  <a:lnTo>
                    <a:pt x="2961" y="10570"/>
                  </a:lnTo>
                  <a:lnTo>
                    <a:pt x="2961" y="1564"/>
                  </a:lnTo>
                  <a:close/>
                  <a:moveTo>
                    <a:pt x="8190" y="542"/>
                  </a:moveTo>
                  <a:lnTo>
                    <a:pt x="8190" y="1066"/>
                  </a:lnTo>
                  <a:lnTo>
                    <a:pt x="2696" y="1066"/>
                  </a:lnTo>
                  <a:cubicBezTo>
                    <a:pt x="2560" y="1066"/>
                    <a:pt x="2433" y="1192"/>
                    <a:pt x="2433" y="1329"/>
                  </a:cubicBezTo>
                  <a:lnTo>
                    <a:pt x="2433" y="10846"/>
                  </a:lnTo>
                  <a:cubicBezTo>
                    <a:pt x="2433" y="10985"/>
                    <a:pt x="2560" y="11108"/>
                    <a:pt x="2696" y="11108"/>
                  </a:cubicBezTo>
                  <a:lnTo>
                    <a:pt x="9584" y="11108"/>
                  </a:lnTo>
                  <a:cubicBezTo>
                    <a:pt x="9737" y="11108"/>
                    <a:pt x="9849" y="10985"/>
                    <a:pt x="9849" y="10846"/>
                  </a:cubicBezTo>
                  <a:lnTo>
                    <a:pt x="9849" y="2713"/>
                  </a:lnTo>
                  <a:lnTo>
                    <a:pt x="10387" y="2713"/>
                  </a:lnTo>
                  <a:lnTo>
                    <a:pt x="10387" y="11633"/>
                  </a:lnTo>
                  <a:lnTo>
                    <a:pt x="1909" y="11633"/>
                  </a:lnTo>
                  <a:lnTo>
                    <a:pt x="1909" y="542"/>
                  </a:lnTo>
                  <a:close/>
                  <a:moveTo>
                    <a:pt x="1368" y="1909"/>
                  </a:moveTo>
                  <a:lnTo>
                    <a:pt x="1368" y="11925"/>
                  </a:lnTo>
                  <a:cubicBezTo>
                    <a:pt x="1368" y="12077"/>
                    <a:pt x="1494" y="12187"/>
                    <a:pt x="1647" y="12187"/>
                  </a:cubicBezTo>
                  <a:lnTo>
                    <a:pt x="9003" y="12187"/>
                  </a:lnTo>
                  <a:lnTo>
                    <a:pt x="9003" y="13043"/>
                  </a:lnTo>
                  <a:lnTo>
                    <a:pt x="525" y="13043"/>
                  </a:lnTo>
                  <a:lnTo>
                    <a:pt x="525" y="1909"/>
                  </a:lnTo>
                  <a:close/>
                  <a:moveTo>
                    <a:pt x="1647" y="1"/>
                  </a:moveTo>
                  <a:cubicBezTo>
                    <a:pt x="1494" y="1"/>
                    <a:pt x="1368" y="127"/>
                    <a:pt x="1368" y="280"/>
                  </a:cubicBezTo>
                  <a:lnTo>
                    <a:pt x="1368" y="1385"/>
                  </a:lnTo>
                  <a:lnTo>
                    <a:pt x="262" y="1385"/>
                  </a:lnTo>
                  <a:cubicBezTo>
                    <a:pt x="110" y="1385"/>
                    <a:pt x="0" y="1508"/>
                    <a:pt x="0" y="1647"/>
                  </a:cubicBezTo>
                  <a:lnTo>
                    <a:pt x="0" y="13309"/>
                  </a:lnTo>
                  <a:cubicBezTo>
                    <a:pt x="0" y="13445"/>
                    <a:pt x="110" y="13571"/>
                    <a:pt x="262" y="13571"/>
                  </a:cubicBezTo>
                  <a:lnTo>
                    <a:pt x="9269" y="13571"/>
                  </a:lnTo>
                  <a:cubicBezTo>
                    <a:pt x="9418" y="13571"/>
                    <a:pt x="9531" y="13445"/>
                    <a:pt x="9531" y="13309"/>
                  </a:cubicBezTo>
                  <a:lnTo>
                    <a:pt x="9531" y="12187"/>
                  </a:lnTo>
                  <a:lnTo>
                    <a:pt x="10829" y="12187"/>
                  </a:lnTo>
                  <a:cubicBezTo>
                    <a:pt x="10872" y="12187"/>
                    <a:pt x="10912" y="12160"/>
                    <a:pt x="10912" y="12117"/>
                  </a:cubicBezTo>
                  <a:lnTo>
                    <a:pt x="10912" y="2228"/>
                  </a:lnTo>
                  <a:cubicBezTo>
                    <a:pt x="10912" y="2215"/>
                    <a:pt x="10898" y="2202"/>
                    <a:pt x="10885" y="2202"/>
                  </a:cubicBezTo>
                  <a:lnTo>
                    <a:pt x="10829" y="2202"/>
                  </a:lnTo>
                  <a:lnTo>
                    <a:pt x="8714" y="84"/>
                  </a:lnTo>
                  <a:cubicBezTo>
                    <a:pt x="8658" y="31"/>
                    <a:pt x="8605" y="1"/>
                    <a:pt x="8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4268525" y="3324075"/>
              <a:ext cx="59525" cy="59650"/>
            </a:xfrm>
            <a:custGeom>
              <a:avLst/>
              <a:gdLst/>
              <a:ahLst/>
              <a:cxnLst/>
              <a:rect l="l" t="t" r="r" b="b"/>
              <a:pathLst>
                <a:path w="2381" h="2386" extrusionOk="0">
                  <a:moveTo>
                    <a:pt x="542" y="560"/>
                  </a:moveTo>
                  <a:cubicBezTo>
                    <a:pt x="1189" y="670"/>
                    <a:pt x="1717" y="1194"/>
                    <a:pt x="1826" y="1858"/>
                  </a:cubicBezTo>
                  <a:lnTo>
                    <a:pt x="542" y="1858"/>
                  </a:lnTo>
                  <a:lnTo>
                    <a:pt x="542" y="560"/>
                  </a:lnTo>
                  <a:close/>
                  <a:moveTo>
                    <a:pt x="213" y="1"/>
                  </a:moveTo>
                  <a:cubicBezTo>
                    <a:pt x="97" y="1"/>
                    <a:pt x="1" y="81"/>
                    <a:pt x="1" y="212"/>
                  </a:cubicBezTo>
                  <a:lnTo>
                    <a:pt x="1" y="2120"/>
                  </a:lnTo>
                  <a:cubicBezTo>
                    <a:pt x="1" y="2260"/>
                    <a:pt x="127" y="2386"/>
                    <a:pt x="263" y="2386"/>
                  </a:cubicBezTo>
                  <a:lnTo>
                    <a:pt x="2119" y="2386"/>
                  </a:lnTo>
                  <a:cubicBezTo>
                    <a:pt x="2268" y="2386"/>
                    <a:pt x="2381" y="2260"/>
                    <a:pt x="2381" y="2120"/>
                  </a:cubicBezTo>
                  <a:cubicBezTo>
                    <a:pt x="2381" y="959"/>
                    <a:pt x="1438" y="6"/>
                    <a:pt x="263" y="6"/>
                  </a:cubicBezTo>
                  <a:cubicBezTo>
                    <a:pt x="246" y="3"/>
                    <a:pt x="229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4178650" y="3350850"/>
              <a:ext cx="123100" cy="105500"/>
            </a:xfrm>
            <a:custGeom>
              <a:avLst/>
              <a:gdLst/>
              <a:ahLst/>
              <a:cxnLst/>
              <a:rect l="l" t="t" r="r" b="b"/>
              <a:pathLst>
                <a:path w="4924" h="4220" extrusionOk="0">
                  <a:moveTo>
                    <a:pt x="2543" y="551"/>
                  </a:moveTo>
                  <a:lnTo>
                    <a:pt x="2543" y="1962"/>
                  </a:lnTo>
                  <a:lnTo>
                    <a:pt x="1328" y="2669"/>
                  </a:lnTo>
                  <a:cubicBezTo>
                    <a:pt x="967" y="1756"/>
                    <a:pt x="1591" y="704"/>
                    <a:pt x="2543" y="551"/>
                  </a:cubicBezTo>
                  <a:close/>
                  <a:moveTo>
                    <a:pt x="4356" y="2377"/>
                  </a:moveTo>
                  <a:cubicBezTo>
                    <a:pt x="4286" y="2752"/>
                    <a:pt x="4094" y="3084"/>
                    <a:pt x="3805" y="3333"/>
                  </a:cubicBezTo>
                  <a:lnTo>
                    <a:pt x="3250" y="2377"/>
                  </a:lnTo>
                  <a:close/>
                  <a:moveTo>
                    <a:pt x="2696" y="2477"/>
                  </a:moveTo>
                  <a:lnTo>
                    <a:pt x="3347" y="3609"/>
                  </a:lnTo>
                  <a:cubicBezTo>
                    <a:pt x="3182" y="3673"/>
                    <a:pt x="3004" y="3703"/>
                    <a:pt x="2825" y="3703"/>
                  </a:cubicBezTo>
                  <a:cubicBezTo>
                    <a:pt x="2346" y="3703"/>
                    <a:pt x="1858" y="3487"/>
                    <a:pt x="1577" y="3124"/>
                  </a:cubicBezTo>
                  <a:lnTo>
                    <a:pt x="2696" y="2477"/>
                  </a:lnTo>
                  <a:close/>
                  <a:moveTo>
                    <a:pt x="2809" y="0"/>
                  </a:moveTo>
                  <a:cubicBezTo>
                    <a:pt x="1" y="97"/>
                    <a:pt x="14" y="4120"/>
                    <a:pt x="2809" y="4220"/>
                  </a:cubicBezTo>
                  <a:cubicBezTo>
                    <a:pt x="3971" y="4220"/>
                    <a:pt x="4924" y="3277"/>
                    <a:pt x="4924" y="2115"/>
                  </a:cubicBezTo>
                  <a:cubicBezTo>
                    <a:pt x="4924" y="1962"/>
                    <a:pt x="4801" y="1839"/>
                    <a:pt x="4648" y="1839"/>
                  </a:cubicBezTo>
                  <a:lnTo>
                    <a:pt x="3071" y="1839"/>
                  </a:lnTo>
                  <a:lnTo>
                    <a:pt x="3071" y="263"/>
                  </a:lnTo>
                  <a:cubicBezTo>
                    <a:pt x="3071" y="110"/>
                    <a:pt x="2945" y="0"/>
                    <a:pt x="2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4195250" y="3310675"/>
              <a:ext cx="61925" cy="13550"/>
            </a:xfrm>
            <a:custGeom>
              <a:avLst/>
              <a:gdLst/>
              <a:ahLst/>
              <a:cxnLst/>
              <a:rect l="l" t="t" r="r" b="b"/>
              <a:pathLst>
                <a:path w="2477" h="542" extrusionOk="0">
                  <a:moveTo>
                    <a:pt x="276" y="1"/>
                  </a:moveTo>
                  <a:cubicBezTo>
                    <a:pt x="123" y="1"/>
                    <a:pt x="1" y="153"/>
                    <a:pt x="27" y="306"/>
                  </a:cubicBezTo>
                  <a:cubicBezTo>
                    <a:pt x="40" y="446"/>
                    <a:pt x="153" y="542"/>
                    <a:pt x="289" y="542"/>
                  </a:cubicBezTo>
                  <a:lnTo>
                    <a:pt x="2128" y="542"/>
                  </a:lnTo>
                  <a:cubicBezTo>
                    <a:pt x="2477" y="529"/>
                    <a:pt x="2477" y="17"/>
                    <a:pt x="2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4193500" y="3495000"/>
              <a:ext cx="62275" cy="13225"/>
            </a:xfrm>
            <a:custGeom>
              <a:avLst/>
              <a:gdLst/>
              <a:ahLst/>
              <a:cxnLst/>
              <a:rect l="l" t="t" r="r" b="b"/>
              <a:pathLst>
                <a:path w="2491" h="529" extrusionOk="0">
                  <a:moveTo>
                    <a:pt x="346" y="1"/>
                  </a:moveTo>
                  <a:cubicBezTo>
                    <a:pt x="1" y="14"/>
                    <a:pt x="1" y="512"/>
                    <a:pt x="346" y="528"/>
                  </a:cubicBezTo>
                  <a:lnTo>
                    <a:pt x="2198" y="528"/>
                  </a:lnTo>
                  <a:cubicBezTo>
                    <a:pt x="2364" y="528"/>
                    <a:pt x="2491" y="389"/>
                    <a:pt x="2464" y="223"/>
                  </a:cubicBezTo>
                  <a:cubicBezTo>
                    <a:pt x="2447" y="97"/>
                    <a:pt x="2325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4193500" y="3468350"/>
              <a:ext cx="62275" cy="13225"/>
            </a:xfrm>
            <a:custGeom>
              <a:avLst/>
              <a:gdLst/>
              <a:ahLst/>
              <a:cxnLst/>
              <a:rect l="l" t="t" r="r" b="b"/>
              <a:pathLst>
                <a:path w="2491" h="529" extrusionOk="0">
                  <a:moveTo>
                    <a:pt x="346" y="1"/>
                  </a:moveTo>
                  <a:cubicBezTo>
                    <a:pt x="1" y="18"/>
                    <a:pt x="1" y="529"/>
                    <a:pt x="346" y="529"/>
                  </a:cubicBezTo>
                  <a:lnTo>
                    <a:pt x="2198" y="529"/>
                  </a:lnTo>
                  <a:cubicBezTo>
                    <a:pt x="2364" y="529"/>
                    <a:pt x="2491" y="389"/>
                    <a:pt x="2464" y="223"/>
                  </a:cubicBezTo>
                  <a:cubicBezTo>
                    <a:pt x="2447" y="101"/>
                    <a:pt x="2325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4266450" y="3495000"/>
              <a:ext cx="62275" cy="13225"/>
            </a:xfrm>
            <a:custGeom>
              <a:avLst/>
              <a:gdLst/>
              <a:ahLst/>
              <a:cxnLst/>
              <a:rect l="l" t="t" r="r" b="b"/>
              <a:pathLst>
                <a:path w="2491" h="529" extrusionOk="0">
                  <a:moveTo>
                    <a:pt x="359" y="1"/>
                  </a:moveTo>
                  <a:cubicBezTo>
                    <a:pt x="1" y="14"/>
                    <a:pt x="1" y="512"/>
                    <a:pt x="359" y="528"/>
                  </a:cubicBezTo>
                  <a:lnTo>
                    <a:pt x="2202" y="528"/>
                  </a:lnTo>
                  <a:cubicBezTo>
                    <a:pt x="2368" y="528"/>
                    <a:pt x="2490" y="389"/>
                    <a:pt x="2464" y="223"/>
                  </a:cubicBezTo>
                  <a:cubicBezTo>
                    <a:pt x="2451" y="97"/>
                    <a:pt x="2324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4266450" y="3468350"/>
              <a:ext cx="62275" cy="13225"/>
            </a:xfrm>
            <a:custGeom>
              <a:avLst/>
              <a:gdLst/>
              <a:ahLst/>
              <a:cxnLst/>
              <a:rect l="l" t="t" r="r" b="b"/>
              <a:pathLst>
                <a:path w="2491" h="529" extrusionOk="0">
                  <a:moveTo>
                    <a:pt x="359" y="1"/>
                  </a:moveTo>
                  <a:cubicBezTo>
                    <a:pt x="1" y="18"/>
                    <a:pt x="1" y="529"/>
                    <a:pt x="359" y="529"/>
                  </a:cubicBezTo>
                  <a:lnTo>
                    <a:pt x="2202" y="529"/>
                  </a:lnTo>
                  <a:cubicBezTo>
                    <a:pt x="2368" y="529"/>
                    <a:pt x="2490" y="389"/>
                    <a:pt x="2464" y="223"/>
                  </a:cubicBezTo>
                  <a:cubicBezTo>
                    <a:pt x="2451" y="101"/>
                    <a:pt x="2324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4"/>
          <p:cNvGrpSpPr/>
          <p:nvPr/>
        </p:nvGrpSpPr>
        <p:grpSpPr>
          <a:xfrm>
            <a:off x="7224810" y="1342988"/>
            <a:ext cx="339275" cy="339300"/>
            <a:chOff x="3277475" y="3256400"/>
            <a:chExt cx="339275" cy="339300"/>
          </a:xfrm>
        </p:grpSpPr>
        <p:sp>
          <p:nvSpPr>
            <p:cNvPr id="834" name="Google Shape;834;p34"/>
            <p:cNvSpPr/>
            <p:nvPr/>
          </p:nvSpPr>
          <p:spPr>
            <a:xfrm>
              <a:off x="3277475" y="3256400"/>
              <a:ext cx="339275" cy="339300"/>
            </a:xfrm>
            <a:custGeom>
              <a:avLst/>
              <a:gdLst/>
              <a:ahLst/>
              <a:cxnLst/>
              <a:rect l="l" t="t" r="r" b="b"/>
              <a:pathLst>
                <a:path w="13571" h="13572" extrusionOk="0">
                  <a:moveTo>
                    <a:pt x="2546" y="2451"/>
                  </a:moveTo>
                  <a:lnTo>
                    <a:pt x="2546" y="2975"/>
                  </a:lnTo>
                  <a:lnTo>
                    <a:pt x="1328" y="2975"/>
                  </a:lnTo>
                  <a:cubicBezTo>
                    <a:pt x="1179" y="2975"/>
                    <a:pt x="1066" y="3085"/>
                    <a:pt x="1066" y="3237"/>
                  </a:cubicBezTo>
                  <a:lnTo>
                    <a:pt x="1066" y="9863"/>
                  </a:lnTo>
                  <a:lnTo>
                    <a:pt x="541" y="9863"/>
                  </a:lnTo>
                  <a:lnTo>
                    <a:pt x="541" y="2713"/>
                  </a:lnTo>
                  <a:cubicBezTo>
                    <a:pt x="541" y="2560"/>
                    <a:pt x="651" y="2451"/>
                    <a:pt x="804" y="2451"/>
                  </a:cubicBezTo>
                  <a:close/>
                  <a:moveTo>
                    <a:pt x="2546" y="3500"/>
                  </a:moveTo>
                  <a:lnTo>
                    <a:pt x="2546" y="9863"/>
                  </a:lnTo>
                  <a:lnTo>
                    <a:pt x="1594" y="9863"/>
                  </a:lnTo>
                  <a:lnTo>
                    <a:pt x="1594" y="3500"/>
                  </a:lnTo>
                  <a:close/>
                  <a:moveTo>
                    <a:pt x="10500" y="542"/>
                  </a:moveTo>
                  <a:lnTo>
                    <a:pt x="10500" y="9863"/>
                  </a:lnTo>
                  <a:lnTo>
                    <a:pt x="3071" y="9863"/>
                  </a:lnTo>
                  <a:lnTo>
                    <a:pt x="3071" y="542"/>
                  </a:lnTo>
                  <a:close/>
                  <a:moveTo>
                    <a:pt x="11981" y="3500"/>
                  </a:moveTo>
                  <a:lnTo>
                    <a:pt x="11981" y="9863"/>
                  </a:lnTo>
                  <a:lnTo>
                    <a:pt x="11025" y="9863"/>
                  </a:lnTo>
                  <a:lnTo>
                    <a:pt x="11025" y="3500"/>
                  </a:lnTo>
                  <a:close/>
                  <a:moveTo>
                    <a:pt x="12767" y="2451"/>
                  </a:moveTo>
                  <a:cubicBezTo>
                    <a:pt x="12920" y="2451"/>
                    <a:pt x="13030" y="2560"/>
                    <a:pt x="13030" y="2713"/>
                  </a:cubicBezTo>
                  <a:lnTo>
                    <a:pt x="13030" y="9863"/>
                  </a:lnTo>
                  <a:lnTo>
                    <a:pt x="12505" y="9863"/>
                  </a:lnTo>
                  <a:lnTo>
                    <a:pt x="12505" y="3237"/>
                  </a:lnTo>
                  <a:cubicBezTo>
                    <a:pt x="12505" y="3085"/>
                    <a:pt x="12396" y="2975"/>
                    <a:pt x="12243" y="2975"/>
                  </a:cubicBezTo>
                  <a:lnTo>
                    <a:pt x="11025" y="2975"/>
                  </a:lnTo>
                  <a:lnTo>
                    <a:pt x="11025" y="2451"/>
                  </a:lnTo>
                  <a:close/>
                  <a:moveTo>
                    <a:pt x="13030" y="10388"/>
                  </a:moveTo>
                  <a:lnTo>
                    <a:pt x="13030" y="10653"/>
                  </a:lnTo>
                  <a:cubicBezTo>
                    <a:pt x="13030" y="10803"/>
                    <a:pt x="12920" y="10915"/>
                    <a:pt x="12767" y="10915"/>
                  </a:cubicBezTo>
                  <a:lnTo>
                    <a:pt x="804" y="10915"/>
                  </a:lnTo>
                  <a:cubicBezTo>
                    <a:pt x="651" y="10915"/>
                    <a:pt x="541" y="10803"/>
                    <a:pt x="541" y="10653"/>
                  </a:cubicBezTo>
                  <a:lnTo>
                    <a:pt x="541" y="10388"/>
                  </a:lnTo>
                  <a:close/>
                  <a:moveTo>
                    <a:pt x="7595" y="11453"/>
                  </a:moveTo>
                  <a:lnTo>
                    <a:pt x="8024" y="13043"/>
                  </a:lnTo>
                  <a:lnTo>
                    <a:pt x="5534" y="13043"/>
                  </a:lnTo>
                  <a:lnTo>
                    <a:pt x="5962" y="11453"/>
                  </a:lnTo>
                  <a:close/>
                  <a:moveTo>
                    <a:pt x="2809" y="1"/>
                  </a:moveTo>
                  <a:cubicBezTo>
                    <a:pt x="2672" y="1"/>
                    <a:pt x="2546" y="127"/>
                    <a:pt x="2546" y="280"/>
                  </a:cubicBezTo>
                  <a:lnTo>
                    <a:pt x="2546" y="1909"/>
                  </a:lnTo>
                  <a:lnTo>
                    <a:pt x="804" y="1909"/>
                  </a:lnTo>
                  <a:cubicBezTo>
                    <a:pt x="362" y="1909"/>
                    <a:pt x="0" y="2271"/>
                    <a:pt x="0" y="2713"/>
                  </a:cubicBezTo>
                  <a:lnTo>
                    <a:pt x="0" y="10653"/>
                  </a:lnTo>
                  <a:cubicBezTo>
                    <a:pt x="0" y="11095"/>
                    <a:pt x="362" y="11453"/>
                    <a:pt x="804" y="11453"/>
                  </a:cubicBezTo>
                  <a:lnTo>
                    <a:pt x="5424" y="11453"/>
                  </a:lnTo>
                  <a:lnTo>
                    <a:pt x="4996" y="13043"/>
                  </a:lnTo>
                  <a:lnTo>
                    <a:pt x="4664" y="13043"/>
                  </a:lnTo>
                  <a:cubicBezTo>
                    <a:pt x="4302" y="13043"/>
                    <a:pt x="4302" y="13558"/>
                    <a:pt x="4664" y="13571"/>
                  </a:cubicBezTo>
                  <a:lnTo>
                    <a:pt x="8897" y="13571"/>
                  </a:lnTo>
                  <a:cubicBezTo>
                    <a:pt x="9242" y="13558"/>
                    <a:pt x="9255" y="13060"/>
                    <a:pt x="8897" y="13043"/>
                  </a:cubicBezTo>
                  <a:lnTo>
                    <a:pt x="8578" y="13043"/>
                  </a:lnTo>
                  <a:lnTo>
                    <a:pt x="8150" y="11453"/>
                  </a:lnTo>
                  <a:lnTo>
                    <a:pt x="12767" y="11453"/>
                  </a:lnTo>
                  <a:cubicBezTo>
                    <a:pt x="13212" y="11453"/>
                    <a:pt x="13571" y="11095"/>
                    <a:pt x="13571" y="10653"/>
                  </a:cubicBezTo>
                  <a:lnTo>
                    <a:pt x="13571" y="2713"/>
                  </a:lnTo>
                  <a:cubicBezTo>
                    <a:pt x="13571" y="2271"/>
                    <a:pt x="13212" y="1909"/>
                    <a:pt x="12767" y="1909"/>
                  </a:cubicBezTo>
                  <a:lnTo>
                    <a:pt x="11025" y="1909"/>
                  </a:lnTo>
                  <a:lnTo>
                    <a:pt x="11025" y="280"/>
                  </a:lnTo>
                  <a:cubicBezTo>
                    <a:pt x="11025" y="127"/>
                    <a:pt x="10902" y="1"/>
                    <a:pt x="10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3374325" y="3341150"/>
              <a:ext cx="145575" cy="145900"/>
            </a:xfrm>
            <a:custGeom>
              <a:avLst/>
              <a:gdLst/>
              <a:ahLst/>
              <a:cxnLst/>
              <a:rect l="l" t="t" r="r" b="b"/>
              <a:pathLst>
                <a:path w="5823" h="5836" extrusionOk="0">
                  <a:moveTo>
                    <a:pt x="3306" y="541"/>
                  </a:moveTo>
                  <a:lnTo>
                    <a:pt x="3306" y="1328"/>
                  </a:lnTo>
                  <a:lnTo>
                    <a:pt x="2516" y="1328"/>
                  </a:lnTo>
                  <a:lnTo>
                    <a:pt x="2516" y="541"/>
                  </a:lnTo>
                  <a:close/>
                  <a:moveTo>
                    <a:pt x="1328" y="2516"/>
                  </a:moveTo>
                  <a:lnTo>
                    <a:pt x="1328" y="3320"/>
                  </a:lnTo>
                  <a:lnTo>
                    <a:pt x="525" y="3320"/>
                  </a:lnTo>
                  <a:lnTo>
                    <a:pt x="525" y="2516"/>
                  </a:lnTo>
                  <a:close/>
                  <a:moveTo>
                    <a:pt x="5298" y="2516"/>
                  </a:moveTo>
                  <a:lnTo>
                    <a:pt x="5298" y="3320"/>
                  </a:lnTo>
                  <a:lnTo>
                    <a:pt x="4495" y="3320"/>
                  </a:lnTo>
                  <a:lnTo>
                    <a:pt x="4495" y="2516"/>
                  </a:lnTo>
                  <a:close/>
                  <a:moveTo>
                    <a:pt x="3306" y="4508"/>
                  </a:moveTo>
                  <a:lnTo>
                    <a:pt x="3306" y="5298"/>
                  </a:lnTo>
                  <a:lnTo>
                    <a:pt x="2516" y="5298"/>
                  </a:lnTo>
                  <a:lnTo>
                    <a:pt x="2516" y="4508"/>
                  </a:lnTo>
                  <a:close/>
                  <a:moveTo>
                    <a:pt x="2254" y="0"/>
                  </a:moveTo>
                  <a:cubicBezTo>
                    <a:pt x="2101" y="0"/>
                    <a:pt x="1979" y="126"/>
                    <a:pt x="1979" y="276"/>
                  </a:cubicBezTo>
                  <a:lnTo>
                    <a:pt x="1979" y="1590"/>
                  </a:lnTo>
                  <a:cubicBezTo>
                    <a:pt x="1979" y="1743"/>
                    <a:pt x="2101" y="1869"/>
                    <a:pt x="2254" y="1869"/>
                  </a:cubicBezTo>
                  <a:lnTo>
                    <a:pt x="2643" y="1869"/>
                  </a:lnTo>
                  <a:lnTo>
                    <a:pt x="2643" y="2656"/>
                  </a:lnTo>
                  <a:lnTo>
                    <a:pt x="1853" y="2656"/>
                  </a:lnTo>
                  <a:lnTo>
                    <a:pt x="1853" y="2254"/>
                  </a:lnTo>
                  <a:cubicBezTo>
                    <a:pt x="1853" y="2118"/>
                    <a:pt x="1730" y="1992"/>
                    <a:pt x="1590" y="1992"/>
                  </a:cubicBezTo>
                  <a:lnTo>
                    <a:pt x="262" y="1992"/>
                  </a:lnTo>
                  <a:cubicBezTo>
                    <a:pt x="110" y="1992"/>
                    <a:pt x="0" y="2118"/>
                    <a:pt x="0" y="2254"/>
                  </a:cubicBezTo>
                  <a:lnTo>
                    <a:pt x="0" y="3582"/>
                  </a:lnTo>
                  <a:cubicBezTo>
                    <a:pt x="0" y="3735"/>
                    <a:pt x="110" y="3844"/>
                    <a:pt x="262" y="3844"/>
                  </a:cubicBezTo>
                  <a:lnTo>
                    <a:pt x="1590" y="3844"/>
                  </a:lnTo>
                  <a:cubicBezTo>
                    <a:pt x="1730" y="3844"/>
                    <a:pt x="1853" y="3735"/>
                    <a:pt x="1853" y="3582"/>
                  </a:cubicBezTo>
                  <a:lnTo>
                    <a:pt x="1853" y="3180"/>
                  </a:lnTo>
                  <a:lnTo>
                    <a:pt x="2643" y="3180"/>
                  </a:lnTo>
                  <a:lnTo>
                    <a:pt x="2643" y="3983"/>
                  </a:lnTo>
                  <a:lnTo>
                    <a:pt x="2254" y="3983"/>
                  </a:lnTo>
                  <a:cubicBezTo>
                    <a:pt x="2101" y="3983"/>
                    <a:pt x="1979" y="4093"/>
                    <a:pt x="1979" y="4246"/>
                  </a:cubicBezTo>
                  <a:lnTo>
                    <a:pt x="1979" y="5574"/>
                  </a:lnTo>
                  <a:cubicBezTo>
                    <a:pt x="1979" y="5713"/>
                    <a:pt x="2101" y="5836"/>
                    <a:pt x="2254" y="5836"/>
                  </a:cubicBezTo>
                  <a:lnTo>
                    <a:pt x="3569" y="5836"/>
                  </a:lnTo>
                  <a:cubicBezTo>
                    <a:pt x="3721" y="5836"/>
                    <a:pt x="3831" y="5713"/>
                    <a:pt x="3831" y="5574"/>
                  </a:cubicBezTo>
                  <a:lnTo>
                    <a:pt x="3831" y="4246"/>
                  </a:lnTo>
                  <a:cubicBezTo>
                    <a:pt x="3831" y="4093"/>
                    <a:pt x="3721" y="3983"/>
                    <a:pt x="3569" y="3983"/>
                  </a:cubicBezTo>
                  <a:lnTo>
                    <a:pt x="3180" y="3983"/>
                  </a:lnTo>
                  <a:lnTo>
                    <a:pt x="3180" y="3180"/>
                  </a:lnTo>
                  <a:lnTo>
                    <a:pt x="3970" y="3180"/>
                  </a:lnTo>
                  <a:lnTo>
                    <a:pt x="3970" y="3582"/>
                  </a:lnTo>
                  <a:cubicBezTo>
                    <a:pt x="3970" y="3735"/>
                    <a:pt x="4093" y="3844"/>
                    <a:pt x="4233" y="3844"/>
                  </a:cubicBezTo>
                  <a:lnTo>
                    <a:pt x="5560" y="3844"/>
                  </a:lnTo>
                  <a:cubicBezTo>
                    <a:pt x="5713" y="3844"/>
                    <a:pt x="5823" y="3735"/>
                    <a:pt x="5823" y="3582"/>
                  </a:cubicBezTo>
                  <a:lnTo>
                    <a:pt x="5823" y="2254"/>
                  </a:lnTo>
                  <a:cubicBezTo>
                    <a:pt x="5823" y="2118"/>
                    <a:pt x="5713" y="1992"/>
                    <a:pt x="5560" y="1992"/>
                  </a:cubicBezTo>
                  <a:lnTo>
                    <a:pt x="4233" y="1992"/>
                  </a:lnTo>
                  <a:cubicBezTo>
                    <a:pt x="4093" y="1992"/>
                    <a:pt x="3970" y="2118"/>
                    <a:pt x="3970" y="2254"/>
                  </a:cubicBezTo>
                  <a:lnTo>
                    <a:pt x="3970" y="2656"/>
                  </a:lnTo>
                  <a:lnTo>
                    <a:pt x="3180" y="2656"/>
                  </a:lnTo>
                  <a:lnTo>
                    <a:pt x="3180" y="1869"/>
                  </a:lnTo>
                  <a:lnTo>
                    <a:pt x="3569" y="1869"/>
                  </a:lnTo>
                  <a:cubicBezTo>
                    <a:pt x="3721" y="1869"/>
                    <a:pt x="3831" y="1743"/>
                    <a:pt x="3831" y="1590"/>
                  </a:cubicBezTo>
                  <a:lnTo>
                    <a:pt x="3831" y="276"/>
                  </a:lnTo>
                  <a:cubicBezTo>
                    <a:pt x="3831" y="126"/>
                    <a:pt x="3721" y="0"/>
                    <a:pt x="3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3371900" y="3313500"/>
              <a:ext cx="65025" cy="13150"/>
            </a:xfrm>
            <a:custGeom>
              <a:avLst/>
              <a:gdLst/>
              <a:ahLst/>
              <a:cxnLst/>
              <a:rect l="l" t="t" r="r" b="b"/>
              <a:pathLst>
                <a:path w="2601" h="526" extrusionOk="0">
                  <a:moveTo>
                    <a:pt x="346" y="1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2338" y="525"/>
                  </a:lnTo>
                  <a:cubicBezTo>
                    <a:pt x="2491" y="525"/>
                    <a:pt x="2600" y="416"/>
                    <a:pt x="2600" y="263"/>
                  </a:cubicBezTo>
                  <a:cubicBezTo>
                    <a:pt x="2600" y="123"/>
                    <a:pt x="2491" y="1"/>
                    <a:pt x="2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3371900" y="3341150"/>
              <a:ext cx="37375" cy="13550"/>
            </a:xfrm>
            <a:custGeom>
              <a:avLst/>
              <a:gdLst/>
              <a:ahLst/>
              <a:cxnLst/>
              <a:rect l="l" t="t" r="r" b="b"/>
              <a:pathLst>
                <a:path w="1495" h="542" extrusionOk="0">
                  <a:moveTo>
                    <a:pt x="346" y="0"/>
                  </a:moveTo>
                  <a:cubicBezTo>
                    <a:pt x="1" y="13"/>
                    <a:pt x="1" y="524"/>
                    <a:pt x="346" y="541"/>
                  </a:cubicBezTo>
                  <a:lnTo>
                    <a:pt x="1203" y="541"/>
                  </a:lnTo>
                  <a:cubicBezTo>
                    <a:pt x="1342" y="541"/>
                    <a:pt x="1452" y="442"/>
                    <a:pt x="1481" y="305"/>
                  </a:cubicBezTo>
                  <a:cubicBezTo>
                    <a:pt x="1495" y="153"/>
                    <a:pt x="1369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3371900" y="3285775"/>
              <a:ext cx="65775" cy="13225"/>
            </a:xfrm>
            <a:custGeom>
              <a:avLst/>
              <a:gdLst/>
              <a:ahLst/>
              <a:cxnLst/>
              <a:rect l="l" t="t" r="r" b="b"/>
              <a:pathLst>
                <a:path w="2631" h="529" extrusionOk="0">
                  <a:moveTo>
                    <a:pt x="346" y="1"/>
                  </a:moveTo>
                  <a:cubicBezTo>
                    <a:pt x="1" y="17"/>
                    <a:pt x="1" y="515"/>
                    <a:pt x="346" y="529"/>
                  </a:cubicBezTo>
                  <a:lnTo>
                    <a:pt x="2325" y="529"/>
                  </a:lnTo>
                  <a:cubicBezTo>
                    <a:pt x="2464" y="529"/>
                    <a:pt x="2587" y="432"/>
                    <a:pt x="2600" y="306"/>
                  </a:cubicBezTo>
                  <a:cubicBezTo>
                    <a:pt x="2630" y="140"/>
                    <a:pt x="2504" y="1"/>
                    <a:pt x="2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3454575" y="3313500"/>
              <a:ext cx="65325" cy="13150"/>
            </a:xfrm>
            <a:custGeom>
              <a:avLst/>
              <a:gdLst/>
              <a:ahLst/>
              <a:cxnLst/>
              <a:rect l="l" t="t" r="r" b="b"/>
              <a:pathLst>
                <a:path w="2613" h="526" extrusionOk="0">
                  <a:moveTo>
                    <a:pt x="359" y="1"/>
                  </a:moveTo>
                  <a:cubicBezTo>
                    <a:pt x="0" y="14"/>
                    <a:pt x="0" y="512"/>
                    <a:pt x="359" y="525"/>
                  </a:cubicBezTo>
                  <a:lnTo>
                    <a:pt x="2337" y="525"/>
                  </a:lnTo>
                  <a:cubicBezTo>
                    <a:pt x="2490" y="525"/>
                    <a:pt x="2613" y="416"/>
                    <a:pt x="2613" y="263"/>
                  </a:cubicBezTo>
                  <a:cubicBezTo>
                    <a:pt x="2613" y="123"/>
                    <a:pt x="2490" y="1"/>
                    <a:pt x="2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3454575" y="3285775"/>
              <a:ext cx="65675" cy="13225"/>
            </a:xfrm>
            <a:custGeom>
              <a:avLst/>
              <a:gdLst/>
              <a:ahLst/>
              <a:cxnLst/>
              <a:rect l="l" t="t" r="r" b="b"/>
              <a:pathLst>
                <a:path w="2627" h="529" extrusionOk="0">
                  <a:moveTo>
                    <a:pt x="359" y="1"/>
                  </a:moveTo>
                  <a:cubicBezTo>
                    <a:pt x="0" y="17"/>
                    <a:pt x="0" y="515"/>
                    <a:pt x="359" y="529"/>
                  </a:cubicBezTo>
                  <a:lnTo>
                    <a:pt x="2337" y="529"/>
                  </a:lnTo>
                  <a:cubicBezTo>
                    <a:pt x="2460" y="529"/>
                    <a:pt x="2586" y="432"/>
                    <a:pt x="2599" y="306"/>
                  </a:cubicBezTo>
                  <a:cubicBezTo>
                    <a:pt x="2626" y="140"/>
                    <a:pt x="2503" y="1"/>
                    <a:pt x="2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3484600" y="3341150"/>
              <a:ext cx="37375" cy="13550"/>
            </a:xfrm>
            <a:custGeom>
              <a:avLst/>
              <a:gdLst/>
              <a:ahLst/>
              <a:cxnLst/>
              <a:rect l="l" t="t" r="r" b="b"/>
              <a:pathLst>
                <a:path w="1495" h="542" extrusionOk="0">
                  <a:moveTo>
                    <a:pt x="293" y="0"/>
                  </a:moveTo>
                  <a:cubicBezTo>
                    <a:pt x="154" y="0"/>
                    <a:pt x="44" y="96"/>
                    <a:pt x="14" y="236"/>
                  </a:cubicBezTo>
                  <a:cubicBezTo>
                    <a:pt x="1" y="402"/>
                    <a:pt x="127" y="541"/>
                    <a:pt x="280" y="541"/>
                  </a:cubicBezTo>
                  <a:lnTo>
                    <a:pt x="1136" y="541"/>
                  </a:lnTo>
                  <a:cubicBezTo>
                    <a:pt x="1495" y="524"/>
                    <a:pt x="1495" y="13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3371900" y="3473600"/>
              <a:ext cx="37375" cy="13450"/>
            </a:xfrm>
            <a:custGeom>
              <a:avLst/>
              <a:gdLst/>
              <a:ahLst/>
              <a:cxnLst/>
              <a:rect l="l" t="t" r="r" b="b"/>
              <a:pathLst>
                <a:path w="1495" h="538" extrusionOk="0">
                  <a:moveTo>
                    <a:pt x="346" y="0"/>
                  </a:moveTo>
                  <a:cubicBezTo>
                    <a:pt x="1" y="13"/>
                    <a:pt x="1" y="525"/>
                    <a:pt x="346" y="538"/>
                  </a:cubicBezTo>
                  <a:lnTo>
                    <a:pt x="1203" y="538"/>
                  </a:lnTo>
                  <a:cubicBezTo>
                    <a:pt x="1342" y="538"/>
                    <a:pt x="1452" y="442"/>
                    <a:pt x="1481" y="305"/>
                  </a:cubicBezTo>
                  <a:cubicBezTo>
                    <a:pt x="1495" y="153"/>
                    <a:pt x="1369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3484600" y="3473600"/>
              <a:ext cx="37375" cy="13450"/>
            </a:xfrm>
            <a:custGeom>
              <a:avLst/>
              <a:gdLst/>
              <a:ahLst/>
              <a:cxnLst/>
              <a:rect l="l" t="t" r="r" b="b"/>
              <a:pathLst>
                <a:path w="1495" h="538" extrusionOk="0">
                  <a:moveTo>
                    <a:pt x="293" y="0"/>
                  </a:moveTo>
                  <a:cubicBezTo>
                    <a:pt x="154" y="0"/>
                    <a:pt x="44" y="96"/>
                    <a:pt x="14" y="236"/>
                  </a:cubicBezTo>
                  <a:cubicBezTo>
                    <a:pt x="1" y="402"/>
                    <a:pt x="127" y="538"/>
                    <a:pt x="280" y="538"/>
                  </a:cubicBezTo>
                  <a:lnTo>
                    <a:pt x="1136" y="538"/>
                  </a:lnTo>
                  <a:cubicBezTo>
                    <a:pt x="1495" y="525"/>
                    <a:pt x="1495" y="13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34"/>
          <p:cNvGrpSpPr/>
          <p:nvPr/>
        </p:nvGrpSpPr>
        <p:grpSpPr>
          <a:xfrm>
            <a:off x="4860647" y="1342988"/>
            <a:ext cx="338875" cy="339300"/>
            <a:chOff x="2518850" y="3256400"/>
            <a:chExt cx="338875" cy="339300"/>
          </a:xfrm>
        </p:grpSpPr>
        <p:sp>
          <p:nvSpPr>
            <p:cNvPr id="845" name="Google Shape;845;p34"/>
            <p:cNvSpPr/>
            <p:nvPr/>
          </p:nvSpPr>
          <p:spPr>
            <a:xfrm>
              <a:off x="2518850" y="3256400"/>
              <a:ext cx="338875" cy="339300"/>
            </a:xfrm>
            <a:custGeom>
              <a:avLst/>
              <a:gdLst/>
              <a:ahLst/>
              <a:cxnLst/>
              <a:rect l="l" t="t" r="r" b="b"/>
              <a:pathLst>
                <a:path w="13555" h="13572" extrusionOk="0">
                  <a:moveTo>
                    <a:pt x="8370" y="2975"/>
                  </a:moveTo>
                  <a:lnTo>
                    <a:pt x="8370" y="3500"/>
                  </a:lnTo>
                  <a:lnTo>
                    <a:pt x="7842" y="3500"/>
                  </a:lnTo>
                  <a:lnTo>
                    <a:pt x="7842" y="2975"/>
                  </a:lnTo>
                  <a:close/>
                  <a:moveTo>
                    <a:pt x="4662" y="5259"/>
                  </a:moveTo>
                  <a:lnTo>
                    <a:pt x="4662" y="7317"/>
                  </a:lnTo>
                  <a:lnTo>
                    <a:pt x="3596" y="7317"/>
                  </a:lnTo>
                  <a:lnTo>
                    <a:pt x="3596" y="5259"/>
                  </a:lnTo>
                  <a:close/>
                  <a:moveTo>
                    <a:pt x="7304" y="542"/>
                  </a:moveTo>
                  <a:lnTo>
                    <a:pt x="7304" y="7317"/>
                  </a:lnTo>
                  <a:lnTo>
                    <a:pt x="6252" y="7317"/>
                  </a:lnTo>
                  <a:lnTo>
                    <a:pt x="6252" y="542"/>
                  </a:lnTo>
                  <a:close/>
                  <a:moveTo>
                    <a:pt x="8370" y="4027"/>
                  </a:moveTo>
                  <a:lnTo>
                    <a:pt x="8370" y="7317"/>
                  </a:lnTo>
                  <a:lnTo>
                    <a:pt x="7842" y="7317"/>
                  </a:lnTo>
                  <a:lnTo>
                    <a:pt x="7842" y="4027"/>
                  </a:lnTo>
                  <a:close/>
                  <a:moveTo>
                    <a:pt x="9960" y="2451"/>
                  </a:moveTo>
                  <a:lnTo>
                    <a:pt x="9960" y="7317"/>
                  </a:lnTo>
                  <a:lnTo>
                    <a:pt x="8894" y="7317"/>
                  </a:lnTo>
                  <a:lnTo>
                    <a:pt x="8894" y="2451"/>
                  </a:lnTo>
                  <a:close/>
                  <a:moveTo>
                    <a:pt x="11440" y="4027"/>
                  </a:moveTo>
                  <a:lnTo>
                    <a:pt x="11440" y="10653"/>
                  </a:lnTo>
                  <a:lnTo>
                    <a:pt x="2115" y="10653"/>
                  </a:lnTo>
                  <a:lnTo>
                    <a:pt x="2115" y="4027"/>
                  </a:lnTo>
                  <a:lnTo>
                    <a:pt x="5727" y="4027"/>
                  </a:lnTo>
                  <a:lnTo>
                    <a:pt x="5727" y="7317"/>
                  </a:lnTo>
                  <a:lnTo>
                    <a:pt x="5186" y="7317"/>
                  </a:lnTo>
                  <a:lnTo>
                    <a:pt x="5186" y="4980"/>
                  </a:lnTo>
                  <a:cubicBezTo>
                    <a:pt x="5186" y="4844"/>
                    <a:pt x="5077" y="4718"/>
                    <a:pt x="4924" y="4718"/>
                  </a:cubicBezTo>
                  <a:lnTo>
                    <a:pt x="3334" y="4718"/>
                  </a:lnTo>
                  <a:cubicBezTo>
                    <a:pt x="3194" y="4718"/>
                    <a:pt x="3071" y="4844"/>
                    <a:pt x="3071" y="4980"/>
                  </a:cubicBezTo>
                  <a:lnTo>
                    <a:pt x="3071" y="7317"/>
                  </a:lnTo>
                  <a:lnTo>
                    <a:pt x="2932" y="7317"/>
                  </a:lnTo>
                  <a:cubicBezTo>
                    <a:pt x="2587" y="7334"/>
                    <a:pt x="2587" y="7832"/>
                    <a:pt x="2932" y="7845"/>
                  </a:cubicBezTo>
                  <a:lnTo>
                    <a:pt x="10624" y="7845"/>
                  </a:lnTo>
                  <a:cubicBezTo>
                    <a:pt x="10969" y="7832"/>
                    <a:pt x="10969" y="7334"/>
                    <a:pt x="10624" y="7317"/>
                  </a:cubicBezTo>
                  <a:lnTo>
                    <a:pt x="10484" y="7317"/>
                  </a:lnTo>
                  <a:lnTo>
                    <a:pt x="10484" y="4027"/>
                  </a:lnTo>
                  <a:close/>
                  <a:moveTo>
                    <a:pt x="12240" y="2975"/>
                  </a:moveTo>
                  <a:cubicBezTo>
                    <a:pt x="12380" y="2975"/>
                    <a:pt x="12502" y="3085"/>
                    <a:pt x="12502" y="3237"/>
                  </a:cubicBezTo>
                  <a:lnTo>
                    <a:pt x="12502" y="11716"/>
                  </a:lnTo>
                  <a:lnTo>
                    <a:pt x="8370" y="11716"/>
                  </a:lnTo>
                  <a:cubicBezTo>
                    <a:pt x="8217" y="11716"/>
                    <a:pt x="8104" y="11828"/>
                    <a:pt x="8104" y="11981"/>
                  </a:cubicBezTo>
                  <a:lnTo>
                    <a:pt x="5448" y="11981"/>
                  </a:lnTo>
                  <a:cubicBezTo>
                    <a:pt x="5448" y="11828"/>
                    <a:pt x="5339" y="11716"/>
                    <a:pt x="5186" y="11716"/>
                  </a:cubicBezTo>
                  <a:lnTo>
                    <a:pt x="1050" y="11716"/>
                  </a:lnTo>
                  <a:lnTo>
                    <a:pt x="1050" y="3237"/>
                  </a:lnTo>
                  <a:cubicBezTo>
                    <a:pt x="1050" y="3085"/>
                    <a:pt x="1176" y="2975"/>
                    <a:pt x="1329" y="2975"/>
                  </a:cubicBezTo>
                  <a:lnTo>
                    <a:pt x="5727" y="2975"/>
                  </a:lnTo>
                  <a:lnTo>
                    <a:pt x="5727" y="3500"/>
                  </a:lnTo>
                  <a:lnTo>
                    <a:pt x="1853" y="3500"/>
                  </a:lnTo>
                  <a:cubicBezTo>
                    <a:pt x="1701" y="3500"/>
                    <a:pt x="1591" y="3626"/>
                    <a:pt x="1591" y="3765"/>
                  </a:cubicBezTo>
                  <a:lnTo>
                    <a:pt x="1591" y="10915"/>
                  </a:lnTo>
                  <a:cubicBezTo>
                    <a:pt x="1591" y="11068"/>
                    <a:pt x="1701" y="11191"/>
                    <a:pt x="1853" y="11191"/>
                  </a:cubicBezTo>
                  <a:lnTo>
                    <a:pt x="11702" y="11191"/>
                  </a:lnTo>
                  <a:cubicBezTo>
                    <a:pt x="11855" y="11191"/>
                    <a:pt x="11965" y="11068"/>
                    <a:pt x="11965" y="10915"/>
                  </a:cubicBezTo>
                  <a:lnTo>
                    <a:pt x="11965" y="3765"/>
                  </a:lnTo>
                  <a:cubicBezTo>
                    <a:pt x="11965" y="3626"/>
                    <a:pt x="11855" y="3500"/>
                    <a:pt x="11702" y="3500"/>
                  </a:cubicBezTo>
                  <a:lnTo>
                    <a:pt x="10484" y="3500"/>
                  </a:lnTo>
                  <a:lnTo>
                    <a:pt x="10484" y="2975"/>
                  </a:lnTo>
                  <a:close/>
                  <a:moveTo>
                    <a:pt x="13030" y="12243"/>
                  </a:moveTo>
                  <a:lnTo>
                    <a:pt x="13030" y="12768"/>
                  </a:lnTo>
                  <a:cubicBezTo>
                    <a:pt x="13030" y="12921"/>
                    <a:pt x="12904" y="13043"/>
                    <a:pt x="12768" y="13043"/>
                  </a:cubicBezTo>
                  <a:lnTo>
                    <a:pt x="788" y="13043"/>
                  </a:lnTo>
                  <a:cubicBezTo>
                    <a:pt x="652" y="13043"/>
                    <a:pt x="525" y="12921"/>
                    <a:pt x="525" y="12768"/>
                  </a:cubicBezTo>
                  <a:lnTo>
                    <a:pt x="525" y="12243"/>
                  </a:lnTo>
                  <a:lnTo>
                    <a:pt x="4994" y="12243"/>
                  </a:lnTo>
                  <a:cubicBezTo>
                    <a:pt x="5090" y="12409"/>
                    <a:pt x="5256" y="12506"/>
                    <a:pt x="5448" y="12506"/>
                  </a:cubicBezTo>
                  <a:lnTo>
                    <a:pt x="8104" y="12506"/>
                  </a:lnTo>
                  <a:cubicBezTo>
                    <a:pt x="8300" y="12506"/>
                    <a:pt x="8466" y="12409"/>
                    <a:pt x="8562" y="12243"/>
                  </a:cubicBezTo>
                  <a:close/>
                  <a:moveTo>
                    <a:pt x="5989" y="1"/>
                  </a:moveTo>
                  <a:cubicBezTo>
                    <a:pt x="5837" y="1"/>
                    <a:pt x="5727" y="127"/>
                    <a:pt x="5727" y="280"/>
                  </a:cubicBezTo>
                  <a:lnTo>
                    <a:pt x="5727" y="2451"/>
                  </a:lnTo>
                  <a:lnTo>
                    <a:pt x="1329" y="2451"/>
                  </a:lnTo>
                  <a:cubicBezTo>
                    <a:pt x="884" y="2451"/>
                    <a:pt x="525" y="2796"/>
                    <a:pt x="525" y="3237"/>
                  </a:cubicBezTo>
                  <a:lnTo>
                    <a:pt x="525" y="11716"/>
                  </a:lnTo>
                  <a:lnTo>
                    <a:pt x="263" y="11716"/>
                  </a:lnTo>
                  <a:cubicBezTo>
                    <a:pt x="110" y="11716"/>
                    <a:pt x="1" y="11828"/>
                    <a:pt x="1" y="11981"/>
                  </a:cubicBezTo>
                  <a:lnTo>
                    <a:pt x="1" y="12768"/>
                  </a:lnTo>
                  <a:cubicBezTo>
                    <a:pt x="1" y="13209"/>
                    <a:pt x="359" y="13571"/>
                    <a:pt x="788" y="13571"/>
                  </a:cubicBezTo>
                  <a:lnTo>
                    <a:pt x="12768" y="13571"/>
                  </a:lnTo>
                  <a:cubicBezTo>
                    <a:pt x="13210" y="13571"/>
                    <a:pt x="13555" y="13209"/>
                    <a:pt x="13555" y="12768"/>
                  </a:cubicBezTo>
                  <a:lnTo>
                    <a:pt x="13555" y="11981"/>
                  </a:lnTo>
                  <a:cubicBezTo>
                    <a:pt x="13555" y="11828"/>
                    <a:pt x="13445" y="11716"/>
                    <a:pt x="13293" y="11716"/>
                  </a:cubicBezTo>
                  <a:lnTo>
                    <a:pt x="13030" y="11716"/>
                  </a:lnTo>
                  <a:lnTo>
                    <a:pt x="13030" y="3237"/>
                  </a:lnTo>
                  <a:cubicBezTo>
                    <a:pt x="13030" y="2796"/>
                    <a:pt x="12668" y="2451"/>
                    <a:pt x="12240" y="2451"/>
                  </a:cubicBezTo>
                  <a:lnTo>
                    <a:pt x="10484" y="2451"/>
                  </a:lnTo>
                  <a:lnTo>
                    <a:pt x="10484" y="2172"/>
                  </a:lnTo>
                  <a:cubicBezTo>
                    <a:pt x="10484" y="2036"/>
                    <a:pt x="10375" y="1909"/>
                    <a:pt x="10222" y="1909"/>
                  </a:cubicBezTo>
                  <a:lnTo>
                    <a:pt x="8632" y="1909"/>
                  </a:lnTo>
                  <a:cubicBezTo>
                    <a:pt x="8492" y="1909"/>
                    <a:pt x="8370" y="2036"/>
                    <a:pt x="8370" y="2172"/>
                  </a:cubicBezTo>
                  <a:lnTo>
                    <a:pt x="8370" y="2451"/>
                  </a:lnTo>
                  <a:lnTo>
                    <a:pt x="7842" y="2451"/>
                  </a:lnTo>
                  <a:lnTo>
                    <a:pt x="7842" y="280"/>
                  </a:lnTo>
                  <a:cubicBezTo>
                    <a:pt x="7842" y="127"/>
                    <a:pt x="7719" y="1"/>
                    <a:pt x="7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2583850" y="3465950"/>
              <a:ext cx="96125" cy="13225"/>
            </a:xfrm>
            <a:custGeom>
              <a:avLst/>
              <a:gdLst/>
              <a:ahLst/>
              <a:cxnLst/>
              <a:rect l="l" t="t" r="r" b="b"/>
              <a:pathLst>
                <a:path w="3845" h="529" extrusionOk="0">
                  <a:moveTo>
                    <a:pt x="345" y="1"/>
                  </a:moveTo>
                  <a:cubicBezTo>
                    <a:pt x="0" y="1"/>
                    <a:pt x="0" y="512"/>
                    <a:pt x="345" y="528"/>
                  </a:cubicBezTo>
                  <a:lnTo>
                    <a:pt x="3542" y="528"/>
                  </a:lnTo>
                  <a:cubicBezTo>
                    <a:pt x="3678" y="528"/>
                    <a:pt x="3804" y="429"/>
                    <a:pt x="3818" y="306"/>
                  </a:cubicBezTo>
                  <a:cubicBezTo>
                    <a:pt x="3844" y="140"/>
                    <a:pt x="3721" y="1"/>
                    <a:pt x="3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2583850" y="3492250"/>
              <a:ext cx="96125" cy="13150"/>
            </a:xfrm>
            <a:custGeom>
              <a:avLst/>
              <a:gdLst/>
              <a:ahLst/>
              <a:cxnLst/>
              <a:rect l="l" t="t" r="r" b="b"/>
              <a:pathLst>
                <a:path w="3845" h="526" extrusionOk="0">
                  <a:moveTo>
                    <a:pt x="345" y="1"/>
                  </a:moveTo>
                  <a:cubicBezTo>
                    <a:pt x="0" y="14"/>
                    <a:pt x="0" y="512"/>
                    <a:pt x="345" y="525"/>
                  </a:cubicBezTo>
                  <a:lnTo>
                    <a:pt x="3542" y="525"/>
                  </a:lnTo>
                  <a:cubicBezTo>
                    <a:pt x="3678" y="525"/>
                    <a:pt x="3804" y="442"/>
                    <a:pt x="3818" y="306"/>
                  </a:cubicBezTo>
                  <a:cubicBezTo>
                    <a:pt x="3844" y="140"/>
                    <a:pt x="3721" y="1"/>
                    <a:pt x="3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2695550" y="3465950"/>
              <a:ext cx="96125" cy="13225"/>
            </a:xfrm>
            <a:custGeom>
              <a:avLst/>
              <a:gdLst/>
              <a:ahLst/>
              <a:cxnLst/>
              <a:rect l="l" t="t" r="r" b="b"/>
              <a:pathLst>
                <a:path w="3845" h="529" extrusionOk="0">
                  <a:moveTo>
                    <a:pt x="359" y="1"/>
                  </a:moveTo>
                  <a:cubicBezTo>
                    <a:pt x="14" y="1"/>
                    <a:pt x="0" y="512"/>
                    <a:pt x="359" y="528"/>
                  </a:cubicBezTo>
                  <a:lnTo>
                    <a:pt x="3556" y="528"/>
                  </a:lnTo>
                  <a:cubicBezTo>
                    <a:pt x="3692" y="528"/>
                    <a:pt x="3805" y="429"/>
                    <a:pt x="3831" y="306"/>
                  </a:cubicBezTo>
                  <a:cubicBezTo>
                    <a:pt x="3844" y="140"/>
                    <a:pt x="3722" y="1"/>
                    <a:pt x="3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2695550" y="3492250"/>
              <a:ext cx="96125" cy="13150"/>
            </a:xfrm>
            <a:custGeom>
              <a:avLst/>
              <a:gdLst/>
              <a:ahLst/>
              <a:cxnLst/>
              <a:rect l="l" t="t" r="r" b="b"/>
              <a:pathLst>
                <a:path w="3845" h="526" extrusionOk="0">
                  <a:moveTo>
                    <a:pt x="359" y="1"/>
                  </a:moveTo>
                  <a:cubicBezTo>
                    <a:pt x="14" y="14"/>
                    <a:pt x="0" y="512"/>
                    <a:pt x="359" y="525"/>
                  </a:cubicBezTo>
                  <a:lnTo>
                    <a:pt x="3556" y="525"/>
                  </a:lnTo>
                  <a:cubicBezTo>
                    <a:pt x="3692" y="525"/>
                    <a:pt x="3805" y="442"/>
                    <a:pt x="3831" y="306"/>
                  </a:cubicBezTo>
                  <a:cubicBezTo>
                    <a:pt x="3844" y="140"/>
                    <a:pt x="3722" y="1"/>
                    <a:pt x="3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34"/>
          <p:cNvGrpSpPr/>
          <p:nvPr/>
        </p:nvGrpSpPr>
        <p:grpSpPr>
          <a:xfrm>
            <a:off x="2435860" y="2805838"/>
            <a:ext cx="339200" cy="304700"/>
            <a:chOff x="2489475" y="2699700"/>
            <a:chExt cx="339200" cy="304700"/>
          </a:xfrm>
        </p:grpSpPr>
        <p:sp>
          <p:nvSpPr>
            <p:cNvPr id="851" name="Google Shape;851;p34"/>
            <p:cNvSpPr/>
            <p:nvPr/>
          </p:nvSpPr>
          <p:spPr>
            <a:xfrm>
              <a:off x="2489475" y="2699700"/>
              <a:ext cx="339200" cy="304700"/>
            </a:xfrm>
            <a:custGeom>
              <a:avLst/>
              <a:gdLst/>
              <a:ahLst/>
              <a:cxnLst/>
              <a:rect l="l" t="t" r="r" b="b"/>
              <a:pathLst>
                <a:path w="13568" h="12188" extrusionOk="0">
                  <a:moveTo>
                    <a:pt x="12765" y="539"/>
                  </a:moveTo>
                  <a:cubicBezTo>
                    <a:pt x="12917" y="539"/>
                    <a:pt x="13043" y="652"/>
                    <a:pt x="13043" y="804"/>
                  </a:cubicBezTo>
                  <a:lnTo>
                    <a:pt x="13043" y="1067"/>
                  </a:lnTo>
                  <a:lnTo>
                    <a:pt x="4509" y="1067"/>
                  </a:lnTo>
                  <a:cubicBezTo>
                    <a:pt x="4356" y="1067"/>
                    <a:pt x="4246" y="1189"/>
                    <a:pt x="4246" y="1329"/>
                  </a:cubicBezTo>
                  <a:cubicBezTo>
                    <a:pt x="4246" y="1770"/>
                    <a:pt x="3885" y="2132"/>
                    <a:pt x="3443" y="2132"/>
                  </a:cubicBezTo>
                  <a:lnTo>
                    <a:pt x="539" y="2132"/>
                  </a:lnTo>
                  <a:lnTo>
                    <a:pt x="539" y="804"/>
                  </a:lnTo>
                  <a:cubicBezTo>
                    <a:pt x="539" y="652"/>
                    <a:pt x="648" y="539"/>
                    <a:pt x="801" y="539"/>
                  </a:cubicBezTo>
                  <a:close/>
                  <a:moveTo>
                    <a:pt x="13043" y="1591"/>
                  </a:moveTo>
                  <a:lnTo>
                    <a:pt x="13043" y="11397"/>
                  </a:lnTo>
                  <a:cubicBezTo>
                    <a:pt x="13043" y="11537"/>
                    <a:pt x="12917" y="11659"/>
                    <a:pt x="12765" y="11659"/>
                  </a:cubicBezTo>
                  <a:lnTo>
                    <a:pt x="801" y="11659"/>
                  </a:lnTo>
                  <a:cubicBezTo>
                    <a:pt x="648" y="11659"/>
                    <a:pt x="539" y="11537"/>
                    <a:pt x="539" y="11397"/>
                  </a:cubicBezTo>
                  <a:lnTo>
                    <a:pt x="539" y="2657"/>
                  </a:lnTo>
                  <a:lnTo>
                    <a:pt x="3443" y="2657"/>
                  </a:lnTo>
                  <a:cubicBezTo>
                    <a:pt x="4094" y="2657"/>
                    <a:pt x="4618" y="2199"/>
                    <a:pt x="4744" y="1591"/>
                  </a:cubicBezTo>
                  <a:close/>
                  <a:moveTo>
                    <a:pt x="801" y="1"/>
                  </a:moveTo>
                  <a:cubicBezTo>
                    <a:pt x="359" y="1"/>
                    <a:pt x="1" y="360"/>
                    <a:pt x="1" y="804"/>
                  </a:cubicBezTo>
                  <a:lnTo>
                    <a:pt x="1" y="11397"/>
                  </a:lnTo>
                  <a:cubicBezTo>
                    <a:pt x="1" y="11842"/>
                    <a:pt x="359" y="12187"/>
                    <a:pt x="801" y="12187"/>
                  </a:cubicBezTo>
                  <a:lnTo>
                    <a:pt x="12765" y="12187"/>
                  </a:lnTo>
                  <a:cubicBezTo>
                    <a:pt x="13209" y="12187"/>
                    <a:pt x="13568" y="11842"/>
                    <a:pt x="13568" y="11397"/>
                  </a:cubicBezTo>
                  <a:lnTo>
                    <a:pt x="13568" y="804"/>
                  </a:lnTo>
                  <a:cubicBezTo>
                    <a:pt x="13568" y="360"/>
                    <a:pt x="13209" y="1"/>
                    <a:pt x="12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2568975" y="2726100"/>
              <a:ext cx="13475" cy="13400"/>
            </a:xfrm>
            <a:custGeom>
              <a:avLst/>
              <a:gdLst/>
              <a:ahLst/>
              <a:cxnLst/>
              <a:rect l="l" t="t" r="r" b="b"/>
              <a:pathLst>
                <a:path w="539" h="536" extrusionOk="0">
                  <a:moveTo>
                    <a:pt x="270" y="1"/>
                  </a:moveTo>
                  <a:cubicBezTo>
                    <a:pt x="139" y="1"/>
                    <a:pt x="8" y="87"/>
                    <a:pt x="1" y="260"/>
                  </a:cubicBezTo>
                  <a:cubicBezTo>
                    <a:pt x="1" y="412"/>
                    <a:pt x="124" y="535"/>
                    <a:pt x="263" y="535"/>
                  </a:cubicBezTo>
                  <a:cubicBezTo>
                    <a:pt x="416" y="535"/>
                    <a:pt x="539" y="412"/>
                    <a:pt x="539" y="260"/>
                  </a:cubicBezTo>
                  <a:cubicBezTo>
                    <a:pt x="532" y="87"/>
                    <a:pt x="401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2542675" y="2726100"/>
              <a:ext cx="13225" cy="13400"/>
            </a:xfrm>
            <a:custGeom>
              <a:avLst/>
              <a:gdLst/>
              <a:ahLst/>
              <a:cxnLst/>
              <a:rect l="l" t="t" r="r" b="b"/>
              <a:pathLst>
                <a:path w="529" h="536" extrusionOk="0">
                  <a:moveTo>
                    <a:pt x="263" y="1"/>
                  </a:moveTo>
                  <a:cubicBezTo>
                    <a:pt x="135" y="1"/>
                    <a:pt x="7" y="87"/>
                    <a:pt x="1" y="260"/>
                  </a:cubicBezTo>
                  <a:cubicBezTo>
                    <a:pt x="1" y="412"/>
                    <a:pt x="113" y="535"/>
                    <a:pt x="263" y="535"/>
                  </a:cubicBezTo>
                  <a:cubicBezTo>
                    <a:pt x="402" y="535"/>
                    <a:pt x="528" y="412"/>
                    <a:pt x="528" y="260"/>
                  </a:cubicBezTo>
                  <a:cubicBezTo>
                    <a:pt x="520" y="87"/>
                    <a:pt x="391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2516050" y="2726100"/>
              <a:ext cx="13200" cy="13400"/>
            </a:xfrm>
            <a:custGeom>
              <a:avLst/>
              <a:gdLst/>
              <a:ahLst/>
              <a:cxnLst/>
              <a:rect l="l" t="t" r="r" b="b"/>
              <a:pathLst>
                <a:path w="528" h="536" extrusionOk="0">
                  <a:moveTo>
                    <a:pt x="265" y="1"/>
                  </a:moveTo>
                  <a:cubicBezTo>
                    <a:pt x="137" y="1"/>
                    <a:pt x="8" y="87"/>
                    <a:pt x="0" y="260"/>
                  </a:cubicBezTo>
                  <a:cubicBezTo>
                    <a:pt x="0" y="412"/>
                    <a:pt x="126" y="535"/>
                    <a:pt x="266" y="535"/>
                  </a:cubicBezTo>
                  <a:cubicBezTo>
                    <a:pt x="415" y="535"/>
                    <a:pt x="528" y="412"/>
                    <a:pt x="528" y="260"/>
                  </a:cubicBezTo>
                  <a:cubicBezTo>
                    <a:pt x="521" y="87"/>
                    <a:pt x="393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2516050" y="2779225"/>
              <a:ext cx="286000" cy="198850"/>
            </a:xfrm>
            <a:custGeom>
              <a:avLst/>
              <a:gdLst/>
              <a:ahLst/>
              <a:cxnLst/>
              <a:rect l="l" t="t" r="r" b="b"/>
              <a:pathLst>
                <a:path w="11440" h="7954" extrusionOk="0">
                  <a:moveTo>
                    <a:pt x="10915" y="528"/>
                  </a:moveTo>
                  <a:lnTo>
                    <a:pt x="10915" y="7416"/>
                  </a:lnTo>
                  <a:lnTo>
                    <a:pt x="528" y="7416"/>
                  </a:lnTo>
                  <a:lnTo>
                    <a:pt x="528" y="528"/>
                  </a:lnTo>
                  <a:close/>
                  <a:moveTo>
                    <a:pt x="266" y="0"/>
                  </a:moveTo>
                  <a:cubicBezTo>
                    <a:pt x="126" y="0"/>
                    <a:pt x="0" y="126"/>
                    <a:pt x="0" y="262"/>
                  </a:cubicBezTo>
                  <a:lnTo>
                    <a:pt x="0" y="7678"/>
                  </a:lnTo>
                  <a:cubicBezTo>
                    <a:pt x="0" y="7831"/>
                    <a:pt x="126" y="7954"/>
                    <a:pt x="266" y="7954"/>
                  </a:cubicBezTo>
                  <a:lnTo>
                    <a:pt x="11177" y="7954"/>
                  </a:lnTo>
                  <a:cubicBezTo>
                    <a:pt x="11330" y="7954"/>
                    <a:pt x="11439" y="7831"/>
                    <a:pt x="11439" y="7678"/>
                  </a:cubicBezTo>
                  <a:lnTo>
                    <a:pt x="11439" y="262"/>
                  </a:lnTo>
                  <a:cubicBezTo>
                    <a:pt x="11439" y="126"/>
                    <a:pt x="11330" y="0"/>
                    <a:pt x="11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2538525" y="2805850"/>
              <a:ext cx="235225" cy="145600"/>
            </a:xfrm>
            <a:custGeom>
              <a:avLst/>
              <a:gdLst/>
              <a:ahLst/>
              <a:cxnLst/>
              <a:rect l="l" t="t" r="r" b="b"/>
              <a:pathLst>
                <a:path w="9409" h="5824" extrusionOk="0">
                  <a:moveTo>
                    <a:pt x="6032" y="512"/>
                  </a:moveTo>
                  <a:cubicBezTo>
                    <a:pt x="6225" y="512"/>
                    <a:pt x="6378" y="665"/>
                    <a:pt x="6378" y="857"/>
                  </a:cubicBezTo>
                  <a:cubicBezTo>
                    <a:pt x="6371" y="1086"/>
                    <a:pt x="6205" y="1201"/>
                    <a:pt x="6039" y="1201"/>
                  </a:cubicBezTo>
                  <a:cubicBezTo>
                    <a:pt x="5873" y="1201"/>
                    <a:pt x="5707" y="1086"/>
                    <a:pt x="5700" y="857"/>
                  </a:cubicBezTo>
                  <a:cubicBezTo>
                    <a:pt x="5700" y="665"/>
                    <a:pt x="5853" y="512"/>
                    <a:pt x="6032" y="512"/>
                  </a:cubicBezTo>
                  <a:close/>
                  <a:moveTo>
                    <a:pt x="1192" y="1481"/>
                  </a:moveTo>
                  <a:cubicBezTo>
                    <a:pt x="1385" y="1481"/>
                    <a:pt x="1538" y="1647"/>
                    <a:pt x="1538" y="1826"/>
                  </a:cubicBezTo>
                  <a:cubicBezTo>
                    <a:pt x="1531" y="2056"/>
                    <a:pt x="1365" y="2170"/>
                    <a:pt x="1199" y="2170"/>
                  </a:cubicBezTo>
                  <a:cubicBezTo>
                    <a:pt x="1033" y="2170"/>
                    <a:pt x="867" y="2056"/>
                    <a:pt x="860" y="1826"/>
                  </a:cubicBezTo>
                  <a:cubicBezTo>
                    <a:pt x="844" y="1647"/>
                    <a:pt x="1010" y="1481"/>
                    <a:pt x="1192" y="1481"/>
                  </a:cubicBezTo>
                  <a:close/>
                  <a:moveTo>
                    <a:pt x="3612" y="2949"/>
                  </a:moveTo>
                  <a:cubicBezTo>
                    <a:pt x="3805" y="2949"/>
                    <a:pt x="3958" y="3098"/>
                    <a:pt x="3958" y="3280"/>
                  </a:cubicBezTo>
                  <a:cubicBezTo>
                    <a:pt x="3951" y="3508"/>
                    <a:pt x="3785" y="3622"/>
                    <a:pt x="3619" y="3622"/>
                  </a:cubicBezTo>
                  <a:cubicBezTo>
                    <a:pt x="3453" y="3622"/>
                    <a:pt x="3287" y="3508"/>
                    <a:pt x="3280" y="3280"/>
                  </a:cubicBezTo>
                  <a:cubicBezTo>
                    <a:pt x="3280" y="3098"/>
                    <a:pt x="3433" y="2949"/>
                    <a:pt x="3612" y="2949"/>
                  </a:cubicBezTo>
                  <a:close/>
                  <a:moveTo>
                    <a:pt x="8452" y="2949"/>
                  </a:moveTo>
                  <a:cubicBezTo>
                    <a:pt x="8645" y="2949"/>
                    <a:pt x="8798" y="3098"/>
                    <a:pt x="8798" y="3280"/>
                  </a:cubicBezTo>
                  <a:cubicBezTo>
                    <a:pt x="8798" y="3473"/>
                    <a:pt x="8645" y="3626"/>
                    <a:pt x="8452" y="3626"/>
                  </a:cubicBezTo>
                  <a:cubicBezTo>
                    <a:pt x="8011" y="3612"/>
                    <a:pt x="8011" y="2962"/>
                    <a:pt x="8452" y="2949"/>
                  </a:cubicBezTo>
                  <a:close/>
                  <a:moveTo>
                    <a:pt x="1773" y="2490"/>
                  </a:moveTo>
                  <a:lnTo>
                    <a:pt x="2769" y="3085"/>
                  </a:lnTo>
                  <a:cubicBezTo>
                    <a:pt x="2656" y="3529"/>
                    <a:pt x="2935" y="3997"/>
                    <a:pt x="3333" y="4124"/>
                  </a:cubicBezTo>
                  <a:lnTo>
                    <a:pt x="3333" y="5299"/>
                  </a:lnTo>
                  <a:lnTo>
                    <a:pt x="1468" y="5299"/>
                  </a:lnTo>
                  <a:lnTo>
                    <a:pt x="1468" y="2670"/>
                  </a:lnTo>
                  <a:cubicBezTo>
                    <a:pt x="1577" y="2630"/>
                    <a:pt x="1674" y="2573"/>
                    <a:pt x="1773" y="2490"/>
                  </a:cubicBezTo>
                  <a:close/>
                  <a:moveTo>
                    <a:pt x="5644" y="1647"/>
                  </a:moveTo>
                  <a:cubicBezTo>
                    <a:pt x="5687" y="1661"/>
                    <a:pt x="5727" y="1687"/>
                    <a:pt x="5783" y="1704"/>
                  </a:cubicBezTo>
                  <a:lnTo>
                    <a:pt x="5783" y="5299"/>
                  </a:lnTo>
                  <a:lnTo>
                    <a:pt x="3901" y="5299"/>
                  </a:lnTo>
                  <a:lnTo>
                    <a:pt x="3901" y="4124"/>
                  </a:lnTo>
                  <a:cubicBezTo>
                    <a:pt x="4246" y="4011"/>
                    <a:pt x="4495" y="3679"/>
                    <a:pt x="4495" y="3294"/>
                  </a:cubicBezTo>
                  <a:cubicBezTo>
                    <a:pt x="4495" y="3141"/>
                    <a:pt x="4469" y="3015"/>
                    <a:pt x="4399" y="2892"/>
                  </a:cubicBezTo>
                  <a:lnTo>
                    <a:pt x="5644" y="1647"/>
                  </a:lnTo>
                  <a:close/>
                  <a:moveTo>
                    <a:pt x="6447" y="1647"/>
                  </a:moveTo>
                  <a:lnTo>
                    <a:pt x="7679" y="2892"/>
                  </a:lnTo>
                  <a:cubicBezTo>
                    <a:pt x="7430" y="3363"/>
                    <a:pt x="7692" y="3971"/>
                    <a:pt x="8190" y="4124"/>
                  </a:cubicBezTo>
                  <a:lnTo>
                    <a:pt x="8190" y="5299"/>
                  </a:lnTo>
                  <a:lnTo>
                    <a:pt x="6308" y="5299"/>
                  </a:lnTo>
                  <a:lnTo>
                    <a:pt x="6308" y="1704"/>
                  </a:lnTo>
                  <a:cubicBezTo>
                    <a:pt x="6351" y="1687"/>
                    <a:pt x="6404" y="1661"/>
                    <a:pt x="6447" y="1647"/>
                  </a:cubicBezTo>
                  <a:close/>
                  <a:moveTo>
                    <a:pt x="6015" y="1"/>
                  </a:moveTo>
                  <a:cubicBezTo>
                    <a:pt x="5387" y="1"/>
                    <a:pt x="4956" y="713"/>
                    <a:pt x="5259" y="1259"/>
                  </a:cubicBezTo>
                  <a:lnTo>
                    <a:pt x="4014" y="2517"/>
                  </a:lnTo>
                  <a:cubicBezTo>
                    <a:pt x="3894" y="2452"/>
                    <a:pt x="3757" y="2421"/>
                    <a:pt x="3620" y="2421"/>
                  </a:cubicBezTo>
                  <a:cubicBezTo>
                    <a:pt x="3408" y="2421"/>
                    <a:pt x="3196" y="2495"/>
                    <a:pt x="3045" y="2630"/>
                  </a:cubicBezTo>
                  <a:lnTo>
                    <a:pt x="2049" y="2036"/>
                  </a:lnTo>
                  <a:cubicBezTo>
                    <a:pt x="2170" y="1501"/>
                    <a:pt x="1754" y="970"/>
                    <a:pt x="1212" y="970"/>
                  </a:cubicBezTo>
                  <a:cubicBezTo>
                    <a:pt x="1206" y="970"/>
                    <a:pt x="1199" y="970"/>
                    <a:pt x="1192" y="970"/>
                  </a:cubicBezTo>
                  <a:cubicBezTo>
                    <a:pt x="196" y="983"/>
                    <a:pt x="1" y="2351"/>
                    <a:pt x="927" y="2670"/>
                  </a:cubicBezTo>
                  <a:lnTo>
                    <a:pt x="927" y="5299"/>
                  </a:lnTo>
                  <a:lnTo>
                    <a:pt x="595" y="5299"/>
                  </a:lnTo>
                  <a:cubicBezTo>
                    <a:pt x="236" y="5312"/>
                    <a:pt x="236" y="5810"/>
                    <a:pt x="595" y="5823"/>
                  </a:cubicBezTo>
                  <a:lnTo>
                    <a:pt x="9060" y="5823"/>
                  </a:lnTo>
                  <a:cubicBezTo>
                    <a:pt x="9408" y="5810"/>
                    <a:pt x="9408" y="5312"/>
                    <a:pt x="9060" y="5299"/>
                  </a:cubicBezTo>
                  <a:lnTo>
                    <a:pt x="8715" y="5299"/>
                  </a:lnTo>
                  <a:lnTo>
                    <a:pt x="8715" y="4124"/>
                  </a:lnTo>
                  <a:cubicBezTo>
                    <a:pt x="9076" y="4011"/>
                    <a:pt x="9325" y="3679"/>
                    <a:pt x="9325" y="3294"/>
                  </a:cubicBezTo>
                  <a:cubicBezTo>
                    <a:pt x="9336" y="2789"/>
                    <a:pt x="8905" y="2418"/>
                    <a:pt x="8446" y="2418"/>
                  </a:cubicBezTo>
                  <a:cubicBezTo>
                    <a:pt x="8313" y="2418"/>
                    <a:pt x="8178" y="2449"/>
                    <a:pt x="8051" y="2517"/>
                  </a:cubicBezTo>
                  <a:lnTo>
                    <a:pt x="6806" y="1259"/>
                  </a:lnTo>
                  <a:cubicBezTo>
                    <a:pt x="7108" y="713"/>
                    <a:pt x="6678" y="1"/>
                    <a:pt x="6050" y="1"/>
                  </a:cubicBezTo>
                  <a:cubicBezTo>
                    <a:pt x="6044" y="1"/>
                    <a:pt x="6038" y="1"/>
                    <a:pt x="6032" y="1"/>
                  </a:cubicBezTo>
                  <a:cubicBezTo>
                    <a:pt x="6027" y="1"/>
                    <a:pt x="6021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0" name="Google Shape;810;p34"/>
          <p:cNvSpPr txBox="1">
            <a:spLocks noGrp="1"/>
          </p:cNvSpPr>
          <p:nvPr>
            <p:ph type="title" idx="8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06" name="Google Shape;806;p34"/>
          <p:cNvSpPr txBox="1">
            <a:spLocks noGrp="1"/>
          </p:cNvSpPr>
          <p:nvPr>
            <p:ph type="title" idx="9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13" name="Google Shape;813;p34"/>
          <p:cNvSpPr txBox="1">
            <a:spLocks noGrp="1"/>
          </p:cNvSpPr>
          <p:nvPr>
            <p:ph type="title" idx="13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57" name="Google Shape;857;p34"/>
          <p:cNvSpPr txBox="1">
            <a:spLocks noGrp="1"/>
          </p:cNvSpPr>
          <p:nvPr>
            <p:ph type="title" idx="14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58" name="Google Shape;858;p34"/>
          <p:cNvSpPr txBox="1">
            <a:spLocks noGrp="1"/>
          </p:cNvSpPr>
          <p:nvPr>
            <p:ph type="title" idx="15"/>
          </p:nvPr>
        </p:nvSpPr>
        <p:spPr>
          <a:xfrm>
            <a:off x="6239100" y="2674703"/>
            <a:ext cx="567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03" name="Google Shape;803;p34"/>
          <p:cNvSpPr txBox="1">
            <a:spLocks noGrp="1"/>
          </p:cNvSpPr>
          <p:nvPr>
            <p:ph type="title" idx="7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859" name="Google Shape;859;p34"/>
          <p:cNvCxnSpPr>
            <a:stCxn id="858" idx="3"/>
            <a:endCxn id="814" idx="1"/>
          </p:cNvCxnSpPr>
          <p:nvPr/>
        </p:nvCxnSpPr>
        <p:spPr>
          <a:xfrm rot="10800000" flipH="1">
            <a:off x="6806100" y="2958053"/>
            <a:ext cx="304800" cy="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860" name="Google Shape;860;p34"/>
          <p:cNvCxnSpPr>
            <a:stCxn id="857" idx="3"/>
            <a:endCxn id="807" idx="1"/>
          </p:cNvCxnSpPr>
          <p:nvPr/>
        </p:nvCxnSpPr>
        <p:spPr>
          <a:xfrm rot="10800000" flipH="1">
            <a:off x="6806100" y="1512502"/>
            <a:ext cx="304800" cy="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861" name="Google Shape;861;p34"/>
          <p:cNvGrpSpPr/>
          <p:nvPr/>
        </p:nvGrpSpPr>
        <p:grpSpPr>
          <a:xfrm flipH="1">
            <a:off x="6942700" y="177054"/>
            <a:ext cx="3094729" cy="1111283"/>
            <a:chOff x="1748550" y="1613039"/>
            <a:chExt cx="3842475" cy="1379962"/>
          </a:xfrm>
        </p:grpSpPr>
        <p:grpSp>
          <p:nvGrpSpPr>
            <p:cNvPr id="862" name="Google Shape;862;p34"/>
            <p:cNvGrpSpPr/>
            <p:nvPr/>
          </p:nvGrpSpPr>
          <p:grpSpPr>
            <a:xfrm>
              <a:off x="2606177" y="2577138"/>
              <a:ext cx="1945675" cy="56700"/>
              <a:chOff x="2606177" y="2661275"/>
              <a:chExt cx="1945675" cy="56700"/>
            </a:xfrm>
          </p:grpSpPr>
          <p:cxnSp>
            <p:nvCxnSpPr>
              <p:cNvPr id="863" name="Google Shape;863;p34"/>
              <p:cNvCxnSpPr/>
              <p:nvPr/>
            </p:nvCxnSpPr>
            <p:spPr>
              <a:xfrm>
                <a:off x="2606177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64" name="Google Shape;864;p34"/>
              <p:cNvSpPr/>
              <p:nvPr/>
            </p:nvSpPr>
            <p:spPr>
              <a:xfrm>
                <a:off x="4495152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5" name="Google Shape;865;p34"/>
            <p:cNvGrpSpPr/>
            <p:nvPr/>
          </p:nvGrpSpPr>
          <p:grpSpPr>
            <a:xfrm>
              <a:off x="2322284" y="2823901"/>
              <a:ext cx="1938597" cy="169100"/>
              <a:chOff x="3139232" y="2824000"/>
              <a:chExt cx="4728285" cy="412439"/>
            </a:xfrm>
          </p:grpSpPr>
          <p:sp>
            <p:nvSpPr>
              <p:cNvPr id="866" name="Google Shape;866;p34"/>
              <p:cNvSpPr/>
              <p:nvPr/>
            </p:nvSpPr>
            <p:spPr>
              <a:xfrm>
                <a:off x="3139232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7" name="Google Shape;867;p34"/>
              <p:cNvSpPr/>
              <p:nvPr/>
            </p:nvSpPr>
            <p:spPr>
              <a:xfrm>
                <a:off x="7733117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8" name="Google Shape;868;p34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869" name="Google Shape;869;p34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70" name="Google Shape;870;p34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1" name="Google Shape;871;p34"/>
            <p:cNvGrpSpPr/>
            <p:nvPr/>
          </p:nvGrpSpPr>
          <p:grpSpPr>
            <a:xfrm>
              <a:off x="1748550" y="1758700"/>
              <a:ext cx="3573375" cy="277863"/>
              <a:chOff x="1748550" y="2064750"/>
              <a:chExt cx="3573375" cy="277863"/>
            </a:xfrm>
          </p:grpSpPr>
          <p:sp>
            <p:nvSpPr>
              <p:cNvPr id="872" name="Google Shape;872;p34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73" name="Google Shape;873;p34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4" name="Google Shape;874;p34"/>
            <p:cNvGrpSpPr/>
            <p:nvPr/>
          </p:nvGrpSpPr>
          <p:grpSpPr>
            <a:xfrm>
              <a:off x="1748560" y="1613039"/>
              <a:ext cx="3018055" cy="230395"/>
              <a:chOff x="1748547" y="1392116"/>
              <a:chExt cx="5911958" cy="451312"/>
            </a:xfrm>
          </p:grpSpPr>
          <p:sp>
            <p:nvSpPr>
              <p:cNvPr id="875" name="Google Shape;875;p34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76" name="Google Shape;876;p34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7" name="Google Shape;877;p34"/>
            <p:cNvGrpSpPr/>
            <p:nvPr/>
          </p:nvGrpSpPr>
          <p:grpSpPr>
            <a:xfrm>
              <a:off x="1766900" y="2120038"/>
              <a:ext cx="3737650" cy="56700"/>
              <a:chOff x="1766900" y="2869225"/>
              <a:chExt cx="3737650" cy="56700"/>
            </a:xfrm>
          </p:grpSpPr>
          <p:cxnSp>
            <p:nvCxnSpPr>
              <p:cNvPr id="878" name="Google Shape;878;p34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79" name="Google Shape;879;p34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52"/>
          <p:cNvSpPr txBox="1">
            <a:spLocks noGrp="1"/>
          </p:cNvSpPr>
          <p:nvPr>
            <p:ph type="title"/>
          </p:nvPr>
        </p:nvSpPr>
        <p:spPr>
          <a:xfrm>
            <a:off x="2057400" y="128850"/>
            <a:ext cx="50292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 Top Areas where Most number of crimes are solved</a:t>
            </a:r>
            <a:endParaRPr sz="2000" b="1"/>
          </a:p>
        </p:txBody>
      </p:sp>
      <p:grpSp>
        <p:nvGrpSpPr>
          <p:cNvPr id="1068" name="Google Shape;1068;p52"/>
          <p:cNvGrpSpPr/>
          <p:nvPr/>
        </p:nvGrpSpPr>
        <p:grpSpPr>
          <a:xfrm rot="10800000">
            <a:off x="-1812575" y="905315"/>
            <a:ext cx="3257300" cy="703085"/>
            <a:chOff x="7541550" y="1393665"/>
            <a:chExt cx="3257300" cy="703085"/>
          </a:xfrm>
        </p:grpSpPr>
        <p:grpSp>
          <p:nvGrpSpPr>
            <p:cNvPr id="1069" name="Google Shape;1069;p52"/>
            <p:cNvGrpSpPr/>
            <p:nvPr/>
          </p:nvGrpSpPr>
          <p:grpSpPr>
            <a:xfrm flipH="1">
              <a:off x="7788550" y="1761767"/>
              <a:ext cx="1567047" cy="45661"/>
              <a:chOff x="1754675" y="2661275"/>
              <a:chExt cx="1945675" cy="56700"/>
            </a:xfrm>
          </p:grpSpPr>
          <p:cxnSp>
            <p:nvCxnSpPr>
              <p:cNvPr id="1070" name="Google Shape;1070;p5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71" name="Google Shape;1071;p5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52"/>
            <p:cNvGrpSpPr/>
            <p:nvPr/>
          </p:nvGrpSpPr>
          <p:grpSpPr>
            <a:xfrm flipH="1">
              <a:off x="7662539" y="1960562"/>
              <a:ext cx="1561280" cy="136187"/>
              <a:chOff x="1754675" y="2824000"/>
              <a:chExt cx="4728285" cy="412439"/>
            </a:xfrm>
          </p:grpSpPr>
          <p:sp>
            <p:nvSpPr>
              <p:cNvPr id="1073" name="Google Shape;1073;p5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74" name="Google Shape;1074;p5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5" name="Google Shape;1075;p52"/>
            <p:cNvGrpSpPr/>
            <p:nvPr/>
          </p:nvGrpSpPr>
          <p:grpSpPr>
            <a:xfrm flipH="1">
              <a:off x="7541550" y="1529962"/>
              <a:ext cx="3070084" cy="102364"/>
              <a:chOff x="1779150" y="2604263"/>
              <a:chExt cx="3811875" cy="127113"/>
            </a:xfrm>
          </p:grpSpPr>
          <p:sp>
            <p:nvSpPr>
              <p:cNvPr id="1076" name="Google Shape;1076;p5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77" name="Google Shape;1077;p5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8" name="Google Shape;1078;p52"/>
            <p:cNvGrpSpPr/>
            <p:nvPr/>
          </p:nvGrpSpPr>
          <p:grpSpPr>
            <a:xfrm flipH="1">
              <a:off x="7788547" y="1393665"/>
              <a:ext cx="3010303" cy="45661"/>
              <a:chOff x="1766900" y="2869225"/>
              <a:chExt cx="3737650" cy="56700"/>
            </a:xfrm>
          </p:grpSpPr>
          <p:cxnSp>
            <p:nvCxnSpPr>
              <p:cNvPr id="1079" name="Google Shape;1079;p5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80" name="Google Shape;1080;p5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1" name="Google Shape;1081;p52"/>
          <p:cNvGrpSpPr/>
          <p:nvPr/>
        </p:nvGrpSpPr>
        <p:grpSpPr>
          <a:xfrm flipH="1">
            <a:off x="7218425" y="2971904"/>
            <a:ext cx="3094729" cy="1111283"/>
            <a:chOff x="1748550" y="1613039"/>
            <a:chExt cx="3842475" cy="1379962"/>
          </a:xfrm>
        </p:grpSpPr>
        <p:grpSp>
          <p:nvGrpSpPr>
            <p:cNvPr id="1082" name="Google Shape;1082;p52"/>
            <p:cNvGrpSpPr/>
            <p:nvPr/>
          </p:nvGrpSpPr>
          <p:grpSpPr>
            <a:xfrm>
              <a:off x="2606177" y="2577138"/>
              <a:ext cx="1945675" cy="56700"/>
              <a:chOff x="2606177" y="2661275"/>
              <a:chExt cx="1945675" cy="56700"/>
            </a:xfrm>
          </p:grpSpPr>
          <p:cxnSp>
            <p:nvCxnSpPr>
              <p:cNvPr id="1083" name="Google Shape;1083;p52"/>
              <p:cNvCxnSpPr/>
              <p:nvPr/>
            </p:nvCxnSpPr>
            <p:spPr>
              <a:xfrm>
                <a:off x="2606177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84" name="Google Shape;1084;p52"/>
              <p:cNvSpPr/>
              <p:nvPr/>
            </p:nvSpPr>
            <p:spPr>
              <a:xfrm>
                <a:off x="4495152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5" name="Google Shape;1085;p52"/>
            <p:cNvGrpSpPr/>
            <p:nvPr/>
          </p:nvGrpSpPr>
          <p:grpSpPr>
            <a:xfrm>
              <a:off x="2322284" y="2823901"/>
              <a:ext cx="1938597" cy="169100"/>
              <a:chOff x="3139232" y="2824000"/>
              <a:chExt cx="4728285" cy="412439"/>
            </a:xfrm>
          </p:grpSpPr>
          <p:sp>
            <p:nvSpPr>
              <p:cNvPr id="1086" name="Google Shape;1086;p52"/>
              <p:cNvSpPr/>
              <p:nvPr/>
            </p:nvSpPr>
            <p:spPr>
              <a:xfrm>
                <a:off x="3139232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87" name="Google Shape;1087;p52"/>
              <p:cNvSpPr/>
              <p:nvPr/>
            </p:nvSpPr>
            <p:spPr>
              <a:xfrm>
                <a:off x="7733117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8" name="Google Shape;1088;p52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1089" name="Google Shape;1089;p5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90" name="Google Shape;1090;p5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1" name="Google Shape;1091;p52"/>
            <p:cNvGrpSpPr/>
            <p:nvPr/>
          </p:nvGrpSpPr>
          <p:grpSpPr>
            <a:xfrm>
              <a:off x="1748550" y="1758700"/>
              <a:ext cx="3573375" cy="277863"/>
              <a:chOff x="1748550" y="2064750"/>
              <a:chExt cx="3573375" cy="277863"/>
            </a:xfrm>
          </p:grpSpPr>
          <p:sp>
            <p:nvSpPr>
              <p:cNvPr id="1092" name="Google Shape;1092;p52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93" name="Google Shape;1093;p52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52"/>
            <p:cNvGrpSpPr/>
            <p:nvPr/>
          </p:nvGrpSpPr>
          <p:grpSpPr>
            <a:xfrm>
              <a:off x="1748560" y="1613039"/>
              <a:ext cx="3018055" cy="230395"/>
              <a:chOff x="1748547" y="1392116"/>
              <a:chExt cx="5911958" cy="451312"/>
            </a:xfrm>
          </p:grpSpPr>
          <p:sp>
            <p:nvSpPr>
              <p:cNvPr id="1095" name="Google Shape;1095;p52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96" name="Google Shape;1096;p52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7" name="Google Shape;1097;p52"/>
            <p:cNvGrpSpPr/>
            <p:nvPr/>
          </p:nvGrpSpPr>
          <p:grpSpPr>
            <a:xfrm>
              <a:off x="1766900" y="2120038"/>
              <a:ext cx="3737650" cy="56700"/>
              <a:chOff x="1766900" y="2869225"/>
              <a:chExt cx="3737650" cy="56700"/>
            </a:xfrm>
          </p:grpSpPr>
          <p:cxnSp>
            <p:nvCxnSpPr>
              <p:cNvPr id="1098" name="Google Shape;1098;p5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9" name="Google Shape;1099;p5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0" name="Google Shape;1100;p52"/>
          <p:cNvSpPr txBox="1"/>
          <p:nvPr/>
        </p:nvSpPr>
        <p:spPr>
          <a:xfrm>
            <a:off x="1444725" y="1509150"/>
            <a:ext cx="1926000" cy="21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77th Street</a:t>
            </a:r>
            <a:endParaRPr sz="1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 Hollywood</a:t>
            </a:r>
            <a:endParaRPr sz="1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West Valley</a:t>
            </a:r>
            <a:endParaRPr sz="1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Southwest</a:t>
            </a:r>
            <a:endParaRPr sz="1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Rampart</a:t>
            </a:r>
            <a:endParaRPr sz="1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Harbor</a:t>
            </a:r>
            <a:endParaRPr sz="1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Olympic</a:t>
            </a:r>
            <a:endParaRPr sz="1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01" name="Google Shape;110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729" y="905313"/>
            <a:ext cx="5046396" cy="33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53"/>
          <p:cNvSpPr txBox="1">
            <a:spLocks noGrp="1"/>
          </p:cNvSpPr>
          <p:nvPr>
            <p:ph type="title"/>
          </p:nvPr>
        </p:nvSpPr>
        <p:spPr>
          <a:xfrm>
            <a:off x="1359575" y="158375"/>
            <a:ext cx="6045000" cy="8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How many crimes were solved each year?</a:t>
            </a:r>
            <a:endParaRPr sz="2600" b="1"/>
          </a:p>
        </p:txBody>
      </p:sp>
      <p:sp>
        <p:nvSpPr>
          <p:cNvPr id="1107" name="Google Shape;1107;p53"/>
          <p:cNvSpPr txBox="1">
            <a:spLocks noGrp="1"/>
          </p:cNvSpPr>
          <p:nvPr>
            <p:ph type="subTitle" idx="1"/>
          </p:nvPr>
        </p:nvSpPr>
        <p:spPr>
          <a:xfrm>
            <a:off x="225975" y="1623675"/>
            <a:ext cx="2989500" cy="20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2020: 47,751 solved crimes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2021: 45,854 solved crimes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2022: 44,790 solved crimes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2023: 29,994 solved crimes</a:t>
            </a:r>
            <a:endParaRPr/>
          </a:p>
        </p:txBody>
      </p:sp>
      <p:pic>
        <p:nvPicPr>
          <p:cNvPr id="1108" name="Google Shape;110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875" y="820851"/>
            <a:ext cx="5167725" cy="36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54"/>
          <p:cNvSpPr txBox="1"/>
          <p:nvPr/>
        </p:nvSpPr>
        <p:spPr>
          <a:xfrm>
            <a:off x="2048925" y="386025"/>
            <a:ext cx="47934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Conclusion</a:t>
            </a:r>
            <a:endParaRPr sz="33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14" name="Google Shape;1114;p54"/>
          <p:cNvSpPr txBox="1"/>
          <p:nvPr/>
        </p:nvSpPr>
        <p:spPr>
          <a:xfrm>
            <a:off x="670125" y="1245050"/>
            <a:ext cx="7551000" cy="3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Focused Policing:</a:t>
            </a:r>
            <a:endParaRPr sz="1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Concentrate law enforcement efforts in high-crime areas like "Central," "77th Street," and "Pacific."</a:t>
            </a:r>
            <a:endParaRPr sz="1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Targeted Interventions:</a:t>
            </a:r>
            <a:endParaRPr sz="1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Address specific crimes, e.g., "Vehicle - Stolen," with tailored strategies.</a:t>
            </a:r>
            <a:endParaRPr sz="1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Seasonal Planning:</a:t>
            </a:r>
            <a:endParaRPr sz="1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Adapt policing strategies based on seasonal and quarterly crime trends.</a:t>
            </a:r>
            <a:endParaRPr sz="1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Enhanced Law Enforcement Resources:</a:t>
            </a:r>
            <a:endParaRPr sz="1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Consider recruiting additional personnel to address the backlog of pending cases and improve overall resolution rates.</a:t>
            </a:r>
            <a:endParaRPr sz="1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Crime Data In Los Angeles</a:t>
            </a:r>
            <a:endParaRPr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85" name="Google Shape;885;p35"/>
          <p:cNvSpPr txBox="1">
            <a:spLocks noGrp="1"/>
          </p:cNvSpPr>
          <p:nvPr>
            <p:ph type="subTitle" idx="2"/>
          </p:nvPr>
        </p:nvSpPr>
        <p:spPr>
          <a:xfrm>
            <a:off x="1533925" y="1171425"/>
            <a:ext cx="6322800" cy="3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Dataset sourced by the Los Angeles Police Department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28 fields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843,514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/>
              <a:t>rows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Each row represents an incident of crime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Timeframe: Jan.01. 2020-Nov. 12. 2023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https://data.lacity.org/Public-Safety/Crime-Data-from-2020-to-Present/2nrs-mtv8/about_data</a:t>
            </a:r>
            <a:endParaRPr sz="17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6" name="Google Shape;886;p35"/>
          <p:cNvGrpSpPr/>
          <p:nvPr/>
        </p:nvGrpSpPr>
        <p:grpSpPr>
          <a:xfrm flipH="1">
            <a:off x="7398725" y="299404"/>
            <a:ext cx="3094729" cy="1111283"/>
            <a:chOff x="1748550" y="1613039"/>
            <a:chExt cx="3842475" cy="1379962"/>
          </a:xfrm>
        </p:grpSpPr>
        <p:grpSp>
          <p:nvGrpSpPr>
            <p:cNvPr id="887" name="Google Shape;887;p35"/>
            <p:cNvGrpSpPr/>
            <p:nvPr/>
          </p:nvGrpSpPr>
          <p:grpSpPr>
            <a:xfrm>
              <a:off x="2606177" y="2577138"/>
              <a:ext cx="1945675" cy="56700"/>
              <a:chOff x="2606177" y="2661275"/>
              <a:chExt cx="1945675" cy="56700"/>
            </a:xfrm>
          </p:grpSpPr>
          <p:cxnSp>
            <p:nvCxnSpPr>
              <p:cNvPr id="888" name="Google Shape;888;p35"/>
              <p:cNvCxnSpPr/>
              <p:nvPr/>
            </p:nvCxnSpPr>
            <p:spPr>
              <a:xfrm>
                <a:off x="2606177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9" name="Google Shape;889;p35"/>
              <p:cNvSpPr/>
              <p:nvPr/>
            </p:nvSpPr>
            <p:spPr>
              <a:xfrm>
                <a:off x="4495152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0" name="Google Shape;890;p35"/>
            <p:cNvGrpSpPr/>
            <p:nvPr/>
          </p:nvGrpSpPr>
          <p:grpSpPr>
            <a:xfrm>
              <a:off x="2322284" y="2823901"/>
              <a:ext cx="1938597" cy="169100"/>
              <a:chOff x="3139232" y="2824000"/>
              <a:chExt cx="4728285" cy="412439"/>
            </a:xfrm>
          </p:grpSpPr>
          <p:sp>
            <p:nvSpPr>
              <p:cNvPr id="891" name="Google Shape;891;p35"/>
              <p:cNvSpPr/>
              <p:nvPr/>
            </p:nvSpPr>
            <p:spPr>
              <a:xfrm>
                <a:off x="3139232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2" name="Google Shape;892;p35"/>
              <p:cNvSpPr/>
              <p:nvPr/>
            </p:nvSpPr>
            <p:spPr>
              <a:xfrm>
                <a:off x="7733117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3" name="Google Shape;893;p35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894" name="Google Shape;894;p35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5" name="Google Shape;895;p35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6" name="Google Shape;896;p35"/>
            <p:cNvGrpSpPr/>
            <p:nvPr/>
          </p:nvGrpSpPr>
          <p:grpSpPr>
            <a:xfrm>
              <a:off x="1748550" y="1758700"/>
              <a:ext cx="3573375" cy="277863"/>
              <a:chOff x="1748550" y="2064750"/>
              <a:chExt cx="3573375" cy="277863"/>
            </a:xfrm>
          </p:grpSpPr>
          <p:sp>
            <p:nvSpPr>
              <p:cNvPr id="897" name="Google Shape;897;p35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8" name="Google Shape;898;p35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9" name="Google Shape;899;p35"/>
            <p:cNvGrpSpPr/>
            <p:nvPr/>
          </p:nvGrpSpPr>
          <p:grpSpPr>
            <a:xfrm>
              <a:off x="1748560" y="1613039"/>
              <a:ext cx="3018055" cy="230395"/>
              <a:chOff x="1748547" y="1392116"/>
              <a:chExt cx="5911958" cy="451312"/>
            </a:xfrm>
          </p:grpSpPr>
          <p:sp>
            <p:nvSpPr>
              <p:cNvPr id="900" name="Google Shape;900;p35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01" name="Google Shape;901;p35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2" name="Google Shape;902;p35"/>
            <p:cNvGrpSpPr/>
            <p:nvPr/>
          </p:nvGrpSpPr>
          <p:grpSpPr>
            <a:xfrm>
              <a:off x="1766900" y="2120038"/>
              <a:ext cx="3737650" cy="56700"/>
              <a:chOff x="1766900" y="2869225"/>
              <a:chExt cx="3737650" cy="56700"/>
            </a:xfrm>
          </p:grpSpPr>
          <p:cxnSp>
            <p:nvCxnSpPr>
              <p:cNvPr id="903" name="Google Shape;903;p3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4" name="Google Shape;904;p3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6"/>
          <p:cNvSpPr txBox="1">
            <a:spLocks noGrp="1"/>
          </p:cNvSpPr>
          <p:nvPr>
            <p:ph type="subTitle" idx="1"/>
          </p:nvPr>
        </p:nvSpPr>
        <p:spPr>
          <a:xfrm>
            <a:off x="1689126" y="176065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Focus: Crime incidents in Los Angeles from 2020 to present.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Usefulness: Identifying trends, studying patterns and informing the public 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910" name="Google Shape;910;p36"/>
          <p:cNvSpPr txBox="1">
            <a:spLocks noGrp="1"/>
          </p:cNvSpPr>
          <p:nvPr>
            <p:ph type="subTitle" idx="2"/>
          </p:nvPr>
        </p:nvSpPr>
        <p:spPr>
          <a:xfrm>
            <a:off x="5210850" y="1760638"/>
            <a:ext cx="3213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Rich Data: Allows for complex statistical analyses. 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Insightful: Facilitates in-depth understanding of crime causation and correlations.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911" name="Google Shape;911;p36"/>
          <p:cNvSpPr txBox="1">
            <a:spLocks noGrp="1"/>
          </p:cNvSpPr>
          <p:nvPr>
            <p:ph type="subTitle" idx="3"/>
          </p:nvPr>
        </p:nvSpPr>
        <p:spPr>
          <a:xfrm>
            <a:off x="1575050" y="3720875"/>
            <a:ext cx="2802600" cy="11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Variables: 28 columns including date/time, location, crime types.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Benefit: Enables nuanced exploration of crime-related factors.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912" name="Google Shape;912;p36"/>
          <p:cNvSpPr txBox="1">
            <a:spLocks noGrp="1"/>
          </p:cNvSpPr>
          <p:nvPr>
            <p:ph type="subTitle" idx="4"/>
          </p:nvPr>
        </p:nvSpPr>
        <p:spPr>
          <a:xfrm>
            <a:off x="5317203" y="36070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Area: Specific to Los Angeles.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Advantage: Vital for local policymakers, law enforcement, and researchers.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Focus: Offers deep insights into local crime dynamics.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913" name="Google Shape;913;p36"/>
          <p:cNvSpPr txBox="1">
            <a:spLocks noGrp="1"/>
          </p:cNvSpPr>
          <p:nvPr>
            <p:ph type="subTitle" idx="5"/>
          </p:nvPr>
        </p:nvSpPr>
        <p:spPr>
          <a:xfrm>
            <a:off x="1689126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Relevance</a:t>
            </a:r>
            <a:endParaRPr/>
          </a:p>
        </p:txBody>
      </p:sp>
      <p:sp>
        <p:nvSpPr>
          <p:cNvPr id="914" name="Google Shape;914;p36"/>
          <p:cNvSpPr txBox="1">
            <a:spLocks noGrp="1"/>
          </p:cNvSpPr>
          <p:nvPr>
            <p:ph type="subTitle" idx="6"/>
          </p:nvPr>
        </p:nvSpPr>
        <p:spPr>
          <a:xfrm>
            <a:off x="1693313" y="3153875"/>
            <a:ext cx="28026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Diversity in Data Variables</a:t>
            </a:r>
            <a:endParaRPr sz="1700"/>
          </a:p>
        </p:txBody>
      </p:sp>
      <p:sp>
        <p:nvSpPr>
          <p:cNvPr id="915" name="Google Shape;915;p36"/>
          <p:cNvSpPr txBox="1">
            <a:spLocks noGrp="1"/>
          </p:cNvSpPr>
          <p:nvPr>
            <p:ph type="subTitle" idx="7"/>
          </p:nvPr>
        </p:nvSpPr>
        <p:spPr>
          <a:xfrm>
            <a:off x="5317200" y="1360600"/>
            <a:ext cx="25983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Depth of Analysis Potential</a:t>
            </a:r>
            <a:endParaRPr sz="1800"/>
          </a:p>
        </p:txBody>
      </p:sp>
      <p:sp>
        <p:nvSpPr>
          <p:cNvPr id="916" name="Google Shape;916;p36"/>
          <p:cNvSpPr txBox="1">
            <a:spLocks noGrp="1"/>
          </p:cNvSpPr>
          <p:nvPr>
            <p:ph type="subTitle" idx="8"/>
          </p:nvPr>
        </p:nvSpPr>
        <p:spPr>
          <a:xfrm>
            <a:off x="5215050" y="3134963"/>
            <a:ext cx="2802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Geographic Specificity</a:t>
            </a:r>
            <a:endParaRPr sz="1700"/>
          </a:p>
        </p:txBody>
      </p:sp>
      <p:sp>
        <p:nvSpPr>
          <p:cNvPr id="917" name="Google Shape;917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Our Dataset</a:t>
            </a:r>
            <a:endParaRPr/>
          </a:p>
        </p:txBody>
      </p:sp>
      <p:sp>
        <p:nvSpPr>
          <p:cNvPr id="918" name="Google Shape;918;p36"/>
          <p:cNvSpPr/>
          <p:nvPr/>
        </p:nvSpPr>
        <p:spPr>
          <a:xfrm>
            <a:off x="1122122" y="145555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6"/>
          <p:cNvSpPr/>
          <p:nvPr/>
        </p:nvSpPr>
        <p:spPr>
          <a:xfrm>
            <a:off x="4643847" y="145555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6"/>
          <p:cNvSpPr/>
          <p:nvPr/>
        </p:nvSpPr>
        <p:spPr>
          <a:xfrm>
            <a:off x="1122122" y="30400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6"/>
          <p:cNvSpPr/>
          <p:nvPr/>
        </p:nvSpPr>
        <p:spPr>
          <a:xfrm>
            <a:off x="4643847" y="30400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2" name="Google Shape;922;p36"/>
          <p:cNvGrpSpPr/>
          <p:nvPr/>
        </p:nvGrpSpPr>
        <p:grpSpPr>
          <a:xfrm>
            <a:off x="1236185" y="3177725"/>
            <a:ext cx="338875" cy="291550"/>
            <a:chOff x="4775850" y="2706275"/>
            <a:chExt cx="338875" cy="291550"/>
          </a:xfrm>
        </p:grpSpPr>
        <p:sp>
          <p:nvSpPr>
            <p:cNvPr id="923" name="Google Shape;923;p36"/>
            <p:cNvSpPr/>
            <p:nvPr/>
          </p:nvSpPr>
          <p:spPr>
            <a:xfrm>
              <a:off x="4775850" y="2706275"/>
              <a:ext cx="338875" cy="291550"/>
            </a:xfrm>
            <a:custGeom>
              <a:avLst/>
              <a:gdLst/>
              <a:ahLst/>
              <a:cxnLst/>
              <a:rect l="l" t="t" r="r" b="b"/>
              <a:pathLst>
                <a:path w="13555" h="11662" extrusionOk="0">
                  <a:moveTo>
                    <a:pt x="11964" y="1590"/>
                  </a:moveTo>
                  <a:lnTo>
                    <a:pt x="11964" y="7954"/>
                  </a:lnTo>
                  <a:lnTo>
                    <a:pt x="1590" y="7954"/>
                  </a:lnTo>
                  <a:lnTo>
                    <a:pt x="1590" y="1590"/>
                  </a:lnTo>
                  <a:close/>
                  <a:moveTo>
                    <a:pt x="12764" y="541"/>
                  </a:moveTo>
                  <a:cubicBezTo>
                    <a:pt x="12904" y="541"/>
                    <a:pt x="13030" y="651"/>
                    <a:pt x="13030" y="804"/>
                  </a:cubicBezTo>
                  <a:lnTo>
                    <a:pt x="13030" y="7954"/>
                  </a:lnTo>
                  <a:lnTo>
                    <a:pt x="12502" y="7954"/>
                  </a:lnTo>
                  <a:lnTo>
                    <a:pt x="12502" y="1328"/>
                  </a:lnTo>
                  <a:cubicBezTo>
                    <a:pt x="12502" y="1189"/>
                    <a:pt x="12379" y="1066"/>
                    <a:pt x="12226" y="1066"/>
                  </a:cubicBezTo>
                  <a:lnTo>
                    <a:pt x="1312" y="1066"/>
                  </a:lnTo>
                  <a:cubicBezTo>
                    <a:pt x="1175" y="1066"/>
                    <a:pt x="1049" y="1189"/>
                    <a:pt x="1049" y="1328"/>
                  </a:cubicBezTo>
                  <a:lnTo>
                    <a:pt x="1049" y="7954"/>
                  </a:lnTo>
                  <a:lnTo>
                    <a:pt x="525" y="7954"/>
                  </a:lnTo>
                  <a:lnTo>
                    <a:pt x="525" y="804"/>
                  </a:lnTo>
                  <a:cubicBezTo>
                    <a:pt x="525" y="651"/>
                    <a:pt x="648" y="541"/>
                    <a:pt x="787" y="541"/>
                  </a:cubicBezTo>
                  <a:close/>
                  <a:moveTo>
                    <a:pt x="13030" y="8478"/>
                  </a:moveTo>
                  <a:lnTo>
                    <a:pt x="13030" y="8741"/>
                  </a:lnTo>
                  <a:cubicBezTo>
                    <a:pt x="13030" y="8893"/>
                    <a:pt x="12904" y="9020"/>
                    <a:pt x="12764" y="9020"/>
                  </a:cubicBezTo>
                  <a:lnTo>
                    <a:pt x="787" y="9020"/>
                  </a:lnTo>
                  <a:cubicBezTo>
                    <a:pt x="648" y="9020"/>
                    <a:pt x="525" y="8893"/>
                    <a:pt x="525" y="8741"/>
                  </a:cubicBezTo>
                  <a:lnTo>
                    <a:pt x="525" y="8478"/>
                  </a:lnTo>
                  <a:close/>
                  <a:moveTo>
                    <a:pt x="7579" y="9544"/>
                  </a:moveTo>
                  <a:lnTo>
                    <a:pt x="8007" y="11134"/>
                  </a:lnTo>
                  <a:lnTo>
                    <a:pt x="5518" y="11134"/>
                  </a:lnTo>
                  <a:lnTo>
                    <a:pt x="5946" y="9544"/>
                  </a:lnTo>
                  <a:close/>
                  <a:moveTo>
                    <a:pt x="787" y="0"/>
                  </a:moveTo>
                  <a:cubicBezTo>
                    <a:pt x="346" y="0"/>
                    <a:pt x="0" y="359"/>
                    <a:pt x="0" y="804"/>
                  </a:cubicBezTo>
                  <a:lnTo>
                    <a:pt x="0" y="8741"/>
                  </a:lnTo>
                  <a:cubicBezTo>
                    <a:pt x="0" y="9186"/>
                    <a:pt x="346" y="9544"/>
                    <a:pt x="787" y="9544"/>
                  </a:cubicBezTo>
                  <a:lnTo>
                    <a:pt x="5408" y="9544"/>
                  </a:lnTo>
                  <a:lnTo>
                    <a:pt x="4980" y="11134"/>
                  </a:lnTo>
                  <a:lnTo>
                    <a:pt x="4648" y="11134"/>
                  </a:lnTo>
                  <a:cubicBezTo>
                    <a:pt x="4286" y="11147"/>
                    <a:pt x="4286" y="11645"/>
                    <a:pt x="4648" y="11662"/>
                  </a:cubicBezTo>
                  <a:lnTo>
                    <a:pt x="8880" y="11662"/>
                  </a:lnTo>
                  <a:cubicBezTo>
                    <a:pt x="9225" y="11645"/>
                    <a:pt x="9239" y="11147"/>
                    <a:pt x="8880" y="11134"/>
                  </a:cubicBezTo>
                  <a:lnTo>
                    <a:pt x="8562" y="11134"/>
                  </a:lnTo>
                  <a:lnTo>
                    <a:pt x="8133" y="9544"/>
                  </a:lnTo>
                  <a:lnTo>
                    <a:pt x="12764" y="9544"/>
                  </a:lnTo>
                  <a:cubicBezTo>
                    <a:pt x="13196" y="9544"/>
                    <a:pt x="13554" y="9186"/>
                    <a:pt x="13554" y="8741"/>
                  </a:cubicBezTo>
                  <a:lnTo>
                    <a:pt x="13554" y="804"/>
                  </a:lnTo>
                  <a:cubicBezTo>
                    <a:pt x="13554" y="359"/>
                    <a:pt x="13196" y="0"/>
                    <a:pt x="12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6"/>
            <p:cNvSpPr/>
            <p:nvPr/>
          </p:nvSpPr>
          <p:spPr>
            <a:xfrm>
              <a:off x="4901650" y="2759550"/>
              <a:ext cx="59200" cy="59450"/>
            </a:xfrm>
            <a:custGeom>
              <a:avLst/>
              <a:gdLst/>
              <a:ahLst/>
              <a:cxnLst/>
              <a:rect l="l" t="t" r="r" b="b"/>
              <a:pathLst>
                <a:path w="2368" h="2378" extrusionOk="0">
                  <a:moveTo>
                    <a:pt x="529" y="551"/>
                  </a:moveTo>
                  <a:cubicBezTo>
                    <a:pt x="1193" y="664"/>
                    <a:pt x="1704" y="1189"/>
                    <a:pt x="1813" y="1853"/>
                  </a:cubicBezTo>
                  <a:lnTo>
                    <a:pt x="529" y="1853"/>
                  </a:lnTo>
                  <a:lnTo>
                    <a:pt x="529" y="551"/>
                  </a:lnTo>
                  <a:close/>
                  <a:moveTo>
                    <a:pt x="263" y="0"/>
                  </a:moveTo>
                  <a:cubicBezTo>
                    <a:pt x="114" y="0"/>
                    <a:pt x="1" y="123"/>
                    <a:pt x="1" y="263"/>
                  </a:cubicBezTo>
                  <a:lnTo>
                    <a:pt x="1" y="2115"/>
                  </a:lnTo>
                  <a:cubicBezTo>
                    <a:pt x="1" y="2254"/>
                    <a:pt x="114" y="2377"/>
                    <a:pt x="263" y="2377"/>
                  </a:cubicBezTo>
                  <a:lnTo>
                    <a:pt x="2105" y="2377"/>
                  </a:lnTo>
                  <a:cubicBezTo>
                    <a:pt x="2255" y="2377"/>
                    <a:pt x="2368" y="2254"/>
                    <a:pt x="2368" y="2115"/>
                  </a:cubicBezTo>
                  <a:cubicBezTo>
                    <a:pt x="2368" y="953"/>
                    <a:pt x="142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6"/>
            <p:cNvSpPr/>
            <p:nvPr/>
          </p:nvSpPr>
          <p:spPr>
            <a:xfrm>
              <a:off x="4811125" y="2786175"/>
              <a:ext cx="122750" cy="105425"/>
            </a:xfrm>
            <a:custGeom>
              <a:avLst/>
              <a:gdLst/>
              <a:ahLst/>
              <a:cxnLst/>
              <a:rect l="l" t="t" r="r" b="b"/>
              <a:pathLst>
                <a:path w="4910" h="4217" extrusionOk="0">
                  <a:moveTo>
                    <a:pt x="2530" y="552"/>
                  </a:moveTo>
                  <a:lnTo>
                    <a:pt x="2530" y="1963"/>
                  </a:lnTo>
                  <a:lnTo>
                    <a:pt x="1311" y="2670"/>
                  </a:lnTo>
                  <a:cubicBezTo>
                    <a:pt x="953" y="1757"/>
                    <a:pt x="1577" y="691"/>
                    <a:pt x="2530" y="552"/>
                  </a:cubicBezTo>
                  <a:close/>
                  <a:moveTo>
                    <a:pt x="4369" y="2378"/>
                  </a:moveTo>
                  <a:cubicBezTo>
                    <a:pt x="4299" y="2753"/>
                    <a:pt x="4093" y="3085"/>
                    <a:pt x="3818" y="3334"/>
                  </a:cubicBezTo>
                  <a:lnTo>
                    <a:pt x="3263" y="2378"/>
                  </a:lnTo>
                  <a:close/>
                  <a:moveTo>
                    <a:pt x="2709" y="2474"/>
                  </a:moveTo>
                  <a:lnTo>
                    <a:pt x="3346" y="3596"/>
                  </a:lnTo>
                  <a:cubicBezTo>
                    <a:pt x="3176" y="3666"/>
                    <a:pt x="2993" y="3699"/>
                    <a:pt x="2810" y="3699"/>
                  </a:cubicBezTo>
                  <a:cubicBezTo>
                    <a:pt x="2340" y="3699"/>
                    <a:pt x="1867" y="3483"/>
                    <a:pt x="1590" y="3125"/>
                  </a:cubicBezTo>
                  <a:lnTo>
                    <a:pt x="2709" y="2474"/>
                  </a:lnTo>
                  <a:close/>
                  <a:moveTo>
                    <a:pt x="2792" y="1"/>
                  </a:moveTo>
                  <a:cubicBezTo>
                    <a:pt x="0" y="97"/>
                    <a:pt x="0" y="4121"/>
                    <a:pt x="2792" y="4217"/>
                  </a:cubicBezTo>
                  <a:cubicBezTo>
                    <a:pt x="3954" y="4217"/>
                    <a:pt x="4910" y="3277"/>
                    <a:pt x="4910" y="2102"/>
                  </a:cubicBezTo>
                  <a:cubicBezTo>
                    <a:pt x="4910" y="1963"/>
                    <a:pt x="4784" y="1840"/>
                    <a:pt x="4648" y="1840"/>
                  </a:cubicBezTo>
                  <a:lnTo>
                    <a:pt x="3054" y="1840"/>
                  </a:lnTo>
                  <a:lnTo>
                    <a:pt x="3054" y="263"/>
                  </a:lnTo>
                  <a:cubicBezTo>
                    <a:pt x="3054" y="111"/>
                    <a:pt x="2945" y="1"/>
                    <a:pt x="2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6"/>
            <p:cNvSpPr/>
            <p:nvPr/>
          </p:nvSpPr>
          <p:spPr>
            <a:xfrm>
              <a:off x="4977750" y="2852175"/>
              <a:ext cx="84025" cy="39850"/>
            </a:xfrm>
            <a:custGeom>
              <a:avLst/>
              <a:gdLst/>
              <a:ahLst/>
              <a:cxnLst/>
              <a:rect l="l" t="t" r="r" b="b"/>
              <a:pathLst>
                <a:path w="3361" h="1594" extrusionOk="0">
                  <a:moveTo>
                    <a:pt x="2836" y="528"/>
                  </a:moveTo>
                  <a:lnTo>
                    <a:pt x="2836" y="1052"/>
                  </a:lnTo>
                  <a:lnTo>
                    <a:pt x="525" y="1052"/>
                  </a:lnTo>
                  <a:lnTo>
                    <a:pt x="525" y="528"/>
                  </a:lnTo>
                  <a:close/>
                  <a:moveTo>
                    <a:pt x="263" y="0"/>
                  </a:moveTo>
                  <a:cubicBezTo>
                    <a:pt x="110" y="0"/>
                    <a:pt x="1" y="113"/>
                    <a:pt x="1" y="266"/>
                  </a:cubicBezTo>
                  <a:lnTo>
                    <a:pt x="1" y="1328"/>
                  </a:lnTo>
                  <a:cubicBezTo>
                    <a:pt x="1" y="1467"/>
                    <a:pt x="110" y="1593"/>
                    <a:pt x="263" y="1593"/>
                  </a:cubicBezTo>
                  <a:lnTo>
                    <a:pt x="3098" y="1593"/>
                  </a:lnTo>
                  <a:cubicBezTo>
                    <a:pt x="3238" y="1593"/>
                    <a:pt x="3360" y="1467"/>
                    <a:pt x="3360" y="1328"/>
                  </a:cubicBezTo>
                  <a:lnTo>
                    <a:pt x="3360" y="266"/>
                  </a:lnTo>
                  <a:cubicBezTo>
                    <a:pt x="3360" y="113"/>
                    <a:pt x="3238" y="0"/>
                    <a:pt x="3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4975350" y="2821050"/>
              <a:ext cx="88175" cy="13225"/>
            </a:xfrm>
            <a:custGeom>
              <a:avLst/>
              <a:gdLst/>
              <a:ahLst/>
              <a:cxnLst/>
              <a:rect l="l" t="t" r="r" b="b"/>
              <a:pathLst>
                <a:path w="3527" h="529" extrusionOk="0">
                  <a:moveTo>
                    <a:pt x="346" y="0"/>
                  </a:moveTo>
                  <a:cubicBezTo>
                    <a:pt x="1" y="17"/>
                    <a:pt x="1" y="515"/>
                    <a:pt x="346" y="528"/>
                  </a:cubicBezTo>
                  <a:lnTo>
                    <a:pt x="3181" y="528"/>
                  </a:lnTo>
                  <a:cubicBezTo>
                    <a:pt x="3526" y="515"/>
                    <a:pt x="3526" y="17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6"/>
            <p:cNvSpPr/>
            <p:nvPr/>
          </p:nvSpPr>
          <p:spPr>
            <a:xfrm>
              <a:off x="4975350" y="2790675"/>
              <a:ext cx="88175" cy="13125"/>
            </a:xfrm>
            <a:custGeom>
              <a:avLst/>
              <a:gdLst/>
              <a:ahLst/>
              <a:cxnLst/>
              <a:rect l="l" t="t" r="r" b="b"/>
              <a:pathLst>
                <a:path w="3527" h="525" extrusionOk="0">
                  <a:moveTo>
                    <a:pt x="346" y="0"/>
                  </a:moveTo>
                  <a:cubicBezTo>
                    <a:pt x="1" y="14"/>
                    <a:pt x="1" y="511"/>
                    <a:pt x="346" y="525"/>
                  </a:cubicBezTo>
                  <a:lnTo>
                    <a:pt x="3181" y="525"/>
                  </a:lnTo>
                  <a:cubicBezTo>
                    <a:pt x="3526" y="511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6"/>
            <p:cNvSpPr/>
            <p:nvPr/>
          </p:nvSpPr>
          <p:spPr>
            <a:xfrm>
              <a:off x="4975350" y="2759550"/>
              <a:ext cx="88175" cy="13125"/>
            </a:xfrm>
            <a:custGeom>
              <a:avLst/>
              <a:gdLst/>
              <a:ahLst/>
              <a:cxnLst/>
              <a:rect l="l" t="t" r="r" b="b"/>
              <a:pathLst>
                <a:path w="3527" h="525" extrusionOk="0">
                  <a:moveTo>
                    <a:pt x="346" y="0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3181" y="525"/>
                  </a:lnTo>
                  <a:cubicBezTo>
                    <a:pt x="3526" y="512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0" name="Google Shape;930;p36"/>
          <p:cNvSpPr/>
          <p:nvPr/>
        </p:nvSpPr>
        <p:spPr>
          <a:xfrm>
            <a:off x="1254647" y="1569613"/>
            <a:ext cx="301950" cy="338875"/>
          </a:xfrm>
          <a:custGeom>
            <a:avLst/>
            <a:gdLst/>
            <a:ahLst/>
            <a:cxnLst/>
            <a:rect l="l" t="t" r="r" b="b"/>
            <a:pathLst>
              <a:path w="12078" h="13555" extrusionOk="0">
                <a:moveTo>
                  <a:pt x="7679" y="525"/>
                </a:moveTo>
                <a:cubicBezTo>
                  <a:pt x="7815" y="525"/>
                  <a:pt x="7941" y="651"/>
                  <a:pt x="7941" y="787"/>
                </a:cubicBezTo>
                <a:lnTo>
                  <a:pt x="7941" y="1050"/>
                </a:lnTo>
                <a:lnTo>
                  <a:pt x="5823" y="1050"/>
                </a:lnTo>
                <a:cubicBezTo>
                  <a:pt x="5671" y="1050"/>
                  <a:pt x="5561" y="1176"/>
                  <a:pt x="5561" y="1328"/>
                </a:cubicBezTo>
                <a:cubicBezTo>
                  <a:pt x="5561" y="1465"/>
                  <a:pt x="5438" y="1591"/>
                  <a:pt x="5299" y="1591"/>
                </a:cubicBezTo>
                <a:lnTo>
                  <a:pt x="3168" y="1591"/>
                </a:lnTo>
                <a:cubicBezTo>
                  <a:pt x="3032" y="1591"/>
                  <a:pt x="2906" y="1465"/>
                  <a:pt x="2906" y="1315"/>
                </a:cubicBezTo>
                <a:cubicBezTo>
                  <a:pt x="2906" y="1176"/>
                  <a:pt x="2796" y="1050"/>
                  <a:pt x="2643" y="1050"/>
                </a:cubicBezTo>
                <a:lnTo>
                  <a:pt x="525" y="1050"/>
                </a:lnTo>
                <a:lnTo>
                  <a:pt x="525" y="787"/>
                </a:lnTo>
                <a:cubicBezTo>
                  <a:pt x="525" y="651"/>
                  <a:pt x="638" y="525"/>
                  <a:pt x="791" y="525"/>
                </a:cubicBezTo>
                <a:close/>
                <a:moveTo>
                  <a:pt x="8204" y="5063"/>
                </a:moveTo>
                <a:cubicBezTo>
                  <a:pt x="8426" y="5063"/>
                  <a:pt x="8605" y="5229"/>
                  <a:pt x="8605" y="5448"/>
                </a:cubicBezTo>
                <a:cubicBezTo>
                  <a:pt x="8605" y="5671"/>
                  <a:pt x="8426" y="5850"/>
                  <a:pt x="8204" y="5850"/>
                </a:cubicBezTo>
                <a:cubicBezTo>
                  <a:pt x="7679" y="5836"/>
                  <a:pt x="7679" y="5076"/>
                  <a:pt x="8204" y="5063"/>
                </a:cubicBezTo>
                <a:close/>
                <a:moveTo>
                  <a:pt x="2906" y="6112"/>
                </a:moveTo>
                <a:cubicBezTo>
                  <a:pt x="3128" y="6112"/>
                  <a:pt x="3307" y="6295"/>
                  <a:pt x="3307" y="6514"/>
                </a:cubicBezTo>
                <a:cubicBezTo>
                  <a:pt x="3294" y="6778"/>
                  <a:pt x="3101" y="6910"/>
                  <a:pt x="2907" y="6910"/>
                </a:cubicBezTo>
                <a:cubicBezTo>
                  <a:pt x="2713" y="6910"/>
                  <a:pt x="2519" y="6778"/>
                  <a:pt x="2504" y="6514"/>
                </a:cubicBezTo>
                <a:cubicBezTo>
                  <a:pt x="2504" y="6295"/>
                  <a:pt x="2683" y="6112"/>
                  <a:pt x="2906" y="6112"/>
                </a:cubicBezTo>
                <a:close/>
                <a:moveTo>
                  <a:pt x="5299" y="3443"/>
                </a:moveTo>
                <a:lnTo>
                  <a:pt x="5299" y="7221"/>
                </a:lnTo>
                <a:cubicBezTo>
                  <a:pt x="5160" y="7261"/>
                  <a:pt x="5037" y="7330"/>
                  <a:pt x="4940" y="7413"/>
                </a:cubicBezTo>
                <a:lnTo>
                  <a:pt x="3805" y="6749"/>
                </a:lnTo>
                <a:cubicBezTo>
                  <a:pt x="3945" y="6265"/>
                  <a:pt x="3639" y="5753"/>
                  <a:pt x="3168" y="5631"/>
                </a:cubicBezTo>
                <a:lnTo>
                  <a:pt x="3168" y="3443"/>
                </a:lnTo>
                <a:close/>
                <a:moveTo>
                  <a:pt x="5555" y="7710"/>
                </a:moveTo>
                <a:cubicBezTo>
                  <a:pt x="5749" y="7710"/>
                  <a:pt x="5943" y="7842"/>
                  <a:pt x="5950" y="8104"/>
                </a:cubicBezTo>
                <a:cubicBezTo>
                  <a:pt x="5950" y="8326"/>
                  <a:pt x="5784" y="8505"/>
                  <a:pt x="5561" y="8505"/>
                </a:cubicBezTo>
                <a:cubicBezTo>
                  <a:pt x="5339" y="8505"/>
                  <a:pt x="5160" y="8326"/>
                  <a:pt x="5160" y="8104"/>
                </a:cubicBezTo>
                <a:cubicBezTo>
                  <a:pt x="5166" y="7842"/>
                  <a:pt x="5360" y="7710"/>
                  <a:pt x="5555" y="7710"/>
                </a:cubicBezTo>
                <a:close/>
                <a:moveTo>
                  <a:pt x="10851" y="7710"/>
                </a:moveTo>
                <a:cubicBezTo>
                  <a:pt x="11045" y="7710"/>
                  <a:pt x="11239" y="7842"/>
                  <a:pt x="11248" y="8104"/>
                </a:cubicBezTo>
                <a:cubicBezTo>
                  <a:pt x="11248" y="8326"/>
                  <a:pt x="11082" y="8505"/>
                  <a:pt x="10859" y="8505"/>
                </a:cubicBezTo>
                <a:cubicBezTo>
                  <a:pt x="10637" y="8505"/>
                  <a:pt x="10458" y="8326"/>
                  <a:pt x="10458" y="8104"/>
                </a:cubicBezTo>
                <a:cubicBezTo>
                  <a:pt x="10464" y="7842"/>
                  <a:pt x="10658" y="7710"/>
                  <a:pt x="10851" y="7710"/>
                </a:cubicBezTo>
                <a:close/>
                <a:moveTo>
                  <a:pt x="3530" y="7191"/>
                </a:moveTo>
                <a:lnTo>
                  <a:pt x="4662" y="7871"/>
                </a:lnTo>
                <a:cubicBezTo>
                  <a:pt x="4525" y="8353"/>
                  <a:pt x="4828" y="8867"/>
                  <a:pt x="5299" y="8990"/>
                </a:cubicBezTo>
                <a:lnTo>
                  <a:pt x="5299" y="10650"/>
                </a:lnTo>
                <a:lnTo>
                  <a:pt x="3168" y="10650"/>
                </a:lnTo>
                <a:lnTo>
                  <a:pt x="3168" y="7400"/>
                </a:lnTo>
                <a:cubicBezTo>
                  <a:pt x="3307" y="7357"/>
                  <a:pt x="3430" y="7290"/>
                  <a:pt x="3530" y="7191"/>
                </a:cubicBezTo>
                <a:close/>
                <a:moveTo>
                  <a:pt x="7941" y="1591"/>
                </a:moveTo>
                <a:lnTo>
                  <a:pt x="7941" y="4565"/>
                </a:lnTo>
                <a:cubicBezTo>
                  <a:pt x="7400" y="4718"/>
                  <a:pt x="7111" y="5395"/>
                  <a:pt x="7387" y="5893"/>
                </a:cubicBezTo>
                <a:lnTo>
                  <a:pt x="6003" y="7290"/>
                </a:lnTo>
                <a:cubicBezTo>
                  <a:pt x="5950" y="7261"/>
                  <a:pt x="5880" y="7234"/>
                  <a:pt x="5823" y="7221"/>
                </a:cubicBezTo>
                <a:lnTo>
                  <a:pt x="5823" y="3181"/>
                </a:lnTo>
                <a:cubicBezTo>
                  <a:pt x="5823" y="3028"/>
                  <a:pt x="5701" y="2905"/>
                  <a:pt x="5561" y="2905"/>
                </a:cubicBezTo>
                <a:lnTo>
                  <a:pt x="2906" y="2905"/>
                </a:lnTo>
                <a:cubicBezTo>
                  <a:pt x="2766" y="2905"/>
                  <a:pt x="2643" y="3028"/>
                  <a:pt x="2643" y="3181"/>
                </a:cubicBezTo>
                <a:lnTo>
                  <a:pt x="2643" y="5631"/>
                </a:lnTo>
                <a:cubicBezTo>
                  <a:pt x="1770" y="5893"/>
                  <a:pt x="1770" y="7138"/>
                  <a:pt x="2643" y="7400"/>
                </a:cubicBezTo>
                <a:lnTo>
                  <a:pt x="2643" y="10650"/>
                </a:lnTo>
                <a:lnTo>
                  <a:pt x="1853" y="10650"/>
                </a:lnTo>
                <a:cubicBezTo>
                  <a:pt x="1730" y="10650"/>
                  <a:pt x="1604" y="10733"/>
                  <a:pt x="1591" y="10872"/>
                </a:cubicBezTo>
                <a:cubicBezTo>
                  <a:pt x="1564" y="11038"/>
                  <a:pt x="1687" y="11174"/>
                  <a:pt x="1853" y="11174"/>
                </a:cubicBezTo>
                <a:lnTo>
                  <a:pt x="6614" y="11174"/>
                </a:lnTo>
                <a:cubicBezTo>
                  <a:pt x="6736" y="11174"/>
                  <a:pt x="6862" y="11078"/>
                  <a:pt x="6876" y="10955"/>
                </a:cubicBezTo>
                <a:cubicBezTo>
                  <a:pt x="6902" y="10789"/>
                  <a:pt x="6779" y="10650"/>
                  <a:pt x="6614" y="10650"/>
                </a:cubicBezTo>
                <a:lnTo>
                  <a:pt x="5823" y="10650"/>
                </a:lnTo>
                <a:lnTo>
                  <a:pt x="5823" y="8990"/>
                </a:lnTo>
                <a:cubicBezTo>
                  <a:pt x="6365" y="8837"/>
                  <a:pt x="6653" y="8160"/>
                  <a:pt x="6378" y="7662"/>
                </a:cubicBezTo>
                <a:lnTo>
                  <a:pt x="7762" y="6265"/>
                </a:lnTo>
                <a:cubicBezTo>
                  <a:pt x="7815" y="6295"/>
                  <a:pt x="7885" y="6321"/>
                  <a:pt x="7941" y="6348"/>
                </a:cubicBezTo>
                <a:lnTo>
                  <a:pt x="7941" y="11964"/>
                </a:lnTo>
                <a:lnTo>
                  <a:pt x="525" y="11964"/>
                </a:lnTo>
                <a:lnTo>
                  <a:pt x="525" y="1591"/>
                </a:lnTo>
                <a:lnTo>
                  <a:pt x="2421" y="1591"/>
                </a:lnTo>
                <a:cubicBezTo>
                  <a:pt x="2534" y="1896"/>
                  <a:pt x="2823" y="2115"/>
                  <a:pt x="3168" y="2115"/>
                </a:cubicBezTo>
                <a:lnTo>
                  <a:pt x="5299" y="2115"/>
                </a:lnTo>
                <a:cubicBezTo>
                  <a:pt x="5644" y="2115"/>
                  <a:pt x="5936" y="1896"/>
                  <a:pt x="6046" y="1591"/>
                </a:cubicBezTo>
                <a:close/>
                <a:moveTo>
                  <a:pt x="7941" y="12502"/>
                </a:moveTo>
                <a:lnTo>
                  <a:pt x="7941" y="12768"/>
                </a:lnTo>
                <a:cubicBezTo>
                  <a:pt x="7941" y="12904"/>
                  <a:pt x="7815" y="13030"/>
                  <a:pt x="7679" y="13030"/>
                </a:cubicBezTo>
                <a:lnTo>
                  <a:pt x="791" y="13030"/>
                </a:lnTo>
                <a:cubicBezTo>
                  <a:pt x="638" y="13030"/>
                  <a:pt x="525" y="12904"/>
                  <a:pt x="525" y="12768"/>
                </a:cubicBezTo>
                <a:lnTo>
                  <a:pt x="525" y="12502"/>
                </a:lnTo>
                <a:close/>
                <a:moveTo>
                  <a:pt x="791" y="1"/>
                </a:moveTo>
                <a:cubicBezTo>
                  <a:pt x="346" y="1"/>
                  <a:pt x="1" y="359"/>
                  <a:pt x="1" y="787"/>
                </a:cubicBezTo>
                <a:lnTo>
                  <a:pt x="1" y="12768"/>
                </a:lnTo>
                <a:cubicBezTo>
                  <a:pt x="1" y="13209"/>
                  <a:pt x="346" y="13555"/>
                  <a:pt x="791" y="13555"/>
                </a:cubicBezTo>
                <a:lnTo>
                  <a:pt x="7679" y="13555"/>
                </a:lnTo>
                <a:cubicBezTo>
                  <a:pt x="8121" y="13555"/>
                  <a:pt x="8466" y="13209"/>
                  <a:pt x="8466" y="12768"/>
                </a:cubicBezTo>
                <a:lnTo>
                  <a:pt x="8466" y="6348"/>
                </a:lnTo>
                <a:cubicBezTo>
                  <a:pt x="8536" y="6321"/>
                  <a:pt x="8592" y="6295"/>
                  <a:pt x="8645" y="6265"/>
                </a:cubicBezTo>
                <a:lnTo>
                  <a:pt x="10043" y="7662"/>
                </a:lnTo>
                <a:cubicBezTo>
                  <a:pt x="9700" y="8252"/>
                  <a:pt x="10161" y="9033"/>
                  <a:pt x="10842" y="9033"/>
                </a:cubicBezTo>
                <a:cubicBezTo>
                  <a:pt x="10848" y="9033"/>
                  <a:pt x="10854" y="9033"/>
                  <a:pt x="10859" y="9033"/>
                </a:cubicBezTo>
                <a:cubicBezTo>
                  <a:pt x="12078" y="8977"/>
                  <a:pt x="12078" y="7221"/>
                  <a:pt x="10859" y="7178"/>
                </a:cubicBezTo>
                <a:cubicBezTo>
                  <a:pt x="10693" y="7178"/>
                  <a:pt x="10541" y="7221"/>
                  <a:pt x="10418" y="7290"/>
                </a:cubicBezTo>
                <a:lnTo>
                  <a:pt x="9020" y="5893"/>
                </a:lnTo>
                <a:cubicBezTo>
                  <a:pt x="9309" y="5395"/>
                  <a:pt x="9020" y="4718"/>
                  <a:pt x="8466" y="4565"/>
                </a:cubicBezTo>
                <a:lnTo>
                  <a:pt x="8466" y="787"/>
                </a:lnTo>
                <a:cubicBezTo>
                  <a:pt x="8466" y="359"/>
                  <a:pt x="8121" y="1"/>
                  <a:pt x="7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1" name="Google Shape;931;p36"/>
          <p:cNvGrpSpPr/>
          <p:nvPr/>
        </p:nvGrpSpPr>
        <p:grpSpPr>
          <a:xfrm>
            <a:off x="4754972" y="1569413"/>
            <a:ext cx="344750" cy="339275"/>
            <a:chOff x="4775850" y="1573475"/>
            <a:chExt cx="344750" cy="339275"/>
          </a:xfrm>
        </p:grpSpPr>
        <p:sp>
          <p:nvSpPr>
            <p:cNvPr id="932" name="Google Shape;932;p36"/>
            <p:cNvSpPr/>
            <p:nvPr/>
          </p:nvSpPr>
          <p:spPr>
            <a:xfrm>
              <a:off x="4775850" y="1573475"/>
              <a:ext cx="344750" cy="339275"/>
            </a:xfrm>
            <a:custGeom>
              <a:avLst/>
              <a:gdLst/>
              <a:ahLst/>
              <a:cxnLst/>
              <a:rect l="l" t="t" r="r" b="b"/>
              <a:pathLst>
                <a:path w="13790" h="13571" extrusionOk="0">
                  <a:moveTo>
                    <a:pt x="8714" y="843"/>
                  </a:moveTo>
                  <a:lnTo>
                    <a:pt x="10069" y="2201"/>
                  </a:lnTo>
                  <a:lnTo>
                    <a:pt x="8714" y="2201"/>
                  </a:lnTo>
                  <a:lnTo>
                    <a:pt x="8714" y="843"/>
                  </a:lnTo>
                  <a:close/>
                  <a:moveTo>
                    <a:pt x="11174" y="5587"/>
                  </a:moveTo>
                  <a:lnTo>
                    <a:pt x="11174" y="6971"/>
                  </a:lnTo>
                  <a:cubicBezTo>
                    <a:pt x="11174" y="7028"/>
                    <a:pt x="11187" y="7067"/>
                    <a:pt x="11217" y="7111"/>
                  </a:cubicBezTo>
                  <a:lnTo>
                    <a:pt x="11383" y="7373"/>
                  </a:lnTo>
                  <a:lnTo>
                    <a:pt x="9903" y="7373"/>
                  </a:lnTo>
                  <a:lnTo>
                    <a:pt x="10069" y="7111"/>
                  </a:lnTo>
                  <a:cubicBezTo>
                    <a:pt x="10095" y="7067"/>
                    <a:pt x="10108" y="7028"/>
                    <a:pt x="10108" y="6971"/>
                  </a:cubicBezTo>
                  <a:lnTo>
                    <a:pt x="10108" y="5587"/>
                  </a:lnTo>
                  <a:close/>
                  <a:moveTo>
                    <a:pt x="11715" y="7897"/>
                  </a:moveTo>
                  <a:cubicBezTo>
                    <a:pt x="11715" y="7911"/>
                    <a:pt x="12960" y="9862"/>
                    <a:pt x="12960" y="9862"/>
                  </a:cubicBezTo>
                  <a:cubicBezTo>
                    <a:pt x="13056" y="10002"/>
                    <a:pt x="13013" y="10125"/>
                    <a:pt x="12987" y="10181"/>
                  </a:cubicBezTo>
                  <a:cubicBezTo>
                    <a:pt x="12930" y="10277"/>
                    <a:pt x="12834" y="10334"/>
                    <a:pt x="12724" y="10334"/>
                  </a:cubicBezTo>
                  <a:lnTo>
                    <a:pt x="8562" y="10334"/>
                  </a:lnTo>
                  <a:cubicBezTo>
                    <a:pt x="8396" y="10334"/>
                    <a:pt x="8326" y="10221"/>
                    <a:pt x="8299" y="10168"/>
                  </a:cubicBezTo>
                  <a:cubicBezTo>
                    <a:pt x="8243" y="10055"/>
                    <a:pt x="8256" y="9945"/>
                    <a:pt x="8326" y="9849"/>
                  </a:cubicBezTo>
                  <a:cubicBezTo>
                    <a:pt x="8352" y="9806"/>
                    <a:pt x="9557" y="7940"/>
                    <a:pt x="9571" y="7897"/>
                  </a:cubicBezTo>
                  <a:close/>
                  <a:moveTo>
                    <a:pt x="8173" y="541"/>
                  </a:moveTo>
                  <a:lnTo>
                    <a:pt x="8173" y="2476"/>
                  </a:lnTo>
                  <a:cubicBezTo>
                    <a:pt x="8173" y="2616"/>
                    <a:pt x="8299" y="2739"/>
                    <a:pt x="8449" y="2739"/>
                  </a:cubicBezTo>
                  <a:lnTo>
                    <a:pt x="10374" y="2739"/>
                  </a:lnTo>
                  <a:lnTo>
                    <a:pt x="10374" y="5062"/>
                  </a:lnTo>
                  <a:lnTo>
                    <a:pt x="9584" y="5062"/>
                  </a:lnTo>
                  <a:cubicBezTo>
                    <a:pt x="9239" y="5076"/>
                    <a:pt x="9239" y="5574"/>
                    <a:pt x="9584" y="5587"/>
                  </a:cubicBezTo>
                  <a:lnTo>
                    <a:pt x="9584" y="6888"/>
                  </a:lnTo>
                  <a:lnTo>
                    <a:pt x="7898" y="9531"/>
                  </a:lnTo>
                  <a:cubicBezTo>
                    <a:pt x="7483" y="10055"/>
                    <a:pt x="7884" y="10872"/>
                    <a:pt x="8562" y="10872"/>
                  </a:cubicBezTo>
                  <a:lnTo>
                    <a:pt x="10374" y="10872"/>
                  </a:lnTo>
                  <a:lnTo>
                    <a:pt x="10374" y="11662"/>
                  </a:lnTo>
                  <a:lnTo>
                    <a:pt x="1909" y="11662"/>
                  </a:lnTo>
                  <a:lnTo>
                    <a:pt x="1909" y="541"/>
                  </a:lnTo>
                  <a:close/>
                  <a:moveTo>
                    <a:pt x="1368" y="1909"/>
                  </a:moveTo>
                  <a:lnTo>
                    <a:pt x="1368" y="11924"/>
                  </a:lnTo>
                  <a:cubicBezTo>
                    <a:pt x="1368" y="12077"/>
                    <a:pt x="1494" y="12186"/>
                    <a:pt x="1630" y="12186"/>
                  </a:cubicBezTo>
                  <a:lnTo>
                    <a:pt x="9003" y="12186"/>
                  </a:lnTo>
                  <a:lnTo>
                    <a:pt x="9003" y="13043"/>
                  </a:lnTo>
                  <a:lnTo>
                    <a:pt x="525" y="13043"/>
                  </a:lnTo>
                  <a:lnTo>
                    <a:pt x="525" y="1909"/>
                  </a:lnTo>
                  <a:close/>
                  <a:moveTo>
                    <a:pt x="1630" y="0"/>
                  </a:moveTo>
                  <a:cubicBezTo>
                    <a:pt x="1494" y="0"/>
                    <a:pt x="1368" y="126"/>
                    <a:pt x="1368" y="276"/>
                  </a:cubicBezTo>
                  <a:lnTo>
                    <a:pt x="1368" y="1384"/>
                  </a:lnTo>
                  <a:lnTo>
                    <a:pt x="263" y="1384"/>
                  </a:lnTo>
                  <a:cubicBezTo>
                    <a:pt x="110" y="1384"/>
                    <a:pt x="0" y="1507"/>
                    <a:pt x="0" y="1647"/>
                  </a:cubicBezTo>
                  <a:lnTo>
                    <a:pt x="0" y="13305"/>
                  </a:lnTo>
                  <a:cubicBezTo>
                    <a:pt x="0" y="13444"/>
                    <a:pt x="110" y="13570"/>
                    <a:pt x="263" y="13570"/>
                  </a:cubicBezTo>
                  <a:lnTo>
                    <a:pt x="9265" y="13570"/>
                  </a:lnTo>
                  <a:cubicBezTo>
                    <a:pt x="9405" y="13570"/>
                    <a:pt x="9528" y="13444"/>
                    <a:pt x="9528" y="13305"/>
                  </a:cubicBezTo>
                  <a:lnTo>
                    <a:pt x="9528" y="12186"/>
                  </a:lnTo>
                  <a:lnTo>
                    <a:pt x="10650" y="12186"/>
                  </a:lnTo>
                  <a:cubicBezTo>
                    <a:pt x="10789" y="12186"/>
                    <a:pt x="10912" y="12077"/>
                    <a:pt x="10912" y="11924"/>
                  </a:cubicBezTo>
                  <a:lnTo>
                    <a:pt x="10912" y="10872"/>
                  </a:lnTo>
                  <a:lnTo>
                    <a:pt x="12724" y="10872"/>
                  </a:lnTo>
                  <a:cubicBezTo>
                    <a:pt x="13388" y="10872"/>
                    <a:pt x="13790" y="10098"/>
                    <a:pt x="13402" y="9570"/>
                  </a:cubicBezTo>
                  <a:lnTo>
                    <a:pt x="11702" y="6888"/>
                  </a:lnTo>
                  <a:lnTo>
                    <a:pt x="11702" y="5603"/>
                  </a:lnTo>
                  <a:cubicBezTo>
                    <a:pt x="12047" y="5587"/>
                    <a:pt x="12047" y="5076"/>
                    <a:pt x="11702" y="5062"/>
                  </a:cubicBezTo>
                  <a:lnTo>
                    <a:pt x="10912" y="5062"/>
                  </a:lnTo>
                  <a:lnTo>
                    <a:pt x="10912" y="2393"/>
                  </a:lnTo>
                  <a:cubicBezTo>
                    <a:pt x="10912" y="2324"/>
                    <a:pt x="10885" y="2254"/>
                    <a:pt x="10829" y="2201"/>
                  </a:cubicBezTo>
                  <a:lnTo>
                    <a:pt x="8714" y="83"/>
                  </a:lnTo>
                  <a:cubicBezTo>
                    <a:pt x="8658" y="27"/>
                    <a:pt x="8588" y="0"/>
                    <a:pt x="8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6"/>
            <p:cNvSpPr/>
            <p:nvPr/>
          </p:nvSpPr>
          <p:spPr>
            <a:xfrm>
              <a:off x="4844325" y="1667950"/>
              <a:ext cx="136525" cy="177500"/>
            </a:xfrm>
            <a:custGeom>
              <a:avLst/>
              <a:gdLst/>
              <a:ahLst/>
              <a:cxnLst/>
              <a:rect l="l" t="t" r="r" b="b"/>
              <a:pathLst>
                <a:path w="5461" h="7100" extrusionOk="0">
                  <a:moveTo>
                    <a:pt x="4652" y="524"/>
                  </a:moveTo>
                  <a:cubicBezTo>
                    <a:pt x="4795" y="524"/>
                    <a:pt x="4936" y="638"/>
                    <a:pt x="4936" y="799"/>
                  </a:cubicBezTo>
                  <a:cubicBezTo>
                    <a:pt x="4936" y="951"/>
                    <a:pt x="4813" y="1078"/>
                    <a:pt x="4661" y="1078"/>
                  </a:cubicBezTo>
                  <a:cubicBezTo>
                    <a:pt x="4425" y="1078"/>
                    <a:pt x="4286" y="772"/>
                    <a:pt x="4465" y="606"/>
                  </a:cubicBezTo>
                  <a:cubicBezTo>
                    <a:pt x="4518" y="549"/>
                    <a:pt x="4585" y="524"/>
                    <a:pt x="4652" y="524"/>
                  </a:cubicBezTo>
                  <a:close/>
                  <a:moveTo>
                    <a:pt x="977" y="2969"/>
                  </a:moveTo>
                  <a:cubicBezTo>
                    <a:pt x="983" y="2969"/>
                    <a:pt x="990" y="2969"/>
                    <a:pt x="996" y="2970"/>
                  </a:cubicBezTo>
                  <a:cubicBezTo>
                    <a:pt x="1001" y="2969"/>
                    <a:pt x="1006" y="2969"/>
                    <a:pt x="1012" y="2969"/>
                  </a:cubicBezTo>
                  <a:cubicBezTo>
                    <a:pt x="1250" y="2969"/>
                    <a:pt x="1364" y="3265"/>
                    <a:pt x="1188" y="3428"/>
                  </a:cubicBezTo>
                  <a:cubicBezTo>
                    <a:pt x="1134" y="3487"/>
                    <a:pt x="1065" y="3513"/>
                    <a:pt x="996" y="3513"/>
                  </a:cubicBezTo>
                  <a:cubicBezTo>
                    <a:pt x="856" y="3513"/>
                    <a:pt x="721" y="3403"/>
                    <a:pt x="730" y="3235"/>
                  </a:cubicBezTo>
                  <a:cubicBezTo>
                    <a:pt x="718" y="3102"/>
                    <a:pt x="844" y="2969"/>
                    <a:pt x="977" y="2969"/>
                  </a:cubicBezTo>
                  <a:close/>
                  <a:moveTo>
                    <a:pt x="4030" y="2969"/>
                  </a:moveTo>
                  <a:cubicBezTo>
                    <a:pt x="4037" y="2969"/>
                    <a:pt x="4043" y="2969"/>
                    <a:pt x="4050" y="2970"/>
                  </a:cubicBezTo>
                  <a:cubicBezTo>
                    <a:pt x="4055" y="2969"/>
                    <a:pt x="4060" y="2969"/>
                    <a:pt x="4065" y="2969"/>
                  </a:cubicBezTo>
                  <a:cubicBezTo>
                    <a:pt x="4291" y="2969"/>
                    <a:pt x="4408" y="3265"/>
                    <a:pt x="4246" y="3428"/>
                  </a:cubicBezTo>
                  <a:cubicBezTo>
                    <a:pt x="4191" y="3487"/>
                    <a:pt x="4122" y="3513"/>
                    <a:pt x="4053" y="3513"/>
                  </a:cubicBezTo>
                  <a:cubicBezTo>
                    <a:pt x="3912" y="3513"/>
                    <a:pt x="3774" y="3403"/>
                    <a:pt x="3774" y="3235"/>
                  </a:cubicBezTo>
                  <a:cubicBezTo>
                    <a:pt x="3774" y="3102"/>
                    <a:pt x="3890" y="2969"/>
                    <a:pt x="4030" y="2969"/>
                  </a:cubicBezTo>
                  <a:close/>
                  <a:moveTo>
                    <a:pt x="996" y="6014"/>
                  </a:moveTo>
                  <a:cubicBezTo>
                    <a:pt x="1245" y="6014"/>
                    <a:pt x="1368" y="6319"/>
                    <a:pt x="1188" y="6485"/>
                  </a:cubicBezTo>
                  <a:cubicBezTo>
                    <a:pt x="1140" y="6540"/>
                    <a:pt x="1071" y="6567"/>
                    <a:pt x="1000" y="6567"/>
                  </a:cubicBezTo>
                  <a:cubicBezTo>
                    <a:pt x="929" y="6567"/>
                    <a:pt x="856" y="6540"/>
                    <a:pt x="800" y="6485"/>
                  </a:cubicBezTo>
                  <a:cubicBezTo>
                    <a:pt x="634" y="6319"/>
                    <a:pt x="760" y="6014"/>
                    <a:pt x="996" y="6014"/>
                  </a:cubicBezTo>
                  <a:close/>
                  <a:moveTo>
                    <a:pt x="4641" y="0"/>
                  </a:moveTo>
                  <a:cubicBezTo>
                    <a:pt x="4444" y="0"/>
                    <a:pt x="4244" y="71"/>
                    <a:pt x="4080" y="231"/>
                  </a:cubicBezTo>
                  <a:cubicBezTo>
                    <a:pt x="3718" y="580"/>
                    <a:pt x="3788" y="1214"/>
                    <a:pt x="4203" y="1476"/>
                  </a:cubicBezTo>
                  <a:lnTo>
                    <a:pt x="3967" y="2445"/>
                  </a:lnTo>
                  <a:cubicBezTo>
                    <a:pt x="3665" y="2472"/>
                    <a:pt x="3373" y="2694"/>
                    <a:pt x="3276" y="2986"/>
                  </a:cubicBezTo>
                  <a:lnTo>
                    <a:pt x="1756" y="2986"/>
                  </a:lnTo>
                  <a:cubicBezTo>
                    <a:pt x="1635" y="2643"/>
                    <a:pt x="1308" y="2443"/>
                    <a:pt x="981" y="2443"/>
                  </a:cubicBezTo>
                  <a:cubicBezTo>
                    <a:pt x="781" y="2443"/>
                    <a:pt x="581" y="2518"/>
                    <a:pt x="428" y="2681"/>
                  </a:cubicBezTo>
                  <a:cubicBezTo>
                    <a:pt x="0" y="3083"/>
                    <a:pt x="166" y="3816"/>
                    <a:pt x="730" y="4009"/>
                  </a:cubicBezTo>
                  <a:lnTo>
                    <a:pt x="730" y="5542"/>
                  </a:lnTo>
                  <a:cubicBezTo>
                    <a:pt x="166" y="5725"/>
                    <a:pt x="0" y="6455"/>
                    <a:pt x="428" y="6870"/>
                  </a:cubicBezTo>
                  <a:cubicBezTo>
                    <a:pt x="579" y="7023"/>
                    <a:pt x="783" y="7099"/>
                    <a:pt x="989" y="7099"/>
                  </a:cubicBezTo>
                  <a:cubicBezTo>
                    <a:pt x="1195" y="7099"/>
                    <a:pt x="1403" y="7023"/>
                    <a:pt x="1560" y="6870"/>
                  </a:cubicBezTo>
                  <a:cubicBezTo>
                    <a:pt x="1975" y="6455"/>
                    <a:pt x="1809" y="5725"/>
                    <a:pt x="1258" y="5542"/>
                  </a:cubicBezTo>
                  <a:lnTo>
                    <a:pt x="1258" y="4009"/>
                  </a:lnTo>
                  <a:cubicBezTo>
                    <a:pt x="1477" y="3926"/>
                    <a:pt x="1673" y="3733"/>
                    <a:pt x="1756" y="3511"/>
                  </a:cubicBezTo>
                  <a:lnTo>
                    <a:pt x="3276" y="3511"/>
                  </a:lnTo>
                  <a:cubicBezTo>
                    <a:pt x="3396" y="3854"/>
                    <a:pt x="3722" y="4048"/>
                    <a:pt x="4049" y="4048"/>
                  </a:cubicBezTo>
                  <a:cubicBezTo>
                    <a:pt x="4250" y="4048"/>
                    <a:pt x="4451" y="3974"/>
                    <a:pt x="4604" y="3816"/>
                  </a:cubicBezTo>
                  <a:cubicBezTo>
                    <a:pt x="4963" y="3468"/>
                    <a:pt x="4910" y="2847"/>
                    <a:pt x="4481" y="2571"/>
                  </a:cubicBezTo>
                  <a:lnTo>
                    <a:pt x="4730" y="1602"/>
                  </a:lnTo>
                  <a:cubicBezTo>
                    <a:pt x="5129" y="1575"/>
                    <a:pt x="5461" y="1214"/>
                    <a:pt x="5447" y="799"/>
                  </a:cubicBezTo>
                  <a:cubicBezTo>
                    <a:pt x="5456" y="321"/>
                    <a:pt x="5058" y="0"/>
                    <a:pt x="4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6"/>
            <p:cNvSpPr/>
            <p:nvPr/>
          </p:nvSpPr>
          <p:spPr>
            <a:xfrm>
              <a:off x="4847050" y="1608075"/>
              <a:ext cx="107575" cy="13125"/>
            </a:xfrm>
            <a:custGeom>
              <a:avLst/>
              <a:gdLst/>
              <a:ahLst/>
              <a:cxnLst/>
              <a:rect l="l" t="t" r="r" b="b"/>
              <a:pathLst>
                <a:path w="4303" h="525" extrusionOk="0">
                  <a:moveTo>
                    <a:pt x="346" y="0"/>
                  </a:moveTo>
                  <a:cubicBezTo>
                    <a:pt x="1" y="14"/>
                    <a:pt x="1" y="511"/>
                    <a:pt x="346" y="525"/>
                  </a:cubicBezTo>
                  <a:lnTo>
                    <a:pt x="3997" y="525"/>
                  </a:lnTo>
                  <a:cubicBezTo>
                    <a:pt x="4137" y="525"/>
                    <a:pt x="4260" y="428"/>
                    <a:pt x="4273" y="302"/>
                  </a:cubicBezTo>
                  <a:cubicBezTo>
                    <a:pt x="4303" y="136"/>
                    <a:pt x="4177" y="0"/>
                    <a:pt x="4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6"/>
            <p:cNvSpPr/>
            <p:nvPr/>
          </p:nvSpPr>
          <p:spPr>
            <a:xfrm>
              <a:off x="4847050" y="1638450"/>
              <a:ext cx="107575" cy="13225"/>
            </a:xfrm>
            <a:custGeom>
              <a:avLst/>
              <a:gdLst/>
              <a:ahLst/>
              <a:cxnLst/>
              <a:rect l="l" t="t" r="r" b="b"/>
              <a:pathLst>
                <a:path w="4303" h="529" extrusionOk="0">
                  <a:moveTo>
                    <a:pt x="346" y="0"/>
                  </a:moveTo>
                  <a:cubicBezTo>
                    <a:pt x="1" y="17"/>
                    <a:pt x="1" y="515"/>
                    <a:pt x="346" y="528"/>
                  </a:cubicBezTo>
                  <a:lnTo>
                    <a:pt x="3997" y="528"/>
                  </a:lnTo>
                  <a:cubicBezTo>
                    <a:pt x="4137" y="528"/>
                    <a:pt x="4260" y="445"/>
                    <a:pt x="4273" y="306"/>
                  </a:cubicBezTo>
                  <a:cubicBezTo>
                    <a:pt x="4303" y="140"/>
                    <a:pt x="4177" y="0"/>
                    <a:pt x="4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6"/>
            <p:cNvSpPr/>
            <p:nvPr/>
          </p:nvSpPr>
          <p:spPr>
            <a:xfrm>
              <a:off x="4848800" y="1669575"/>
              <a:ext cx="61525" cy="13200"/>
            </a:xfrm>
            <a:custGeom>
              <a:avLst/>
              <a:gdLst/>
              <a:ahLst/>
              <a:cxnLst/>
              <a:rect l="l" t="t" r="r" b="b"/>
              <a:pathLst>
                <a:path w="2461" h="528" extrusionOk="0">
                  <a:moveTo>
                    <a:pt x="276" y="0"/>
                  </a:moveTo>
                  <a:cubicBezTo>
                    <a:pt x="123" y="0"/>
                    <a:pt x="0" y="139"/>
                    <a:pt x="14" y="305"/>
                  </a:cubicBezTo>
                  <a:cubicBezTo>
                    <a:pt x="40" y="445"/>
                    <a:pt x="153" y="528"/>
                    <a:pt x="289" y="528"/>
                  </a:cubicBezTo>
                  <a:lnTo>
                    <a:pt x="2115" y="528"/>
                  </a:lnTo>
                  <a:cubicBezTo>
                    <a:pt x="2460" y="515"/>
                    <a:pt x="2460" y="17"/>
                    <a:pt x="2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4848800" y="1700025"/>
              <a:ext cx="61525" cy="13125"/>
            </a:xfrm>
            <a:custGeom>
              <a:avLst/>
              <a:gdLst/>
              <a:ahLst/>
              <a:cxnLst/>
              <a:rect l="l" t="t" r="r" b="b"/>
              <a:pathLst>
                <a:path w="2461" h="525" extrusionOk="0">
                  <a:moveTo>
                    <a:pt x="276" y="0"/>
                  </a:moveTo>
                  <a:cubicBezTo>
                    <a:pt x="123" y="0"/>
                    <a:pt x="0" y="140"/>
                    <a:pt x="14" y="306"/>
                  </a:cubicBezTo>
                  <a:cubicBezTo>
                    <a:pt x="40" y="442"/>
                    <a:pt x="153" y="525"/>
                    <a:pt x="289" y="525"/>
                  </a:cubicBezTo>
                  <a:lnTo>
                    <a:pt x="2115" y="525"/>
                  </a:lnTo>
                  <a:cubicBezTo>
                    <a:pt x="2460" y="525"/>
                    <a:pt x="2460" y="14"/>
                    <a:pt x="2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36"/>
          <p:cNvGrpSpPr/>
          <p:nvPr/>
        </p:nvGrpSpPr>
        <p:grpSpPr>
          <a:xfrm>
            <a:off x="4757572" y="3153863"/>
            <a:ext cx="339550" cy="339275"/>
            <a:chOff x="5543825" y="1573475"/>
            <a:chExt cx="339550" cy="339275"/>
          </a:xfrm>
        </p:grpSpPr>
        <p:sp>
          <p:nvSpPr>
            <p:cNvPr id="939" name="Google Shape;939;p36"/>
            <p:cNvSpPr/>
            <p:nvPr/>
          </p:nvSpPr>
          <p:spPr>
            <a:xfrm>
              <a:off x="5543825" y="1573475"/>
              <a:ext cx="339550" cy="339275"/>
            </a:xfrm>
            <a:custGeom>
              <a:avLst/>
              <a:gdLst/>
              <a:ahLst/>
              <a:cxnLst/>
              <a:rect l="l" t="t" r="r" b="b"/>
              <a:pathLst>
                <a:path w="13582" h="13571" extrusionOk="0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6"/>
            <p:cNvSpPr/>
            <p:nvPr/>
          </p:nvSpPr>
          <p:spPr>
            <a:xfrm>
              <a:off x="5768900" y="1600100"/>
              <a:ext cx="52975" cy="13150"/>
            </a:xfrm>
            <a:custGeom>
              <a:avLst/>
              <a:gdLst/>
              <a:ahLst/>
              <a:cxnLst/>
              <a:rect l="l" t="t" r="r" b="b"/>
              <a:pathLst>
                <a:path w="2119" h="526" extrusionOk="0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6"/>
            <p:cNvSpPr/>
            <p:nvPr/>
          </p:nvSpPr>
          <p:spPr>
            <a:xfrm>
              <a:off x="5739525" y="1600100"/>
              <a:ext cx="13125" cy="13300"/>
            </a:xfrm>
            <a:custGeom>
              <a:avLst/>
              <a:gdLst/>
              <a:ahLst/>
              <a:cxnLst/>
              <a:rect l="l" t="t" r="r" b="b"/>
              <a:pathLst>
                <a:path w="525" h="532" extrusionOk="0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6"/>
            <p:cNvSpPr/>
            <p:nvPr/>
          </p:nvSpPr>
          <p:spPr>
            <a:xfrm>
              <a:off x="5768900" y="1707325"/>
              <a:ext cx="52975" cy="13125"/>
            </a:xfrm>
            <a:custGeom>
              <a:avLst/>
              <a:gdLst/>
              <a:ahLst/>
              <a:cxnLst/>
              <a:rect l="l" t="t" r="r" b="b"/>
              <a:pathLst>
                <a:path w="2119" h="525" extrusionOk="0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6"/>
            <p:cNvSpPr/>
            <p:nvPr/>
          </p:nvSpPr>
          <p:spPr>
            <a:xfrm>
              <a:off x="5739525" y="1707325"/>
              <a:ext cx="13125" cy="13375"/>
            </a:xfrm>
            <a:custGeom>
              <a:avLst/>
              <a:gdLst/>
              <a:ahLst/>
              <a:cxnLst/>
              <a:rect l="l" t="t" r="r" b="b"/>
              <a:pathLst>
                <a:path w="525" h="535" extrusionOk="0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6"/>
            <p:cNvSpPr/>
            <p:nvPr/>
          </p:nvSpPr>
          <p:spPr>
            <a:xfrm>
              <a:off x="5768900" y="1653725"/>
              <a:ext cx="52975" cy="13125"/>
            </a:xfrm>
            <a:custGeom>
              <a:avLst/>
              <a:gdLst/>
              <a:ahLst/>
              <a:cxnLst/>
              <a:rect l="l" t="t" r="r" b="b"/>
              <a:pathLst>
                <a:path w="2119" h="525" extrusionOk="0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6"/>
            <p:cNvSpPr/>
            <p:nvPr/>
          </p:nvSpPr>
          <p:spPr>
            <a:xfrm>
              <a:off x="5739525" y="1653725"/>
              <a:ext cx="13125" cy="13375"/>
            </a:xfrm>
            <a:custGeom>
              <a:avLst/>
              <a:gdLst/>
              <a:ahLst/>
              <a:cxnLst/>
              <a:rect l="l" t="t" r="r" b="b"/>
              <a:pathLst>
                <a:path w="525" h="535" extrusionOk="0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7"/>
          <p:cNvSpPr txBox="1">
            <a:spLocks noGrp="1"/>
          </p:cNvSpPr>
          <p:nvPr>
            <p:ph type="title"/>
          </p:nvPr>
        </p:nvSpPr>
        <p:spPr>
          <a:xfrm>
            <a:off x="626575" y="50525"/>
            <a:ext cx="7704000" cy="3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</a:t>
            </a:r>
            <a:endParaRPr/>
          </a:p>
        </p:txBody>
      </p:sp>
      <p:pic>
        <p:nvPicPr>
          <p:cNvPr id="951" name="Google Shape;9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63" y="525600"/>
            <a:ext cx="7890876" cy="46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38"/>
          <p:cNvSpPr txBox="1">
            <a:spLocks noGrp="1"/>
          </p:cNvSpPr>
          <p:nvPr>
            <p:ph type="title"/>
          </p:nvPr>
        </p:nvSpPr>
        <p:spPr>
          <a:xfrm>
            <a:off x="1723275" y="790850"/>
            <a:ext cx="5607000" cy="71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QUESTION 1:</a:t>
            </a:r>
            <a:endParaRPr sz="3600"/>
          </a:p>
        </p:txBody>
      </p:sp>
      <p:sp>
        <p:nvSpPr>
          <p:cNvPr id="957" name="Google Shape;957;p38"/>
          <p:cNvSpPr txBox="1"/>
          <p:nvPr/>
        </p:nvSpPr>
        <p:spPr>
          <a:xfrm>
            <a:off x="1815600" y="1945350"/>
            <a:ext cx="5204700" cy="1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200" b="1">
                <a:latin typeface="Barlow"/>
                <a:ea typeface="Barlow"/>
                <a:cs typeface="Barlow"/>
                <a:sym typeface="Barlow"/>
              </a:rPr>
              <a:t>How has the overall crime rate in the city behaved over the past few years?</a:t>
            </a:r>
            <a:endParaRPr sz="22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Occurrences per Year</a:t>
            </a:r>
            <a:endParaRPr/>
          </a:p>
        </p:txBody>
      </p:sp>
      <p:sp>
        <p:nvSpPr>
          <p:cNvPr id="963" name="Google Shape;963;p39"/>
          <p:cNvSpPr txBox="1">
            <a:spLocks noGrp="1"/>
          </p:cNvSpPr>
          <p:nvPr>
            <p:ph type="subTitle" idx="1"/>
          </p:nvPr>
        </p:nvSpPr>
        <p:spPr>
          <a:xfrm>
            <a:off x="230700" y="1747200"/>
            <a:ext cx="3057000" cy="21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2020 shows lowest number of crimes occurred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2022 shows highest number of crimes occurred 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Avg. number of reported crimes occurred per year: 211,000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Avg. number of reported crimes occurred  per day: 590</a:t>
            </a:r>
            <a:endParaRPr/>
          </a:p>
        </p:txBody>
      </p:sp>
      <p:pic>
        <p:nvPicPr>
          <p:cNvPr id="964" name="Google Shape;9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650" y="1412950"/>
            <a:ext cx="5656149" cy="2936976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39"/>
          <p:cNvSpPr txBox="1"/>
          <p:nvPr/>
        </p:nvSpPr>
        <p:spPr>
          <a:xfrm>
            <a:off x="4350225" y="3391500"/>
            <a:ext cx="600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+4.8%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66" name="Google Shape;966;p39"/>
          <p:cNvSpPr txBox="1"/>
          <p:nvPr/>
        </p:nvSpPr>
        <p:spPr>
          <a:xfrm>
            <a:off x="5874425" y="2263950"/>
            <a:ext cx="600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+10.6%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67" name="Google Shape;967;p39"/>
          <p:cNvSpPr txBox="1"/>
          <p:nvPr/>
        </p:nvSpPr>
        <p:spPr>
          <a:xfrm>
            <a:off x="7742700" y="2263950"/>
            <a:ext cx="600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- 14.6%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Occurrences per Quarter by Year</a:t>
            </a:r>
            <a:endParaRPr/>
          </a:p>
        </p:txBody>
      </p:sp>
      <p:sp>
        <p:nvSpPr>
          <p:cNvPr id="973" name="Google Shape;973;p40"/>
          <p:cNvSpPr txBox="1">
            <a:spLocks noGrp="1"/>
          </p:cNvSpPr>
          <p:nvPr>
            <p:ph type="subTitle" idx="1"/>
          </p:nvPr>
        </p:nvSpPr>
        <p:spPr>
          <a:xfrm>
            <a:off x="230700" y="1721425"/>
            <a:ext cx="2992500" cy="22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2022 marks the highest crime rates across 3 out of 4 quarters.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Consistent rise in crime occurrences in 2021 leads into the peak present in 2022.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Quarter with highest average: Q3 - 56,000 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Quarter with lowest average: Q1 - 53,000</a:t>
            </a:r>
            <a:endParaRPr/>
          </a:p>
        </p:txBody>
      </p:sp>
      <p:pic>
        <p:nvPicPr>
          <p:cNvPr id="974" name="Google Shape;97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9100" y="1463775"/>
            <a:ext cx="5644975" cy="2622775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p40"/>
          <p:cNvSpPr txBox="1">
            <a:spLocks noGrp="1"/>
          </p:cNvSpPr>
          <p:nvPr>
            <p:ph type="subTitle" idx="1"/>
          </p:nvPr>
        </p:nvSpPr>
        <p:spPr>
          <a:xfrm>
            <a:off x="4166475" y="4187250"/>
            <a:ext cx="4346100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This dataset  includes no data from December 2023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Occurrences per Month by Year</a:t>
            </a:r>
            <a:endParaRPr/>
          </a:p>
        </p:txBody>
      </p:sp>
      <p:sp>
        <p:nvSpPr>
          <p:cNvPr id="981" name="Google Shape;981;p41"/>
          <p:cNvSpPr txBox="1">
            <a:spLocks noGrp="1"/>
          </p:cNvSpPr>
          <p:nvPr>
            <p:ph type="subTitle" idx="1"/>
          </p:nvPr>
        </p:nvSpPr>
        <p:spPr>
          <a:xfrm>
            <a:off x="230700" y="1721425"/>
            <a:ext cx="2992500" cy="18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4/5 of the peak months for occurrences of crime are summer months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2020 crime patterns hint at well known environmental factors such as the onset of the COVID-19 pandemic and increased social unrest in the summer of 2020</a:t>
            </a:r>
            <a:endParaRPr/>
          </a:p>
        </p:txBody>
      </p:sp>
      <p:sp>
        <p:nvSpPr>
          <p:cNvPr id="982" name="Google Shape;982;p41"/>
          <p:cNvSpPr txBox="1">
            <a:spLocks noGrp="1"/>
          </p:cNvSpPr>
          <p:nvPr>
            <p:ph type="subTitle" idx="1"/>
          </p:nvPr>
        </p:nvSpPr>
        <p:spPr>
          <a:xfrm>
            <a:off x="4166475" y="4187250"/>
            <a:ext cx="4346100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This dataset  includes no data from December 2023</a:t>
            </a:r>
            <a:endParaRPr/>
          </a:p>
        </p:txBody>
      </p:sp>
      <p:pic>
        <p:nvPicPr>
          <p:cNvPr id="983" name="Google Shape;98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600" y="1170125"/>
            <a:ext cx="546735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Analytics Strategy Toolkit by Slidesgo">
  <a:themeElements>
    <a:clrScheme name="Simple Light">
      <a:dk1>
        <a:srgbClr val="202331"/>
      </a:dk1>
      <a:lt1>
        <a:srgbClr val="F8F4F4"/>
      </a:lt1>
      <a:dk2>
        <a:srgbClr val="1BBBE9"/>
      </a:dk2>
      <a:lt2>
        <a:srgbClr val="2C7EC7"/>
      </a:lt2>
      <a:accent1>
        <a:srgbClr val="0B539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894</Words>
  <Application>Microsoft Office PowerPoint</Application>
  <PresentationFormat>On-screen Show (16:9)</PresentationFormat>
  <Paragraphs>145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Barlow Black</vt:lpstr>
      <vt:lpstr>Barlow</vt:lpstr>
      <vt:lpstr>Poppins ExtraBold</vt:lpstr>
      <vt:lpstr>Nunito Light</vt:lpstr>
      <vt:lpstr>Anaheim</vt:lpstr>
      <vt:lpstr>Poppins Black</vt:lpstr>
      <vt:lpstr>Arial</vt:lpstr>
      <vt:lpstr>Poppins</vt:lpstr>
      <vt:lpstr>Barlow Medium</vt:lpstr>
      <vt:lpstr>Data Analytics Strategy Toolkit by Slidesgo</vt:lpstr>
      <vt:lpstr>DATA MANAGEMENT FINAL PROJECT</vt:lpstr>
      <vt:lpstr>Table of Contents</vt:lpstr>
      <vt:lpstr>Crime Data In Los Angeles  </vt:lpstr>
      <vt:lpstr>Importance Of Our Dataset</vt:lpstr>
      <vt:lpstr>Schema</vt:lpstr>
      <vt:lpstr>QUESTION 1:</vt:lpstr>
      <vt:lpstr>Crime Occurrences per Year</vt:lpstr>
      <vt:lpstr>Crime Occurrences per Quarter by Year</vt:lpstr>
      <vt:lpstr>Crime Occurrences per Month by Year</vt:lpstr>
      <vt:lpstr>What are the top 10 types of crimes that have been solved and unsolved? </vt:lpstr>
      <vt:lpstr>Overview of Solved and Unsolved Cases</vt:lpstr>
      <vt:lpstr>Most Resolved Crime Categories</vt:lpstr>
      <vt:lpstr>Most Unsolved Crime Categories</vt:lpstr>
      <vt:lpstr>Comparative Analysis of Crime Cases for Top 5 Crimes</vt:lpstr>
      <vt:lpstr>What is the distribution of total crime victims across different age groups? and  What are the top 3 crimes and their counts for each age group of the victims?</vt:lpstr>
      <vt:lpstr>Age Group Categorization of Victimis</vt:lpstr>
      <vt:lpstr>PowerPoint Presentation</vt:lpstr>
      <vt:lpstr>Neighborhoods that have the highest crime rates</vt:lpstr>
      <vt:lpstr>PowerPoint Presentation</vt:lpstr>
      <vt:lpstr> Top Areas where Most number of crimes are solved</vt:lpstr>
      <vt:lpstr>How many crimes were solved each year?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FINAL PROJECT</dc:title>
  <cp:lastModifiedBy>balaji gowda</cp:lastModifiedBy>
  <cp:revision>1</cp:revision>
  <dcterms:modified xsi:type="dcterms:W3CDTF">2024-01-13T15:25:18Z</dcterms:modified>
</cp:coreProperties>
</file>