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</a:t>
            </a:r>
            <a:r>
              <a:rPr sz="2400" lang="en-US"/>
              <a:t>:</a:t>
            </a:r>
            <a:r>
              <a:rPr sz="2400" lang="en-US"/>
              <a:t>S</a:t>
            </a:r>
            <a:r>
              <a:rPr sz="2400" lang="en-US"/>
              <a:t>.</a:t>
            </a:r>
            <a:r>
              <a:rPr sz="2400" lang="en-US"/>
              <a:t>B</a:t>
            </a:r>
            <a:r>
              <a:rPr sz="2400" lang="en-US"/>
              <a:t>A</a:t>
            </a:r>
            <a:r>
              <a:rPr sz="2400" lang="en-US"/>
              <a:t>L</a:t>
            </a:r>
            <a:r>
              <a:rPr sz="2400" lang="en-US"/>
              <a:t>A</a:t>
            </a:r>
            <a:r>
              <a:rPr sz="2400" lang="en-US"/>
              <a:t>J</a:t>
            </a:r>
            <a:r>
              <a:rPr sz="2400" lang="en-US"/>
              <a:t>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7</a:t>
            </a:r>
            <a:r>
              <a:rPr dirty="0" sz="2400" lang="en-US"/>
              <a:t>8</a:t>
            </a:r>
            <a:r>
              <a:rPr dirty="0" sz="2400" lang="en-US"/>
              <a:t>9</a:t>
            </a:r>
            <a:r>
              <a:rPr dirty="0" sz="2400" lang="en-US"/>
              <a:t>3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AL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Q</a:t>
            </a:r>
            <a:r>
              <a:rPr dirty="0" sz="2400" lang="en-US"/>
              <a:t>UAID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I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GE </a:t>
            </a:r>
            <a:r>
              <a:rPr dirty="0" sz="2400" lang="en-US"/>
              <a:t>F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12" name=""/>
          <p:cNvSpPr txBox="1"/>
          <p:nvPr/>
        </p:nvSpPr>
        <p:spPr>
          <a:xfrm>
            <a:off x="1523999" y="1916429"/>
            <a:ext cx="4572000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activity of using mathematical models (= simple descriptions of a system or process) to make calculations or predict what might happen:.
Modelling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4" name=""/>
          <p:cNvSpPr txBox="1"/>
          <p:nvPr/>
        </p:nvSpPr>
        <p:spPr>
          <a:xfrm>
            <a:off x="1090424" y="2019300"/>
            <a:ext cx="4572000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Sarkariresult.com Sarkari Result is a platform where thousands of Sarkari Naukri online forms are available, as soon as a new Sarkari Naukri form comes out in ...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3" name=""/>
          <p:cNvSpPr txBox="1"/>
          <p:nvPr/>
        </p:nvSpPr>
        <p:spPr>
          <a:xfrm>
            <a:off x="1178301" y="1497330"/>
            <a:ext cx="4572000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A conclusion is the last part of something, its end or result. When you write a paper, you always end by summing up your arguments and drawing a conclusion ...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4" name=""/>
          <p:cNvSpPr txBox="1"/>
          <p:nvPr/>
        </p:nvSpPr>
        <p:spPr>
          <a:xfrm>
            <a:off x="676275" y="1857375"/>
            <a:ext cx="6689025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Research and redesign a conventional aerospace component commonly found in air vehicles and utilize Fusion software to reimagine its design.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5" name=""/>
          <p:cNvSpPr txBox="1"/>
          <p:nvPr/>
        </p:nvSpPr>
        <p:spPr>
          <a:xfrm>
            <a:off x="1747836" y="1544467"/>
            <a:ext cx="4572000" cy="5120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What Is a Project Overview? A project overview is a detailed description of a project's goals and objectives, the steps to achieve these goals, and the expected outcomes. In addition, a project overview enables you to outline the project schedule, budget, necessary resources, and status.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16" name=""/>
          <p:cNvSpPr txBox="1"/>
          <p:nvPr/>
        </p:nvSpPr>
        <p:spPr>
          <a:xfrm>
            <a:off x="619125" y="2019299"/>
            <a:ext cx="4572000" cy="26060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  <a:latin typeface="Arial"/>
              </a:rPr>
              <a:t>An end user is a person who will use a good or service. End users are consumers. They do not produce, sell, support, or maintain the product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17" name=""/>
          <p:cNvSpPr txBox="1"/>
          <p:nvPr/>
        </p:nvSpPr>
        <p:spPr>
          <a:xfrm>
            <a:off x="3153727" y="2146935"/>
            <a:ext cx="4572000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value proposition in marketing is a concise statement of the benefits that a company is delivering to customers who buy its products or services.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07" name=""/>
          <p:cNvSpPr txBox="1"/>
          <p:nvPr/>
        </p:nvSpPr>
        <p:spPr>
          <a:xfrm>
            <a:off x="1108000" y="1078229"/>
            <a:ext cx="4450709" cy="4701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Dataset is a set or collection of data. This set is normally presented in a tabular pattern. Every column describes a particular variable. And each row corresponds to a given member of the data set, as per the given question. This is a part of data management.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66247" y="2125981"/>
            <a:ext cx="5353496" cy="26060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'wow' moments truly occur when we are impressed. When someone makes us feel appreciated, respected and heard, we are impressed.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2024-09-11T08:43:54Z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e59be63b3d0c4a1ba8ccd9f43dbe56c0</vt:lpwstr>
  </property>
</Properties>
</file>