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Roboto" panose="020B0604020202020204" charset="0"/>
      <p:regular r:id="rId20"/>
      <p:bold r:id="rId21"/>
      <p:italic r:id="rId22"/>
      <p:boldItalic r:id="rId23"/>
    </p:embeddedFont>
    <p:embeddedFont>
      <p:font typeface="Libre Franklin"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Franklin Gothic" panose="020B060402020202020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rot="10800000" flipV="1">
            <a:off x="236880" y="1260762"/>
            <a:ext cx="4639920" cy="66501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smtClean="0">
                <a:solidFill>
                  <a:schemeClr val="accent1"/>
                </a:solidFill>
                <a:latin typeface="Arial"/>
                <a:ea typeface="Arial"/>
                <a:cs typeface="Arial"/>
                <a:sym typeface="Arial"/>
              </a:rPr>
              <a:t>KEY LOGGER </a:t>
            </a:r>
            <a:endParaRPr dirty="0"/>
          </a:p>
        </p:txBody>
      </p:sp>
      <p:sp>
        <p:nvSpPr>
          <p:cNvPr id="98" name="Google Shape;98;p1"/>
          <p:cNvSpPr txBox="1"/>
          <p:nvPr/>
        </p:nvSpPr>
        <p:spPr>
          <a:xfrm>
            <a:off x="1046500" y="3411150"/>
            <a:ext cx="9769200" cy="329316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By:</a:t>
            </a:r>
            <a:endParaRPr sz="2800" b="1" dirty="0">
              <a:solidFill>
                <a:srgbClr val="1482AB"/>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r>
              <a:rPr lang="en-US" sz="2000" b="1" dirty="0" smtClean="0">
                <a:solidFill>
                  <a:schemeClr val="lt1"/>
                </a:solidFill>
              </a:rPr>
              <a:t>BALAJI K</a:t>
            </a:r>
          </a:p>
          <a:p>
            <a:pPr marL="0" marR="0" lvl="0" indent="457200" algn="l" rtl="0">
              <a:spcBef>
                <a:spcPts val="0"/>
              </a:spcBef>
              <a:spcAft>
                <a:spcPts val="0"/>
              </a:spcAft>
              <a:buNone/>
            </a:pPr>
            <a:endParaRPr sz="2000" b="1" dirty="0">
              <a:solidFill>
                <a:schemeClr val="lt1"/>
              </a:solidFill>
            </a:endParaRPr>
          </a:p>
          <a:p>
            <a:pPr marL="0" lvl="0" indent="457200" algn="l" rtl="0">
              <a:spcBef>
                <a:spcPts val="0"/>
              </a:spcBef>
              <a:spcAft>
                <a:spcPts val="0"/>
              </a:spcAft>
              <a:buClr>
                <a:schemeClr val="dk1"/>
              </a:buClr>
              <a:buFont typeface="Arial"/>
              <a:buNone/>
            </a:pPr>
            <a:r>
              <a:rPr lang="en-IN" sz="2000" b="1" dirty="0">
                <a:solidFill>
                  <a:schemeClr val="lt1"/>
                </a:solidFill>
              </a:rPr>
              <a:t>COMPUTER SCIENCE ENGINEERING</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r>
              <a:rPr lang="en-IN" sz="2000" b="1" dirty="0">
                <a:solidFill>
                  <a:schemeClr val="lt1"/>
                </a:solidFill>
              </a:rPr>
              <a:t>P.S.V COLLEGE OF ENGINEERING AND TECHNOLOGY</a:t>
            </a: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pic>
        <p:nvPicPr>
          <p:cNvPr id="2" name="Picture 1"/>
          <p:cNvPicPr>
            <a:picLocks noChangeAspect="1"/>
          </p:cNvPicPr>
          <p:nvPr/>
        </p:nvPicPr>
        <p:blipFill>
          <a:blip r:embed="rId3"/>
          <a:stretch>
            <a:fillRect/>
          </a:stretch>
        </p:blipFill>
        <p:spPr>
          <a:xfrm>
            <a:off x="6456217" y="637308"/>
            <a:ext cx="4904510" cy="23516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Blue Images – Browse 29,865 Stock Photos, Vectors, and Video |  Adobe Stock"/>
          <p:cNvSpPr>
            <a:spLocks noGrp="1" noChangeAspect="1" noChangeArrowheads="1"/>
          </p:cNvSpPr>
          <p:nvPr>
            <p:ph type="title"/>
          </p:nvPr>
        </p:nvSpPr>
        <p:spPr bwMode="auto">
          <a:xfrm rot="10800000" flipV="1">
            <a:off x="3394361" y="3200401"/>
            <a:ext cx="4696694" cy="1565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mtClean="0"/>
              <a:t>,.p[;,.p</a:t>
            </a:r>
            <a:endParaRPr lang="en-US" dirty="0"/>
          </a:p>
        </p:txBody>
      </p:sp>
      <p:pic>
        <p:nvPicPr>
          <p:cNvPr id="2056" name="Picture 8" descr="Thank You Blue Images – Browse 29,865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43" y="2765425"/>
            <a:ext cx="5732514" cy="250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985"/>
          <a:stretch/>
        </p:blipFill>
        <p:spPr>
          <a:xfrm>
            <a:off x="7697902" y="4061336"/>
            <a:ext cx="4529301" cy="2056947"/>
          </a:xfrm>
          <a:prstGeom prst="rect">
            <a:avLst/>
          </a:prstGeom>
          <a:ln>
            <a:noFill/>
          </a:ln>
          <a:effectLst>
            <a:softEdge rad="112500"/>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292" y="1316183"/>
            <a:ext cx="4599708" cy="2509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3"/>
          <p:cNvSpPr txBox="1">
            <a:spLocks noGrp="1"/>
          </p:cNvSpPr>
          <p:nvPr>
            <p:ph type="body" idx="1"/>
          </p:nvPr>
        </p:nvSpPr>
        <p:spPr>
          <a:xfrm>
            <a:off x="678175" y="1723988"/>
            <a:ext cx="5194767" cy="4469572"/>
          </a:xfrm>
          <a:prstGeom prst="rect">
            <a:avLst/>
          </a:prstGeom>
          <a:noFill/>
          <a:ln>
            <a:noFill/>
          </a:ln>
        </p:spPr>
        <p:txBody>
          <a:bodyPr spcFirstLastPara="1" wrap="square" lIns="91425" tIns="45700" rIns="91425" bIns="45700" anchor="ctr" anchorCtr="0">
            <a:normAutofit fontScale="92500" lnSpcReduction="10000"/>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383" y="1391479"/>
            <a:ext cx="4210054" cy="3709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a:solidFill>
                  <a:schemeClr val="dk1"/>
                </a:solidFill>
                <a:highlight>
                  <a:schemeClr val="lt1"/>
                </a:highlight>
                <a:latin typeface="Roboto"/>
                <a:ea typeface="Roboto"/>
                <a:cs typeface="Roboto"/>
                <a:sym typeface="Roboto"/>
              </a:rPr>
              <a:t>A pr</a:t>
            </a:r>
            <a:r>
              <a:rPr lang="en-IN" sz="1900">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Software Implementation:</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Data Capture and Storage:</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a:solidFill>
                  <a:schemeClr val="dk1"/>
                </a:solidFill>
                <a:highlight>
                  <a:schemeClr val="lt1"/>
                </a:highlight>
                <a:latin typeface="Roboto"/>
                <a:ea typeface="Roboto"/>
                <a:cs typeface="Roboto"/>
                <a:sym typeface="Roboto"/>
              </a:rPr>
              <a:t>U</a:t>
            </a:r>
            <a:r>
              <a:rPr lang="en-IN" sz="1900" b="1">
                <a:solidFill>
                  <a:schemeClr val="dk1"/>
                </a:solidFill>
                <a:highlight>
                  <a:schemeClr val="lt1"/>
                </a:highlight>
                <a:latin typeface="Roboto"/>
                <a:ea typeface="Roboto"/>
                <a:cs typeface="Roboto"/>
                <a:sym typeface="Roboto"/>
              </a:rPr>
              <a:t>ser Interface: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Detection and Evasion: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a:solidFill>
                  <a:schemeClr val="dk1"/>
                </a:solidFill>
                <a:highlight>
                  <a:schemeClr val="lt1"/>
                </a:highlight>
                <a:latin typeface="Roboto"/>
                <a:ea typeface="Roboto"/>
                <a:cs typeface="Roboto"/>
                <a:sym typeface="Roboto"/>
              </a:rPr>
              <a:t>Remote Access and Control:</a:t>
            </a:r>
            <a:endParaRPr sz="1900" b="1">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stretch>
            <a:fillRect/>
          </a:stretch>
        </p:blipFill>
        <p:spPr>
          <a:xfrm>
            <a:off x="4641274" y="2576945"/>
            <a:ext cx="6969468" cy="36575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3"/>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1247</Words>
  <Application>Microsoft Office PowerPoint</Application>
  <PresentationFormat>Widescreen</PresentationFormat>
  <Paragraphs>150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vt:lpstr>
      <vt:lpstr>Libre Franklin</vt:lpstr>
      <vt:lpstr>Calibri</vt:lpstr>
      <vt:lpstr>Arial</vt:lpstr>
      <vt:lpstr>Noto Sans Symbols</vt:lpstr>
      <vt:lpstr>Franklin Gothic</vt:lpstr>
      <vt:lpstr>DividendVTI</vt:lpstr>
      <vt:lpstr>KEY LOGGER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PSVSTUDENT85</cp:lastModifiedBy>
  <cp:revision>13</cp:revision>
  <dcterms:created xsi:type="dcterms:W3CDTF">2021-05-26T16:50:10Z</dcterms:created>
  <dcterms:modified xsi:type="dcterms:W3CDTF">2024-03-26T10:43:40Z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