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1"/>
  </p:notesMasterIdLst>
  <p:sldIdLst>
    <p:sldId id="256" r:id="rId5"/>
    <p:sldId id="281" r:id="rId6"/>
    <p:sldId id="279" r:id="rId7"/>
    <p:sldId id="280" r:id="rId8"/>
    <p:sldId id="282" r:id="rId9"/>
    <p:sldId id="278"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301" r:id="rId27"/>
    <p:sldId id="299" r:id="rId28"/>
    <p:sldId id="300" r:id="rId29"/>
    <p:sldId id="30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46B83-B4B7-461E-BDD2-4D77AE9823A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58284BD4-88DD-4A27-B023-F01CDB0B3C20}">
      <dgm:prSet phldrT="[Text]" custT="1"/>
      <dgm:spPr/>
      <dgm:t>
        <a:bodyPr/>
        <a:lstStyle/>
        <a:p>
          <a:r>
            <a:rPr lang="en-US" sz="1400" dirty="0"/>
            <a:t>Project Description</a:t>
          </a:r>
        </a:p>
      </dgm:t>
    </dgm:pt>
    <dgm:pt modelId="{D111F327-6235-4D76-8DE0-9CD237D0F360}" type="parTrans" cxnId="{587F9A73-69C7-419E-B187-448B263849DE}">
      <dgm:prSet/>
      <dgm:spPr/>
      <dgm:t>
        <a:bodyPr/>
        <a:lstStyle/>
        <a:p>
          <a:endParaRPr lang="en-US"/>
        </a:p>
      </dgm:t>
    </dgm:pt>
    <dgm:pt modelId="{C42EF086-7CFA-4674-858F-BF2486846B3F}" type="sibTrans" cxnId="{587F9A73-69C7-419E-B187-448B263849DE}">
      <dgm:prSet/>
      <dgm:spPr/>
      <dgm:t>
        <a:bodyPr/>
        <a:lstStyle/>
        <a:p>
          <a:endParaRPr lang="en-US"/>
        </a:p>
      </dgm:t>
    </dgm:pt>
    <dgm:pt modelId="{6A2A5FA7-949F-4419-94F7-45BF7B04B2E9}">
      <dgm:prSet phldrT="[Text]" custT="1"/>
      <dgm:spPr/>
      <dgm:t>
        <a:bodyPr/>
        <a:lstStyle/>
        <a:p>
          <a:r>
            <a:rPr lang="en-US" sz="1400" dirty="0"/>
            <a:t>Problem Statement</a:t>
          </a:r>
        </a:p>
      </dgm:t>
    </dgm:pt>
    <dgm:pt modelId="{53CC036D-85F0-4573-A1C4-0EF31DBC63E7}" type="parTrans" cxnId="{10CAE072-B2E6-47B8-A734-05206340EF7E}">
      <dgm:prSet/>
      <dgm:spPr/>
      <dgm:t>
        <a:bodyPr/>
        <a:lstStyle/>
        <a:p>
          <a:endParaRPr lang="en-US"/>
        </a:p>
      </dgm:t>
    </dgm:pt>
    <dgm:pt modelId="{67A0FF2E-2D87-4052-A662-E02215981292}" type="sibTrans" cxnId="{10CAE072-B2E6-47B8-A734-05206340EF7E}">
      <dgm:prSet/>
      <dgm:spPr/>
      <dgm:t>
        <a:bodyPr/>
        <a:lstStyle/>
        <a:p>
          <a:endParaRPr lang="en-US"/>
        </a:p>
      </dgm:t>
    </dgm:pt>
    <dgm:pt modelId="{54FDD151-0523-441B-BFA9-8DFE1DD2F441}">
      <dgm:prSet phldrT="[Text]" custT="1"/>
      <dgm:spPr/>
      <dgm:t>
        <a:bodyPr/>
        <a:lstStyle/>
        <a:p>
          <a:r>
            <a:rPr lang="en-US" sz="1400" dirty="0"/>
            <a:t>Project Flow</a:t>
          </a:r>
        </a:p>
      </dgm:t>
    </dgm:pt>
    <dgm:pt modelId="{D7508786-2530-43D1-AD19-7B9161B2F75D}" type="parTrans" cxnId="{484AE442-2AB1-4C4C-ADD1-C71026EADE20}">
      <dgm:prSet/>
      <dgm:spPr/>
      <dgm:t>
        <a:bodyPr/>
        <a:lstStyle/>
        <a:p>
          <a:endParaRPr lang="en-US"/>
        </a:p>
      </dgm:t>
    </dgm:pt>
    <dgm:pt modelId="{1031AD2F-35EC-4F2A-A5FB-3340B80CFF02}" type="sibTrans" cxnId="{484AE442-2AB1-4C4C-ADD1-C71026EADE20}">
      <dgm:prSet/>
      <dgm:spPr/>
      <dgm:t>
        <a:bodyPr/>
        <a:lstStyle/>
        <a:p>
          <a:endParaRPr lang="en-US"/>
        </a:p>
      </dgm:t>
    </dgm:pt>
    <dgm:pt modelId="{44823A6F-A2CC-442C-969D-CF7D8E0976A9}">
      <dgm:prSet phldrT="[Text]" custT="1"/>
      <dgm:spPr/>
      <dgm:t>
        <a:bodyPr/>
        <a:lstStyle/>
        <a:p>
          <a:r>
            <a:rPr lang="en-US" sz="1400" dirty="0"/>
            <a:t>Exploratory Data Analysis &amp; Data Insights</a:t>
          </a:r>
        </a:p>
      </dgm:t>
    </dgm:pt>
    <dgm:pt modelId="{12124A60-B6D6-423A-9429-C5DEC8838364}" type="parTrans" cxnId="{D320DE95-BF00-4CAD-81EE-86B26B1277BD}">
      <dgm:prSet/>
      <dgm:spPr/>
      <dgm:t>
        <a:bodyPr/>
        <a:lstStyle/>
        <a:p>
          <a:endParaRPr lang="en-US"/>
        </a:p>
      </dgm:t>
    </dgm:pt>
    <dgm:pt modelId="{31516682-435F-494C-B68A-BBE3615DCA83}" type="sibTrans" cxnId="{D320DE95-BF00-4CAD-81EE-86B26B1277BD}">
      <dgm:prSet/>
      <dgm:spPr/>
      <dgm:t>
        <a:bodyPr/>
        <a:lstStyle/>
        <a:p>
          <a:endParaRPr lang="en-US"/>
        </a:p>
      </dgm:t>
    </dgm:pt>
    <dgm:pt modelId="{F9EF9DA9-FA1A-4064-8B22-F71D9058A7A6}">
      <dgm:prSet phldrT="[Text]" custT="1"/>
      <dgm:spPr/>
      <dgm:t>
        <a:bodyPr/>
        <a:lstStyle/>
        <a:p>
          <a:r>
            <a:rPr lang="en-US" sz="1400" dirty="0"/>
            <a:t>Data Preprocessing &amp; Feature Engineering</a:t>
          </a:r>
          <a:endParaRPr lang="en-US" sz="1400" dirty="0"/>
        </a:p>
      </dgm:t>
    </dgm:pt>
    <dgm:pt modelId="{A5550A65-377B-4161-9314-B787B28871BC}" type="parTrans" cxnId="{E422D1A9-1565-42EA-901E-A17BB2C0A86F}">
      <dgm:prSet/>
      <dgm:spPr/>
      <dgm:t>
        <a:bodyPr/>
        <a:lstStyle/>
        <a:p>
          <a:endParaRPr lang="en-US"/>
        </a:p>
      </dgm:t>
    </dgm:pt>
    <dgm:pt modelId="{ED52679F-641D-48A3-BA82-8733C434BC00}" type="sibTrans" cxnId="{E422D1A9-1565-42EA-901E-A17BB2C0A86F}">
      <dgm:prSet/>
      <dgm:spPr/>
      <dgm:t>
        <a:bodyPr/>
        <a:lstStyle/>
        <a:p>
          <a:endParaRPr lang="en-US"/>
        </a:p>
      </dgm:t>
    </dgm:pt>
    <dgm:pt modelId="{CE1356C2-D0A3-4DE0-88AF-9ABEAFE0F3CB}">
      <dgm:prSet phldrT="[Text]" custT="1"/>
      <dgm:spPr/>
      <dgm:t>
        <a:bodyPr/>
        <a:lstStyle/>
        <a:p>
          <a:r>
            <a:rPr lang="en-US" sz="1400" dirty="0"/>
            <a:t>Model Building</a:t>
          </a:r>
        </a:p>
      </dgm:t>
    </dgm:pt>
    <dgm:pt modelId="{A660D602-FBF8-4ACB-B4AC-53B9E7909268}" type="parTrans" cxnId="{81A09175-339D-4C06-8BE9-A50441031AF5}">
      <dgm:prSet/>
      <dgm:spPr/>
      <dgm:t>
        <a:bodyPr/>
        <a:lstStyle/>
        <a:p>
          <a:endParaRPr lang="en-US"/>
        </a:p>
      </dgm:t>
    </dgm:pt>
    <dgm:pt modelId="{29726FAC-7B9A-40E4-99C7-024C1E6F83D9}" type="sibTrans" cxnId="{81A09175-339D-4C06-8BE9-A50441031AF5}">
      <dgm:prSet/>
      <dgm:spPr/>
      <dgm:t>
        <a:bodyPr/>
        <a:lstStyle/>
        <a:p>
          <a:endParaRPr lang="en-US"/>
        </a:p>
      </dgm:t>
    </dgm:pt>
    <dgm:pt modelId="{D89200B5-ADA8-4BD6-AAB9-E1937F13D8D9}">
      <dgm:prSet phldrT="[Text]" custT="1"/>
      <dgm:spPr/>
      <dgm:t>
        <a:bodyPr/>
        <a:lstStyle/>
        <a:p>
          <a:r>
            <a:rPr lang="en-US" sz="1400" dirty="0"/>
            <a:t>Model Evaluation</a:t>
          </a:r>
        </a:p>
      </dgm:t>
    </dgm:pt>
    <dgm:pt modelId="{863EBF2B-1FFE-4A52-BF79-C228FDB999EB}" type="parTrans" cxnId="{2214CEC7-8AAE-46F7-81C5-AE929D355B9E}">
      <dgm:prSet/>
      <dgm:spPr/>
      <dgm:t>
        <a:bodyPr/>
        <a:lstStyle/>
        <a:p>
          <a:endParaRPr lang="en-US"/>
        </a:p>
      </dgm:t>
    </dgm:pt>
    <dgm:pt modelId="{6F645C27-87F8-4499-8F73-81BE0343D270}" type="sibTrans" cxnId="{2214CEC7-8AAE-46F7-81C5-AE929D355B9E}">
      <dgm:prSet/>
      <dgm:spPr/>
      <dgm:t>
        <a:bodyPr/>
        <a:lstStyle/>
        <a:p>
          <a:endParaRPr lang="en-US"/>
        </a:p>
      </dgm:t>
    </dgm:pt>
    <dgm:pt modelId="{FFE3AD6B-6E27-44AD-82FE-9E9DAE7DA5B9}">
      <dgm:prSet phldrT="[Text]" custT="1"/>
      <dgm:spPr/>
      <dgm:t>
        <a:bodyPr/>
        <a:lstStyle/>
        <a:p>
          <a:r>
            <a:rPr lang="en-US" sz="1400" dirty="0"/>
            <a:t>Recommendations</a:t>
          </a:r>
        </a:p>
      </dgm:t>
    </dgm:pt>
    <dgm:pt modelId="{CE9F88B2-4729-4ABA-9859-85BAA085E102}" type="sibTrans" cxnId="{5B4AB32F-C94E-4B85-B45D-8B8F350D9AC5}">
      <dgm:prSet/>
      <dgm:spPr/>
      <dgm:t>
        <a:bodyPr/>
        <a:lstStyle/>
        <a:p>
          <a:endParaRPr lang="en-US"/>
        </a:p>
      </dgm:t>
    </dgm:pt>
    <dgm:pt modelId="{BC8F82FB-BE5E-404B-B5E3-6B29B8E35ACB}" type="parTrans" cxnId="{5B4AB32F-C94E-4B85-B45D-8B8F350D9AC5}">
      <dgm:prSet/>
      <dgm:spPr/>
      <dgm:t>
        <a:bodyPr/>
        <a:lstStyle/>
        <a:p>
          <a:endParaRPr lang="en-US"/>
        </a:p>
      </dgm:t>
    </dgm:pt>
    <dgm:pt modelId="{00F43682-5F7B-4EFD-B547-BE5D27F7C5BE}" type="pres">
      <dgm:prSet presAssocID="{18946B83-B4B7-461E-BDD2-4D77AE9823AD}" presName="Name0" presStyleCnt="0">
        <dgm:presLayoutVars>
          <dgm:dir/>
          <dgm:resizeHandles val="exact"/>
        </dgm:presLayoutVars>
      </dgm:prSet>
      <dgm:spPr/>
    </dgm:pt>
    <dgm:pt modelId="{7A792699-186A-4004-A9CC-6E0F0C933BA6}" type="pres">
      <dgm:prSet presAssocID="{18946B83-B4B7-461E-BDD2-4D77AE9823AD}" presName="arrow" presStyleLbl="bgShp" presStyleIdx="0" presStyleCnt="1"/>
      <dgm:spPr/>
    </dgm:pt>
    <dgm:pt modelId="{E93D356A-7D4E-4EDC-AC89-A52EEEF5F3BD}" type="pres">
      <dgm:prSet presAssocID="{18946B83-B4B7-461E-BDD2-4D77AE9823AD}" presName="points" presStyleCnt="0"/>
      <dgm:spPr/>
    </dgm:pt>
    <dgm:pt modelId="{F120B44E-F3DE-4967-BD9D-F5F9A5293F2B}" type="pres">
      <dgm:prSet presAssocID="{58284BD4-88DD-4A27-B023-F01CDB0B3C20}" presName="compositeA" presStyleCnt="0"/>
      <dgm:spPr/>
    </dgm:pt>
    <dgm:pt modelId="{26A5D9AE-6081-4767-9ED8-BEC6C155B91B}" type="pres">
      <dgm:prSet presAssocID="{58284BD4-88DD-4A27-B023-F01CDB0B3C20}" presName="textA" presStyleLbl="revTx" presStyleIdx="0" presStyleCnt="8">
        <dgm:presLayoutVars>
          <dgm:bulletEnabled val="1"/>
        </dgm:presLayoutVars>
      </dgm:prSet>
      <dgm:spPr/>
    </dgm:pt>
    <dgm:pt modelId="{2A875CFD-2FBF-4FFF-9A94-ABFDCF4999F7}" type="pres">
      <dgm:prSet presAssocID="{58284BD4-88DD-4A27-B023-F01CDB0B3C20}" presName="circleA" presStyleLbl="node1" presStyleIdx="0" presStyleCnt="8"/>
      <dgm:spPr/>
    </dgm:pt>
    <dgm:pt modelId="{15DB6475-F8CC-452E-AF91-DDEFA0B4C79A}" type="pres">
      <dgm:prSet presAssocID="{58284BD4-88DD-4A27-B023-F01CDB0B3C20}" presName="spaceA" presStyleCnt="0"/>
      <dgm:spPr/>
    </dgm:pt>
    <dgm:pt modelId="{32F83900-F167-488A-ABFD-B9875278C61C}" type="pres">
      <dgm:prSet presAssocID="{C42EF086-7CFA-4674-858F-BF2486846B3F}" presName="space" presStyleCnt="0"/>
      <dgm:spPr/>
    </dgm:pt>
    <dgm:pt modelId="{B015BFC9-445F-4F1C-BFD6-073CB4CA96AF}" type="pres">
      <dgm:prSet presAssocID="{6A2A5FA7-949F-4419-94F7-45BF7B04B2E9}" presName="compositeB" presStyleCnt="0"/>
      <dgm:spPr/>
    </dgm:pt>
    <dgm:pt modelId="{37652913-A3B4-4C3A-9DA8-2DF404790960}" type="pres">
      <dgm:prSet presAssocID="{6A2A5FA7-949F-4419-94F7-45BF7B04B2E9}" presName="textB" presStyleLbl="revTx" presStyleIdx="1" presStyleCnt="8">
        <dgm:presLayoutVars>
          <dgm:bulletEnabled val="1"/>
        </dgm:presLayoutVars>
      </dgm:prSet>
      <dgm:spPr/>
    </dgm:pt>
    <dgm:pt modelId="{09207BBE-7A0F-4E28-ABE7-979BBBFAFF98}" type="pres">
      <dgm:prSet presAssocID="{6A2A5FA7-949F-4419-94F7-45BF7B04B2E9}" presName="circleB" presStyleLbl="node1" presStyleIdx="1" presStyleCnt="8"/>
      <dgm:spPr/>
    </dgm:pt>
    <dgm:pt modelId="{81CB1ABB-6F42-433A-9743-3EB397884514}" type="pres">
      <dgm:prSet presAssocID="{6A2A5FA7-949F-4419-94F7-45BF7B04B2E9}" presName="spaceB" presStyleCnt="0"/>
      <dgm:spPr/>
    </dgm:pt>
    <dgm:pt modelId="{34BB03E1-B36A-43B0-91BD-9B43AC0FDFF8}" type="pres">
      <dgm:prSet presAssocID="{67A0FF2E-2D87-4052-A662-E02215981292}" presName="space" presStyleCnt="0"/>
      <dgm:spPr/>
    </dgm:pt>
    <dgm:pt modelId="{E9762BB3-6D4B-4448-AD8F-07E60826BAAE}" type="pres">
      <dgm:prSet presAssocID="{54FDD151-0523-441B-BFA9-8DFE1DD2F441}" presName="compositeA" presStyleCnt="0"/>
      <dgm:spPr/>
    </dgm:pt>
    <dgm:pt modelId="{BF258F01-1B45-4A10-A751-AFAF5B8A5260}" type="pres">
      <dgm:prSet presAssocID="{54FDD151-0523-441B-BFA9-8DFE1DD2F441}" presName="textA" presStyleLbl="revTx" presStyleIdx="2" presStyleCnt="8">
        <dgm:presLayoutVars>
          <dgm:bulletEnabled val="1"/>
        </dgm:presLayoutVars>
      </dgm:prSet>
      <dgm:spPr/>
    </dgm:pt>
    <dgm:pt modelId="{31B015F6-C146-4B0C-ACB2-66F8342370AF}" type="pres">
      <dgm:prSet presAssocID="{54FDD151-0523-441B-BFA9-8DFE1DD2F441}" presName="circleA" presStyleLbl="node1" presStyleIdx="2" presStyleCnt="8"/>
      <dgm:spPr/>
    </dgm:pt>
    <dgm:pt modelId="{CE32AED3-D1A2-41DA-9FC2-55A2DB25A053}" type="pres">
      <dgm:prSet presAssocID="{54FDD151-0523-441B-BFA9-8DFE1DD2F441}" presName="spaceA" presStyleCnt="0"/>
      <dgm:spPr/>
    </dgm:pt>
    <dgm:pt modelId="{C2E5439F-7C31-4180-8BA2-B729711BC72D}" type="pres">
      <dgm:prSet presAssocID="{1031AD2F-35EC-4F2A-A5FB-3340B80CFF02}" presName="space" presStyleCnt="0"/>
      <dgm:spPr/>
    </dgm:pt>
    <dgm:pt modelId="{4ABBAD5E-EF26-4E7F-806E-405E559F11C4}" type="pres">
      <dgm:prSet presAssocID="{44823A6F-A2CC-442C-969D-CF7D8E0976A9}" presName="compositeB" presStyleCnt="0"/>
      <dgm:spPr/>
    </dgm:pt>
    <dgm:pt modelId="{EE74A0A0-BF43-4490-82E0-6881643A7772}" type="pres">
      <dgm:prSet presAssocID="{44823A6F-A2CC-442C-969D-CF7D8E0976A9}" presName="textB" presStyleLbl="revTx" presStyleIdx="3" presStyleCnt="8" custScaleX="124899">
        <dgm:presLayoutVars>
          <dgm:bulletEnabled val="1"/>
        </dgm:presLayoutVars>
      </dgm:prSet>
      <dgm:spPr/>
    </dgm:pt>
    <dgm:pt modelId="{96B81810-A893-4163-B9BD-983A1701F29A}" type="pres">
      <dgm:prSet presAssocID="{44823A6F-A2CC-442C-969D-CF7D8E0976A9}" presName="circleB" presStyleLbl="node1" presStyleIdx="3" presStyleCnt="8"/>
      <dgm:spPr/>
    </dgm:pt>
    <dgm:pt modelId="{5ECB11E9-12DA-4F5E-B946-A8EE7B71593E}" type="pres">
      <dgm:prSet presAssocID="{44823A6F-A2CC-442C-969D-CF7D8E0976A9}" presName="spaceB" presStyleCnt="0"/>
      <dgm:spPr/>
    </dgm:pt>
    <dgm:pt modelId="{736EC8C0-11E2-4A76-B215-6D62315A7D70}" type="pres">
      <dgm:prSet presAssocID="{31516682-435F-494C-B68A-BBE3615DCA83}" presName="space" presStyleCnt="0"/>
      <dgm:spPr/>
    </dgm:pt>
    <dgm:pt modelId="{F7731D1A-FCC3-4E71-AA28-20631A35E97B}" type="pres">
      <dgm:prSet presAssocID="{F9EF9DA9-FA1A-4064-8B22-F71D9058A7A6}" presName="compositeA" presStyleCnt="0"/>
      <dgm:spPr/>
    </dgm:pt>
    <dgm:pt modelId="{BDA3485E-9C7A-4D7D-BBD1-96BEC9259CA3}" type="pres">
      <dgm:prSet presAssocID="{F9EF9DA9-FA1A-4064-8B22-F71D9058A7A6}" presName="textA" presStyleLbl="revTx" presStyleIdx="4" presStyleCnt="8" custScaleX="133978">
        <dgm:presLayoutVars>
          <dgm:bulletEnabled val="1"/>
        </dgm:presLayoutVars>
      </dgm:prSet>
      <dgm:spPr/>
    </dgm:pt>
    <dgm:pt modelId="{B58DE94D-8966-4CBD-838B-714E0B372F47}" type="pres">
      <dgm:prSet presAssocID="{F9EF9DA9-FA1A-4064-8B22-F71D9058A7A6}" presName="circleA" presStyleLbl="node1" presStyleIdx="4" presStyleCnt="8"/>
      <dgm:spPr/>
    </dgm:pt>
    <dgm:pt modelId="{00527BEF-D796-4A5C-8AE8-D480121FF795}" type="pres">
      <dgm:prSet presAssocID="{F9EF9DA9-FA1A-4064-8B22-F71D9058A7A6}" presName="spaceA" presStyleCnt="0"/>
      <dgm:spPr/>
    </dgm:pt>
    <dgm:pt modelId="{6423283C-2957-4282-AF3F-FF05DBFEA9D4}" type="pres">
      <dgm:prSet presAssocID="{ED52679F-641D-48A3-BA82-8733C434BC00}" presName="space" presStyleCnt="0"/>
      <dgm:spPr/>
    </dgm:pt>
    <dgm:pt modelId="{AB59A725-ABBC-4BC3-9193-5CE07CDBCE94}" type="pres">
      <dgm:prSet presAssocID="{CE1356C2-D0A3-4DE0-88AF-9ABEAFE0F3CB}" presName="compositeB" presStyleCnt="0"/>
      <dgm:spPr/>
    </dgm:pt>
    <dgm:pt modelId="{FEB9EBC7-375B-4F2A-8B8D-7A7198B0F8F2}" type="pres">
      <dgm:prSet presAssocID="{CE1356C2-D0A3-4DE0-88AF-9ABEAFE0F3CB}" presName="textB" presStyleLbl="revTx" presStyleIdx="5" presStyleCnt="8">
        <dgm:presLayoutVars>
          <dgm:bulletEnabled val="1"/>
        </dgm:presLayoutVars>
      </dgm:prSet>
      <dgm:spPr/>
    </dgm:pt>
    <dgm:pt modelId="{EFA414BF-E471-4F55-9908-F0FA0D880431}" type="pres">
      <dgm:prSet presAssocID="{CE1356C2-D0A3-4DE0-88AF-9ABEAFE0F3CB}" presName="circleB" presStyleLbl="node1" presStyleIdx="5" presStyleCnt="8"/>
      <dgm:spPr/>
    </dgm:pt>
    <dgm:pt modelId="{C89C50FD-A6BB-4A77-8065-2C3DC59137D4}" type="pres">
      <dgm:prSet presAssocID="{CE1356C2-D0A3-4DE0-88AF-9ABEAFE0F3CB}" presName="spaceB" presStyleCnt="0"/>
      <dgm:spPr/>
    </dgm:pt>
    <dgm:pt modelId="{6ED49E12-971D-4A6F-AD60-8C8525226254}" type="pres">
      <dgm:prSet presAssocID="{29726FAC-7B9A-40E4-99C7-024C1E6F83D9}" presName="space" presStyleCnt="0"/>
      <dgm:spPr/>
    </dgm:pt>
    <dgm:pt modelId="{D3A33CE4-4E5C-4F51-B4C6-7D779A029218}" type="pres">
      <dgm:prSet presAssocID="{D89200B5-ADA8-4BD6-AAB9-E1937F13D8D9}" presName="compositeA" presStyleCnt="0"/>
      <dgm:spPr/>
    </dgm:pt>
    <dgm:pt modelId="{43E330D4-86A5-44A4-97F7-043EDA0DF478}" type="pres">
      <dgm:prSet presAssocID="{D89200B5-ADA8-4BD6-AAB9-E1937F13D8D9}" presName="textA" presStyleLbl="revTx" presStyleIdx="6" presStyleCnt="8">
        <dgm:presLayoutVars>
          <dgm:bulletEnabled val="1"/>
        </dgm:presLayoutVars>
      </dgm:prSet>
      <dgm:spPr/>
    </dgm:pt>
    <dgm:pt modelId="{88E720F5-25F1-4101-AB4F-4F31AAD980C7}" type="pres">
      <dgm:prSet presAssocID="{D89200B5-ADA8-4BD6-AAB9-E1937F13D8D9}" presName="circleA" presStyleLbl="node1" presStyleIdx="6" presStyleCnt="8"/>
      <dgm:spPr/>
    </dgm:pt>
    <dgm:pt modelId="{CD55C9E3-1AD6-436B-8EE6-582EE6F627C9}" type="pres">
      <dgm:prSet presAssocID="{D89200B5-ADA8-4BD6-AAB9-E1937F13D8D9}" presName="spaceA" presStyleCnt="0"/>
      <dgm:spPr/>
    </dgm:pt>
    <dgm:pt modelId="{1548A3EE-DB81-4A06-AFFF-8085D3B792B0}" type="pres">
      <dgm:prSet presAssocID="{6F645C27-87F8-4499-8F73-81BE0343D270}" presName="space" presStyleCnt="0"/>
      <dgm:spPr/>
    </dgm:pt>
    <dgm:pt modelId="{A4F505F1-AA1A-4A72-A09A-27317A4477F4}" type="pres">
      <dgm:prSet presAssocID="{FFE3AD6B-6E27-44AD-82FE-9E9DAE7DA5B9}" presName="compositeB" presStyleCnt="0"/>
      <dgm:spPr/>
    </dgm:pt>
    <dgm:pt modelId="{37149CF0-0817-4D34-BCBE-E53FA09DB631}" type="pres">
      <dgm:prSet presAssocID="{FFE3AD6B-6E27-44AD-82FE-9E9DAE7DA5B9}" presName="textB" presStyleLbl="revTx" presStyleIdx="7" presStyleCnt="8" custScaleX="169176">
        <dgm:presLayoutVars>
          <dgm:bulletEnabled val="1"/>
        </dgm:presLayoutVars>
      </dgm:prSet>
      <dgm:spPr/>
    </dgm:pt>
    <dgm:pt modelId="{EEA27AB8-EFDA-4EFE-B494-7459505E3C62}" type="pres">
      <dgm:prSet presAssocID="{FFE3AD6B-6E27-44AD-82FE-9E9DAE7DA5B9}" presName="circleB" presStyleLbl="node1" presStyleIdx="7" presStyleCnt="8"/>
      <dgm:spPr/>
    </dgm:pt>
    <dgm:pt modelId="{4419E669-018E-416A-B762-D2E63AB8CF71}" type="pres">
      <dgm:prSet presAssocID="{FFE3AD6B-6E27-44AD-82FE-9E9DAE7DA5B9}" presName="spaceB" presStyleCnt="0"/>
      <dgm:spPr/>
    </dgm:pt>
  </dgm:ptLst>
  <dgm:cxnLst>
    <dgm:cxn modelId="{2214CEC7-8AAE-46F7-81C5-AE929D355B9E}" srcId="{18946B83-B4B7-461E-BDD2-4D77AE9823AD}" destId="{D89200B5-ADA8-4BD6-AAB9-E1937F13D8D9}" srcOrd="6" destOrd="0" parTransId="{863EBF2B-1FFE-4A52-BF79-C228FDB999EB}" sibTransId="{6F645C27-87F8-4499-8F73-81BE0343D270}"/>
    <dgm:cxn modelId="{039FF125-8F1F-46E5-8613-3DEA3358779A}" type="presOf" srcId="{54FDD151-0523-441B-BFA9-8DFE1DD2F441}" destId="{BF258F01-1B45-4A10-A751-AFAF5B8A5260}" srcOrd="0" destOrd="0" presId="urn:microsoft.com/office/officeart/2005/8/layout/hProcess11"/>
    <dgm:cxn modelId="{84A39D47-E141-4C13-90FC-3EF677843206}" type="presOf" srcId="{D89200B5-ADA8-4BD6-AAB9-E1937F13D8D9}" destId="{43E330D4-86A5-44A4-97F7-043EDA0DF478}" srcOrd="0" destOrd="0" presId="urn:microsoft.com/office/officeart/2005/8/layout/hProcess11"/>
    <dgm:cxn modelId="{02213A9A-AC85-4353-B500-EA2395F33C40}" type="presOf" srcId="{18946B83-B4B7-461E-BDD2-4D77AE9823AD}" destId="{00F43682-5F7B-4EFD-B547-BE5D27F7C5BE}" srcOrd="0" destOrd="0" presId="urn:microsoft.com/office/officeart/2005/8/layout/hProcess11"/>
    <dgm:cxn modelId="{32F39380-68F0-4D52-948D-0555A78B2B09}" type="presOf" srcId="{6A2A5FA7-949F-4419-94F7-45BF7B04B2E9}" destId="{37652913-A3B4-4C3A-9DA8-2DF404790960}" srcOrd="0" destOrd="0" presId="urn:microsoft.com/office/officeart/2005/8/layout/hProcess11"/>
    <dgm:cxn modelId="{10CAE072-B2E6-47B8-A734-05206340EF7E}" srcId="{18946B83-B4B7-461E-BDD2-4D77AE9823AD}" destId="{6A2A5FA7-949F-4419-94F7-45BF7B04B2E9}" srcOrd="1" destOrd="0" parTransId="{53CC036D-85F0-4573-A1C4-0EF31DBC63E7}" sibTransId="{67A0FF2E-2D87-4052-A662-E02215981292}"/>
    <dgm:cxn modelId="{95DE14A7-ECDB-4E55-9C50-C88BDF34B675}" type="presOf" srcId="{CE1356C2-D0A3-4DE0-88AF-9ABEAFE0F3CB}" destId="{FEB9EBC7-375B-4F2A-8B8D-7A7198B0F8F2}" srcOrd="0" destOrd="0" presId="urn:microsoft.com/office/officeart/2005/8/layout/hProcess11"/>
    <dgm:cxn modelId="{484AE442-2AB1-4C4C-ADD1-C71026EADE20}" srcId="{18946B83-B4B7-461E-BDD2-4D77AE9823AD}" destId="{54FDD151-0523-441B-BFA9-8DFE1DD2F441}" srcOrd="2" destOrd="0" parTransId="{D7508786-2530-43D1-AD19-7B9161B2F75D}" sibTransId="{1031AD2F-35EC-4F2A-A5FB-3340B80CFF02}"/>
    <dgm:cxn modelId="{24F9B0DC-E283-4577-862B-67F18C002A43}" type="presOf" srcId="{44823A6F-A2CC-442C-969D-CF7D8E0976A9}" destId="{EE74A0A0-BF43-4490-82E0-6881643A7772}" srcOrd="0" destOrd="0" presId="urn:microsoft.com/office/officeart/2005/8/layout/hProcess11"/>
    <dgm:cxn modelId="{587F9A73-69C7-419E-B187-448B263849DE}" srcId="{18946B83-B4B7-461E-BDD2-4D77AE9823AD}" destId="{58284BD4-88DD-4A27-B023-F01CDB0B3C20}" srcOrd="0" destOrd="0" parTransId="{D111F327-6235-4D76-8DE0-9CD237D0F360}" sibTransId="{C42EF086-7CFA-4674-858F-BF2486846B3F}"/>
    <dgm:cxn modelId="{4CE02BAA-6EA9-45B3-B14C-96252FACC727}" type="presOf" srcId="{58284BD4-88DD-4A27-B023-F01CDB0B3C20}" destId="{26A5D9AE-6081-4767-9ED8-BEC6C155B91B}" srcOrd="0" destOrd="0" presId="urn:microsoft.com/office/officeart/2005/8/layout/hProcess11"/>
    <dgm:cxn modelId="{D320DE95-BF00-4CAD-81EE-86B26B1277BD}" srcId="{18946B83-B4B7-461E-BDD2-4D77AE9823AD}" destId="{44823A6F-A2CC-442C-969D-CF7D8E0976A9}" srcOrd="3" destOrd="0" parTransId="{12124A60-B6D6-423A-9429-C5DEC8838364}" sibTransId="{31516682-435F-494C-B68A-BBE3615DCA83}"/>
    <dgm:cxn modelId="{D5AE19EA-5EA2-48B9-AB72-BA126FD55703}" type="presOf" srcId="{FFE3AD6B-6E27-44AD-82FE-9E9DAE7DA5B9}" destId="{37149CF0-0817-4D34-BCBE-E53FA09DB631}" srcOrd="0" destOrd="0" presId="urn:microsoft.com/office/officeart/2005/8/layout/hProcess11"/>
    <dgm:cxn modelId="{81A09175-339D-4C06-8BE9-A50441031AF5}" srcId="{18946B83-B4B7-461E-BDD2-4D77AE9823AD}" destId="{CE1356C2-D0A3-4DE0-88AF-9ABEAFE0F3CB}" srcOrd="5" destOrd="0" parTransId="{A660D602-FBF8-4ACB-B4AC-53B9E7909268}" sibTransId="{29726FAC-7B9A-40E4-99C7-024C1E6F83D9}"/>
    <dgm:cxn modelId="{E422D1A9-1565-42EA-901E-A17BB2C0A86F}" srcId="{18946B83-B4B7-461E-BDD2-4D77AE9823AD}" destId="{F9EF9DA9-FA1A-4064-8B22-F71D9058A7A6}" srcOrd="4" destOrd="0" parTransId="{A5550A65-377B-4161-9314-B787B28871BC}" sibTransId="{ED52679F-641D-48A3-BA82-8733C434BC00}"/>
    <dgm:cxn modelId="{5DA01950-F971-48C7-AE81-41C135180422}" type="presOf" srcId="{F9EF9DA9-FA1A-4064-8B22-F71D9058A7A6}" destId="{BDA3485E-9C7A-4D7D-BBD1-96BEC9259CA3}" srcOrd="0" destOrd="0" presId="urn:microsoft.com/office/officeart/2005/8/layout/hProcess11"/>
    <dgm:cxn modelId="{5B4AB32F-C94E-4B85-B45D-8B8F350D9AC5}" srcId="{18946B83-B4B7-461E-BDD2-4D77AE9823AD}" destId="{FFE3AD6B-6E27-44AD-82FE-9E9DAE7DA5B9}" srcOrd="7" destOrd="0" parTransId="{BC8F82FB-BE5E-404B-B5E3-6B29B8E35ACB}" sibTransId="{CE9F88B2-4729-4ABA-9859-85BAA085E102}"/>
    <dgm:cxn modelId="{977A90FA-636A-4C6C-97A7-4F3465DF5E9B}" type="presParOf" srcId="{00F43682-5F7B-4EFD-B547-BE5D27F7C5BE}" destId="{7A792699-186A-4004-A9CC-6E0F0C933BA6}" srcOrd="0" destOrd="0" presId="urn:microsoft.com/office/officeart/2005/8/layout/hProcess11"/>
    <dgm:cxn modelId="{4CDB72B8-46FB-4CE6-877F-D8A8D2744058}" type="presParOf" srcId="{00F43682-5F7B-4EFD-B547-BE5D27F7C5BE}" destId="{E93D356A-7D4E-4EDC-AC89-A52EEEF5F3BD}" srcOrd="1" destOrd="0" presId="urn:microsoft.com/office/officeart/2005/8/layout/hProcess11"/>
    <dgm:cxn modelId="{5BE58834-3DAC-4686-9CBA-13EBE9C3CCC2}" type="presParOf" srcId="{E93D356A-7D4E-4EDC-AC89-A52EEEF5F3BD}" destId="{F120B44E-F3DE-4967-BD9D-F5F9A5293F2B}" srcOrd="0" destOrd="0" presId="urn:microsoft.com/office/officeart/2005/8/layout/hProcess11"/>
    <dgm:cxn modelId="{3552EB47-2D1B-477C-8270-36E31E5D8B03}" type="presParOf" srcId="{F120B44E-F3DE-4967-BD9D-F5F9A5293F2B}" destId="{26A5D9AE-6081-4767-9ED8-BEC6C155B91B}" srcOrd="0" destOrd="0" presId="urn:microsoft.com/office/officeart/2005/8/layout/hProcess11"/>
    <dgm:cxn modelId="{1B2A6D23-1158-4C7B-A51E-B787D37B22DD}" type="presParOf" srcId="{F120B44E-F3DE-4967-BD9D-F5F9A5293F2B}" destId="{2A875CFD-2FBF-4FFF-9A94-ABFDCF4999F7}" srcOrd="1" destOrd="0" presId="urn:microsoft.com/office/officeart/2005/8/layout/hProcess11"/>
    <dgm:cxn modelId="{13685223-0E59-4729-8BA3-65C5CDE308EC}" type="presParOf" srcId="{F120B44E-F3DE-4967-BD9D-F5F9A5293F2B}" destId="{15DB6475-F8CC-452E-AF91-DDEFA0B4C79A}" srcOrd="2" destOrd="0" presId="urn:microsoft.com/office/officeart/2005/8/layout/hProcess11"/>
    <dgm:cxn modelId="{CB950532-932B-4282-BC4A-B7E8DE051F39}" type="presParOf" srcId="{E93D356A-7D4E-4EDC-AC89-A52EEEF5F3BD}" destId="{32F83900-F167-488A-ABFD-B9875278C61C}" srcOrd="1" destOrd="0" presId="urn:microsoft.com/office/officeart/2005/8/layout/hProcess11"/>
    <dgm:cxn modelId="{D6039798-EF83-4734-AAF6-706E31A93881}" type="presParOf" srcId="{E93D356A-7D4E-4EDC-AC89-A52EEEF5F3BD}" destId="{B015BFC9-445F-4F1C-BFD6-073CB4CA96AF}" srcOrd="2" destOrd="0" presId="urn:microsoft.com/office/officeart/2005/8/layout/hProcess11"/>
    <dgm:cxn modelId="{32A4DDEF-2BA6-437E-884A-2DECC524B62D}" type="presParOf" srcId="{B015BFC9-445F-4F1C-BFD6-073CB4CA96AF}" destId="{37652913-A3B4-4C3A-9DA8-2DF404790960}" srcOrd="0" destOrd="0" presId="urn:microsoft.com/office/officeart/2005/8/layout/hProcess11"/>
    <dgm:cxn modelId="{186F2E4A-FAA9-403B-9050-2CFB59FAA2E6}" type="presParOf" srcId="{B015BFC9-445F-4F1C-BFD6-073CB4CA96AF}" destId="{09207BBE-7A0F-4E28-ABE7-979BBBFAFF98}" srcOrd="1" destOrd="0" presId="urn:microsoft.com/office/officeart/2005/8/layout/hProcess11"/>
    <dgm:cxn modelId="{7514542E-25AD-44BC-813D-4CDFCE4504DD}" type="presParOf" srcId="{B015BFC9-445F-4F1C-BFD6-073CB4CA96AF}" destId="{81CB1ABB-6F42-433A-9743-3EB397884514}" srcOrd="2" destOrd="0" presId="urn:microsoft.com/office/officeart/2005/8/layout/hProcess11"/>
    <dgm:cxn modelId="{2E65CDDE-C466-4880-9F2D-F38845E5E2A1}" type="presParOf" srcId="{E93D356A-7D4E-4EDC-AC89-A52EEEF5F3BD}" destId="{34BB03E1-B36A-43B0-91BD-9B43AC0FDFF8}" srcOrd="3" destOrd="0" presId="urn:microsoft.com/office/officeart/2005/8/layout/hProcess11"/>
    <dgm:cxn modelId="{3CBF46FC-1D96-4EE2-9E17-874D725D0BD9}" type="presParOf" srcId="{E93D356A-7D4E-4EDC-AC89-A52EEEF5F3BD}" destId="{E9762BB3-6D4B-4448-AD8F-07E60826BAAE}" srcOrd="4" destOrd="0" presId="urn:microsoft.com/office/officeart/2005/8/layout/hProcess11"/>
    <dgm:cxn modelId="{EF4888E9-E1D7-4D8B-BC55-8A598B1BEDD2}" type="presParOf" srcId="{E9762BB3-6D4B-4448-AD8F-07E60826BAAE}" destId="{BF258F01-1B45-4A10-A751-AFAF5B8A5260}" srcOrd="0" destOrd="0" presId="urn:microsoft.com/office/officeart/2005/8/layout/hProcess11"/>
    <dgm:cxn modelId="{8526A70D-BE88-4864-88BE-3A7A0FFF232B}" type="presParOf" srcId="{E9762BB3-6D4B-4448-AD8F-07E60826BAAE}" destId="{31B015F6-C146-4B0C-ACB2-66F8342370AF}" srcOrd="1" destOrd="0" presId="urn:microsoft.com/office/officeart/2005/8/layout/hProcess11"/>
    <dgm:cxn modelId="{509FE4A0-670F-4934-A9BE-6B17C517AF82}" type="presParOf" srcId="{E9762BB3-6D4B-4448-AD8F-07E60826BAAE}" destId="{CE32AED3-D1A2-41DA-9FC2-55A2DB25A053}" srcOrd="2" destOrd="0" presId="urn:microsoft.com/office/officeart/2005/8/layout/hProcess11"/>
    <dgm:cxn modelId="{F1967E63-FF0E-4AA5-A601-B613CABCD0E3}" type="presParOf" srcId="{E93D356A-7D4E-4EDC-AC89-A52EEEF5F3BD}" destId="{C2E5439F-7C31-4180-8BA2-B729711BC72D}" srcOrd="5" destOrd="0" presId="urn:microsoft.com/office/officeart/2005/8/layout/hProcess11"/>
    <dgm:cxn modelId="{636C16C8-C3B9-475A-B9ED-01DD0A5BC842}" type="presParOf" srcId="{E93D356A-7D4E-4EDC-AC89-A52EEEF5F3BD}" destId="{4ABBAD5E-EF26-4E7F-806E-405E559F11C4}" srcOrd="6" destOrd="0" presId="urn:microsoft.com/office/officeart/2005/8/layout/hProcess11"/>
    <dgm:cxn modelId="{5C860C1F-00F3-4214-A5C9-4EDB5D7A0EC3}" type="presParOf" srcId="{4ABBAD5E-EF26-4E7F-806E-405E559F11C4}" destId="{EE74A0A0-BF43-4490-82E0-6881643A7772}" srcOrd="0" destOrd="0" presId="urn:microsoft.com/office/officeart/2005/8/layout/hProcess11"/>
    <dgm:cxn modelId="{0DFB0A85-3DFA-4B1F-8650-9C99CDA78CBF}" type="presParOf" srcId="{4ABBAD5E-EF26-4E7F-806E-405E559F11C4}" destId="{96B81810-A893-4163-B9BD-983A1701F29A}" srcOrd="1" destOrd="0" presId="urn:microsoft.com/office/officeart/2005/8/layout/hProcess11"/>
    <dgm:cxn modelId="{48723EA3-84EC-4185-B70F-F8477CBD1F72}" type="presParOf" srcId="{4ABBAD5E-EF26-4E7F-806E-405E559F11C4}" destId="{5ECB11E9-12DA-4F5E-B946-A8EE7B71593E}" srcOrd="2" destOrd="0" presId="urn:microsoft.com/office/officeart/2005/8/layout/hProcess11"/>
    <dgm:cxn modelId="{2FD7BAC9-B2F9-4236-9D37-05615D15DF04}" type="presParOf" srcId="{E93D356A-7D4E-4EDC-AC89-A52EEEF5F3BD}" destId="{736EC8C0-11E2-4A76-B215-6D62315A7D70}" srcOrd="7" destOrd="0" presId="urn:microsoft.com/office/officeart/2005/8/layout/hProcess11"/>
    <dgm:cxn modelId="{EAAD47FB-5DC8-4C70-A415-FCA76887DFFD}" type="presParOf" srcId="{E93D356A-7D4E-4EDC-AC89-A52EEEF5F3BD}" destId="{F7731D1A-FCC3-4E71-AA28-20631A35E97B}" srcOrd="8" destOrd="0" presId="urn:microsoft.com/office/officeart/2005/8/layout/hProcess11"/>
    <dgm:cxn modelId="{3D67B3AC-FA0C-47EB-9CAC-2B296D69CED7}" type="presParOf" srcId="{F7731D1A-FCC3-4E71-AA28-20631A35E97B}" destId="{BDA3485E-9C7A-4D7D-BBD1-96BEC9259CA3}" srcOrd="0" destOrd="0" presId="urn:microsoft.com/office/officeart/2005/8/layout/hProcess11"/>
    <dgm:cxn modelId="{C89685A1-D044-4A83-BC7A-AA8D3EC418BE}" type="presParOf" srcId="{F7731D1A-FCC3-4E71-AA28-20631A35E97B}" destId="{B58DE94D-8966-4CBD-838B-714E0B372F47}" srcOrd="1" destOrd="0" presId="urn:microsoft.com/office/officeart/2005/8/layout/hProcess11"/>
    <dgm:cxn modelId="{BF542EBB-D589-450D-8E53-8B6C17C5D76A}" type="presParOf" srcId="{F7731D1A-FCC3-4E71-AA28-20631A35E97B}" destId="{00527BEF-D796-4A5C-8AE8-D480121FF795}" srcOrd="2" destOrd="0" presId="urn:microsoft.com/office/officeart/2005/8/layout/hProcess11"/>
    <dgm:cxn modelId="{A3655EE6-D21B-4CFF-82F5-67DD209FBFF4}" type="presParOf" srcId="{E93D356A-7D4E-4EDC-AC89-A52EEEF5F3BD}" destId="{6423283C-2957-4282-AF3F-FF05DBFEA9D4}" srcOrd="9" destOrd="0" presId="urn:microsoft.com/office/officeart/2005/8/layout/hProcess11"/>
    <dgm:cxn modelId="{2D71E71B-0A3A-4209-BEF2-0F5F4536F94C}" type="presParOf" srcId="{E93D356A-7D4E-4EDC-AC89-A52EEEF5F3BD}" destId="{AB59A725-ABBC-4BC3-9193-5CE07CDBCE94}" srcOrd="10" destOrd="0" presId="urn:microsoft.com/office/officeart/2005/8/layout/hProcess11"/>
    <dgm:cxn modelId="{20E2AC30-8F32-44AD-84F8-46F6114CFEA5}" type="presParOf" srcId="{AB59A725-ABBC-4BC3-9193-5CE07CDBCE94}" destId="{FEB9EBC7-375B-4F2A-8B8D-7A7198B0F8F2}" srcOrd="0" destOrd="0" presId="urn:microsoft.com/office/officeart/2005/8/layout/hProcess11"/>
    <dgm:cxn modelId="{0FE955A4-8803-4BC5-8556-549054440ED4}" type="presParOf" srcId="{AB59A725-ABBC-4BC3-9193-5CE07CDBCE94}" destId="{EFA414BF-E471-4F55-9908-F0FA0D880431}" srcOrd="1" destOrd="0" presId="urn:microsoft.com/office/officeart/2005/8/layout/hProcess11"/>
    <dgm:cxn modelId="{9BC2EFF0-194B-4CC5-B198-50D7E06D6CA7}" type="presParOf" srcId="{AB59A725-ABBC-4BC3-9193-5CE07CDBCE94}" destId="{C89C50FD-A6BB-4A77-8065-2C3DC59137D4}" srcOrd="2" destOrd="0" presId="urn:microsoft.com/office/officeart/2005/8/layout/hProcess11"/>
    <dgm:cxn modelId="{1071014A-66A8-4493-BD6A-57DD73A994DC}" type="presParOf" srcId="{E93D356A-7D4E-4EDC-AC89-A52EEEF5F3BD}" destId="{6ED49E12-971D-4A6F-AD60-8C8525226254}" srcOrd="11" destOrd="0" presId="urn:microsoft.com/office/officeart/2005/8/layout/hProcess11"/>
    <dgm:cxn modelId="{01803DB9-F9FF-422C-B5CB-79A96B85A2F3}" type="presParOf" srcId="{E93D356A-7D4E-4EDC-AC89-A52EEEF5F3BD}" destId="{D3A33CE4-4E5C-4F51-B4C6-7D779A029218}" srcOrd="12" destOrd="0" presId="urn:microsoft.com/office/officeart/2005/8/layout/hProcess11"/>
    <dgm:cxn modelId="{55368CC0-7315-4B5A-A399-493AF6B4B40B}" type="presParOf" srcId="{D3A33CE4-4E5C-4F51-B4C6-7D779A029218}" destId="{43E330D4-86A5-44A4-97F7-043EDA0DF478}" srcOrd="0" destOrd="0" presId="urn:microsoft.com/office/officeart/2005/8/layout/hProcess11"/>
    <dgm:cxn modelId="{FBB07D15-F2CE-406F-A485-8F9927AD6263}" type="presParOf" srcId="{D3A33CE4-4E5C-4F51-B4C6-7D779A029218}" destId="{88E720F5-25F1-4101-AB4F-4F31AAD980C7}" srcOrd="1" destOrd="0" presId="urn:microsoft.com/office/officeart/2005/8/layout/hProcess11"/>
    <dgm:cxn modelId="{8CDBB6D2-9079-49CD-8512-C990E93EE332}" type="presParOf" srcId="{D3A33CE4-4E5C-4F51-B4C6-7D779A029218}" destId="{CD55C9E3-1AD6-436B-8EE6-582EE6F627C9}" srcOrd="2" destOrd="0" presId="urn:microsoft.com/office/officeart/2005/8/layout/hProcess11"/>
    <dgm:cxn modelId="{08D6707B-DA60-4CB8-880F-F3C259A19D54}" type="presParOf" srcId="{E93D356A-7D4E-4EDC-AC89-A52EEEF5F3BD}" destId="{1548A3EE-DB81-4A06-AFFF-8085D3B792B0}" srcOrd="13" destOrd="0" presId="urn:microsoft.com/office/officeart/2005/8/layout/hProcess11"/>
    <dgm:cxn modelId="{4297D022-D90C-4C72-B4F0-43E701204DBA}" type="presParOf" srcId="{E93D356A-7D4E-4EDC-AC89-A52EEEF5F3BD}" destId="{A4F505F1-AA1A-4A72-A09A-27317A4477F4}" srcOrd="14" destOrd="0" presId="urn:microsoft.com/office/officeart/2005/8/layout/hProcess11"/>
    <dgm:cxn modelId="{E0AEF7E3-2B82-4E13-94BF-093457934BF6}" type="presParOf" srcId="{A4F505F1-AA1A-4A72-A09A-27317A4477F4}" destId="{37149CF0-0817-4D34-BCBE-E53FA09DB631}" srcOrd="0" destOrd="0" presId="urn:microsoft.com/office/officeart/2005/8/layout/hProcess11"/>
    <dgm:cxn modelId="{B4523D73-130E-417A-BAA9-1EAE62649963}" type="presParOf" srcId="{A4F505F1-AA1A-4A72-A09A-27317A4477F4}" destId="{EEA27AB8-EFDA-4EFE-B494-7459505E3C62}" srcOrd="1" destOrd="0" presId="urn:microsoft.com/office/officeart/2005/8/layout/hProcess11"/>
    <dgm:cxn modelId="{33D39037-05BB-4F69-9FA2-C8DFED68E920}" type="presParOf" srcId="{A4F505F1-AA1A-4A72-A09A-27317A4477F4}" destId="{4419E669-018E-416A-B762-D2E63AB8CF7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0C841A-3C1C-4865-87C4-103D8CEF797F}"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60A495B-2DF7-4F6B-B9BF-478326AA95E8}">
      <dgm:prSet phldrT="[Text]"/>
      <dgm:spPr/>
      <dgm:t>
        <a:bodyPr/>
        <a:lstStyle/>
        <a:p>
          <a:r>
            <a:rPr lang="en-US" dirty="0"/>
            <a:t>Data Acquisition</a:t>
          </a:r>
        </a:p>
      </dgm:t>
    </dgm:pt>
    <dgm:pt modelId="{198A084E-29C4-4792-9681-2E7592D4A868}" type="parTrans" cxnId="{A5A1F15A-9241-400E-8D54-D82A158995AD}">
      <dgm:prSet/>
      <dgm:spPr/>
      <dgm:t>
        <a:bodyPr/>
        <a:lstStyle/>
        <a:p>
          <a:endParaRPr lang="en-US"/>
        </a:p>
      </dgm:t>
    </dgm:pt>
    <dgm:pt modelId="{6F058A34-AD75-4A2F-9879-855EABDA0476}" type="sibTrans" cxnId="{A5A1F15A-9241-400E-8D54-D82A158995AD}">
      <dgm:prSet/>
      <dgm:spPr/>
      <dgm:t>
        <a:bodyPr/>
        <a:lstStyle/>
        <a:p>
          <a:endParaRPr lang="en-US"/>
        </a:p>
      </dgm:t>
    </dgm:pt>
    <dgm:pt modelId="{745A477C-DB86-4752-8E63-731D8D984781}">
      <dgm:prSet phldrT="[Text]"/>
      <dgm:spPr/>
      <dgm:t>
        <a:bodyPr/>
        <a:lstStyle/>
        <a:p>
          <a:r>
            <a:rPr lang="en-US" dirty="0"/>
            <a:t>Exploratory Data Analysis</a:t>
          </a:r>
        </a:p>
      </dgm:t>
    </dgm:pt>
    <dgm:pt modelId="{D3C2754B-D2B6-44F3-828D-82B3DABE02B6}" type="parTrans" cxnId="{E0C32B2F-D1AF-4642-BFBB-448F63148BAE}">
      <dgm:prSet/>
      <dgm:spPr/>
      <dgm:t>
        <a:bodyPr/>
        <a:lstStyle/>
        <a:p>
          <a:endParaRPr lang="en-US"/>
        </a:p>
      </dgm:t>
    </dgm:pt>
    <dgm:pt modelId="{788CA5CE-E066-4973-A44E-14395CB1BFE8}" type="sibTrans" cxnId="{E0C32B2F-D1AF-4642-BFBB-448F63148BAE}">
      <dgm:prSet/>
      <dgm:spPr/>
      <dgm:t>
        <a:bodyPr/>
        <a:lstStyle/>
        <a:p>
          <a:endParaRPr lang="en-US"/>
        </a:p>
      </dgm:t>
    </dgm:pt>
    <dgm:pt modelId="{86AA9CA5-D9DE-4331-9C37-605C6B254EB1}">
      <dgm:prSet phldrT="[Text]"/>
      <dgm:spPr/>
      <dgm:t>
        <a:bodyPr/>
        <a:lstStyle/>
        <a:p>
          <a:r>
            <a:rPr lang="en-US" dirty="0"/>
            <a:t>Data Visualization</a:t>
          </a:r>
        </a:p>
      </dgm:t>
    </dgm:pt>
    <dgm:pt modelId="{F7BE7651-C6C9-42C3-A387-9E40132E27B9}" type="parTrans" cxnId="{395E45EC-F427-411B-8DC4-A341158EFEAF}">
      <dgm:prSet/>
      <dgm:spPr/>
      <dgm:t>
        <a:bodyPr/>
        <a:lstStyle/>
        <a:p>
          <a:endParaRPr lang="en-US"/>
        </a:p>
      </dgm:t>
    </dgm:pt>
    <dgm:pt modelId="{C1F32978-ADA9-4CC7-BBFF-F92B2A2495BD}" type="sibTrans" cxnId="{395E45EC-F427-411B-8DC4-A341158EFEAF}">
      <dgm:prSet/>
      <dgm:spPr/>
      <dgm:t>
        <a:bodyPr/>
        <a:lstStyle/>
        <a:p>
          <a:endParaRPr lang="en-US"/>
        </a:p>
      </dgm:t>
    </dgm:pt>
    <dgm:pt modelId="{47BF10E5-C754-4B2A-9578-89E6AB73A3E4}">
      <dgm:prSet phldrT="[Text]"/>
      <dgm:spPr/>
      <dgm:t>
        <a:bodyPr/>
        <a:lstStyle/>
        <a:p>
          <a:r>
            <a:rPr lang="en-US" dirty="0"/>
            <a:t>Data Preprocessing</a:t>
          </a:r>
        </a:p>
      </dgm:t>
    </dgm:pt>
    <dgm:pt modelId="{DDBE0CA8-72C2-4B2F-889E-BAE71D03CA17}" type="parTrans" cxnId="{DCEF0F73-5E70-43DC-9575-632B441D7B4B}">
      <dgm:prSet/>
      <dgm:spPr/>
      <dgm:t>
        <a:bodyPr/>
        <a:lstStyle/>
        <a:p>
          <a:endParaRPr lang="en-US"/>
        </a:p>
      </dgm:t>
    </dgm:pt>
    <dgm:pt modelId="{36F5C831-E574-474D-B0CC-1D4502D4403C}" type="sibTrans" cxnId="{DCEF0F73-5E70-43DC-9575-632B441D7B4B}">
      <dgm:prSet/>
      <dgm:spPr/>
      <dgm:t>
        <a:bodyPr/>
        <a:lstStyle/>
        <a:p>
          <a:endParaRPr lang="en-US"/>
        </a:p>
      </dgm:t>
    </dgm:pt>
    <dgm:pt modelId="{D1CF05EE-5F66-4D34-B3AB-B1125573E297}">
      <dgm:prSet phldrT="[Text]"/>
      <dgm:spPr/>
      <dgm:t>
        <a:bodyPr/>
        <a:lstStyle/>
        <a:p>
          <a:r>
            <a:rPr lang="en-US" dirty="0"/>
            <a:t>Model Building</a:t>
          </a:r>
        </a:p>
      </dgm:t>
    </dgm:pt>
    <dgm:pt modelId="{41A8EDA7-16DA-4612-9546-6832F973DFC6}" type="parTrans" cxnId="{D55CE7E2-48F8-4CE9-8F7F-29D1F206DE77}">
      <dgm:prSet/>
      <dgm:spPr/>
      <dgm:t>
        <a:bodyPr/>
        <a:lstStyle/>
        <a:p>
          <a:endParaRPr lang="en-US"/>
        </a:p>
      </dgm:t>
    </dgm:pt>
    <dgm:pt modelId="{E82E4428-B6BB-40D1-B5B0-F04C953A830B}" type="sibTrans" cxnId="{D55CE7E2-48F8-4CE9-8F7F-29D1F206DE77}">
      <dgm:prSet/>
      <dgm:spPr/>
      <dgm:t>
        <a:bodyPr/>
        <a:lstStyle/>
        <a:p>
          <a:endParaRPr lang="en-US"/>
        </a:p>
      </dgm:t>
    </dgm:pt>
    <dgm:pt modelId="{F70DB111-7E94-4B34-ADEF-E1EF587F2E15}">
      <dgm:prSet phldrT="[Text]"/>
      <dgm:spPr/>
      <dgm:t>
        <a:bodyPr/>
        <a:lstStyle/>
        <a:p>
          <a:r>
            <a:rPr lang="en-US" dirty="0"/>
            <a:t>Model Evaluation</a:t>
          </a:r>
        </a:p>
      </dgm:t>
    </dgm:pt>
    <dgm:pt modelId="{D5874116-1906-49CD-AB5A-873741829417}" type="parTrans" cxnId="{83642F66-020B-4EA2-9BB2-F91BDDC7DDF4}">
      <dgm:prSet/>
      <dgm:spPr/>
      <dgm:t>
        <a:bodyPr/>
        <a:lstStyle/>
        <a:p>
          <a:endParaRPr lang="en-US"/>
        </a:p>
      </dgm:t>
    </dgm:pt>
    <dgm:pt modelId="{8FED3237-2441-426E-B4F0-86DFE5166221}" type="sibTrans" cxnId="{83642F66-020B-4EA2-9BB2-F91BDDC7DDF4}">
      <dgm:prSet/>
      <dgm:spPr/>
      <dgm:t>
        <a:bodyPr/>
        <a:lstStyle/>
        <a:p>
          <a:endParaRPr lang="en-US"/>
        </a:p>
      </dgm:t>
    </dgm:pt>
    <dgm:pt modelId="{22197C5C-F91E-486B-8B40-CEE97A71B407}">
      <dgm:prSet phldrT="[Text]"/>
      <dgm:spPr/>
      <dgm:t>
        <a:bodyPr/>
        <a:lstStyle/>
        <a:p>
          <a:r>
            <a:rPr lang="en-US" dirty="0"/>
            <a:t> </a:t>
          </a:r>
        </a:p>
      </dgm:t>
    </dgm:pt>
    <dgm:pt modelId="{E1F88AF9-172C-4570-98D9-C8B994FAE6EA}" type="sibTrans" cxnId="{BEC2DE7F-2BA3-454D-8D1F-39E42615E7C1}">
      <dgm:prSet/>
      <dgm:spPr/>
      <dgm:t>
        <a:bodyPr/>
        <a:lstStyle/>
        <a:p>
          <a:endParaRPr lang="en-US"/>
        </a:p>
      </dgm:t>
    </dgm:pt>
    <dgm:pt modelId="{094FB20A-7C97-4610-B006-E1495E677A67}" type="parTrans" cxnId="{BEC2DE7F-2BA3-454D-8D1F-39E42615E7C1}">
      <dgm:prSet/>
      <dgm:spPr/>
      <dgm:t>
        <a:bodyPr/>
        <a:lstStyle/>
        <a:p>
          <a:endParaRPr lang="en-US"/>
        </a:p>
      </dgm:t>
    </dgm:pt>
    <dgm:pt modelId="{649A6B4C-A751-4DC1-9EB1-3FD7CB0148C5}" type="pres">
      <dgm:prSet presAssocID="{860C841A-3C1C-4865-87C4-103D8CEF797F}" presName="Name0" presStyleCnt="0">
        <dgm:presLayoutVars>
          <dgm:chMax val="1"/>
          <dgm:chPref val="1"/>
          <dgm:dir/>
          <dgm:animOne val="branch"/>
          <dgm:animLvl val="lvl"/>
        </dgm:presLayoutVars>
      </dgm:prSet>
      <dgm:spPr/>
    </dgm:pt>
    <dgm:pt modelId="{3420A412-A69A-465E-90FC-D95F1169BE29}" type="pres">
      <dgm:prSet presAssocID="{22197C5C-F91E-486B-8B40-CEE97A71B407}" presName="Parent" presStyleLbl="node0" presStyleIdx="0" presStyleCnt="1">
        <dgm:presLayoutVars>
          <dgm:chMax val="6"/>
          <dgm:chPref val="6"/>
        </dgm:presLayoutVars>
      </dgm:prSet>
      <dgm:spPr/>
    </dgm:pt>
    <dgm:pt modelId="{9A0EFEE9-E61F-45D2-B7EC-22A717107BE4}" type="pres">
      <dgm:prSet presAssocID="{760A495B-2DF7-4F6B-B9BF-478326AA95E8}" presName="Accent1" presStyleCnt="0"/>
      <dgm:spPr/>
    </dgm:pt>
    <dgm:pt modelId="{BF15411C-0C33-41C1-9999-24F3CD619F03}" type="pres">
      <dgm:prSet presAssocID="{760A495B-2DF7-4F6B-B9BF-478326AA95E8}" presName="Accent" presStyleLbl="bgShp" presStyleIdx="0" presStyleCnt="6"/>
      <dgm:spPr/>
    </dgm:pt>
    <dgm:pt modelId="{38DBBF0E-6A28-41F2-A235-FC335186E0D3}" type="pres">
      <dgm:prSet presAssocID="{760A495B-2DF7-4F6B-B9BF-478326AA95E8}" presName="Child1" presStyleLbl="node1" presStyleIdx="0" presStyleCnt="6">
        <dgm:presLayoutVars>
          <dgm:chMax val="0"/>
          <dgm:chPref val="0"/>
          <dgm:bulletEnabled val="1"/>
        </dgm:presLayoutVars>
      </dgm:prSet>
      <dgm:spPr/>
    </dgm:pt>
    <dgm:pt modelId="{EB080A7A-BC84-47AB-92A7-7A5131C79600}" type="pres">
      <dgm:prSet presAssocID="{745A477C-DB86-4752-8E63-731D8D984781}" presName="Accent2" presStyleCnt="0"/>
      <dgm:spPr/>
    </dgm:pt>
    <dgm:pt modelId="{3E345340-E607-4D64-BF7D-94480EE2E2EC}" type="pres">
      <dgm:prSet presAssocID="{745A477C-DB86-4752-8E63-731D8D984781}" presName="Accent" presStyleLbl="bgShp" presStyleIdx="1" presStyleCnt="6"/>
      <dgm:spPr/>
    </dgm:pt>
    <dgm:pt modelId="{062630BB-4A17-48F5-AA5E-35BC81D21B79}" type="pres">
      <dgm:prSet presAssocID="{745A477C-DB86-4752-8E63-731D8D984781}" presName="Child2" presStyleLbl="node1" presStyleIdx="1" presStyleCnt="6">
        <dgm:presLayoutVars>
          <dgm:chMax val="0"/>
          <dgm:chPref val="0"/>
          <dgm:bulletEnabled val="1"/>
        </dgm:presLayoutVars>
      </dgm:prSet>
      <dgm:spPr/>
    </dgm:pt>
    <dgm:pt modelId="{530A5224-4218-492C-BDFC-C33D3B9E0A77}" type="pres">
      <dgm:prSet presAssocID="{86AA9CA5-D9DE-4331-9C37-605C6B254EB1}" presName="Accent3" presStyleCnt="0"/>
      <dgm:spPr/>
    </dgm:pt>
    <dgm:pt modelId="{020F7470-F004-444A-896D-B4975AD4EBE4}" type="pres">
      <dgm:prSet presAssocID="{86AA9CA5-D9DE-4331-9C37-605C6B254EB1}" presName="Accent" presStyleLbl="bgShp" presStyleIdx="2" presStyleCnt="6"/>
      <dgm:spPr/>
    </dgm:pt>
    <dgm:pt modelId="{B4C921D1-6F81-4AC8-B536-DABA1B5AD311}" type="pres">
      <dgm:prSet presAssocID="{86AA9CA5-D9DE-4331-9C37-605C6B254EB1}" presName="Child3" presStyleLbl="node1" presStyleIdx="2" presStyleCnt="6">
        <dgm:presLayoutVars>
          <dgm:chMax val="0"/>
          <dgm:chPref val="0"/>
          <dgm:bulletEnabled val="1"/>
        </dgm:presLayoutVars>
      </dgm:prSet>
      <dgm:spPr/>
    </dgm:pt>
    <dgm:pt modelId="{D759EF9D-F18A-4175-9E48-4561628B9C57}" type="pres">
      <dgm:prSet presAssocID="{47BF10E5-C754-4B2A-9578-89E6AB73A3E4}" presName="Accent4" presStyleCnt="0"/>
      <dgm:spPr/>
    </dgm:pt>
    <dgm:pt modelId="{3904F983-831D-441D-A2A0-2875E246DEF5}" type="pres">
      <dgm:prSet presAssocID="{47BF10E5-C754-4B2A-9578-89E6AB73A3E4}" presName="Accent" presStyleLbl="bgShp" presStyleIdx="3" presStyleCnt="6"/>
      <dgm:spPr/>
    </dgm:pt>
    <dgm:pt modelId="{40D89B5C-C3EA-42F4-9FB3-DE40BEABEF9B}" type="pres">
      <dgm:prSet presAssocID="{47BF10E5-C754-4B2A-9578-89E6AB73A3E4}" presName="Child4" presStyleLbl="node1" presStyleIdx="3" presStyleCnt="6">
        <dgm:presLayoutVars>
          <dgm:chMax val="0"/>
          <dgm:chPref val="0"/>
          <dgm:bulletEnabled val="1"/>
        </dgm:presLayoutVars>
      </dgm:prSet>
      <dgm:spPr/>
    </dgm:pt>
    <dgm:pt modelId="{449403BA-FB30-4A8C-BB2C-294DBAA2AE26}" type="pres">
      <dgm:prSet presAssocID="{D1CF05EE-5F66-4D34-B3AB-B1125573E297}" presName="Accent5" presStyleCnt="0"/>
      <dgm:spPr/>
    </dgm:pt>
    <dgm:pt modelId="{E3450B8F-5E3F-424F-A683-A68FEC032FA7}" type="pres">
      <dgm:prSet presAssocID="{D1CF05EE-5F66-4D34-B3AB-B1125573E297}" presName="Accent" presStyleLbl="bgShp" presStyleIdx="4" presStyleCnt="6"/>
      <dgm:spPr/>
    </dgm:pt>
    <dgm:pt modelId="{440B871C-539A-4029-8E6D-E4E29AF2AE78}" type="pres">
      <dgm:prSet presAssocID="{D1CF05EE-5F66-4D34-B3AB-B1125573E297}" presName="Child5" presStyleLbl="node1" presStyleIdx="4" presStyleCnt="6">
        <dgm:presLayoutVars>
          <dgm:chMax val="0"/>
          <dgm:chPref val="0"/>
          <dgm:bulletEnabled val="1"/>
        </dgm:presLayoutVars>
      </dgm:prSet>
      <dgm:spPr/>
    </dgm:pt>
    <dgm:pt modelId="{D898A478-B82B-4AC2-B81A-D36974E98C6A}" type="pres">
      <dgm:prSet presAssocID="{F70DB111-7E94-4B34-ADEF-E1EF587F2E15}" presName="Accent6" presStyleCnt="0"/>
      <dgm:spPr/>
    </dgm:pt>
    <dgm:pt modelId="{8B0ADCB7-08ED-4604-A23D-06BDAA42B5C0}" type="pres">
      <dgm:prSet presAssocID="{F70DB111-7E94-4B34-ADEF-E1EF587F2E15}" presName="Accent" presStyleLbl="bgShp" presStyleIdx="5" presStyleCnt="6"/>
      <dgm:spPr/>
    </dgm:pt>
    <dgm:pt modelId="{2EA3F9D5-6B5B-4AA0-900F-E5C53D08D788}" type="pres">
      <dgm:prSet presAssocID="{F70DB111-7E94-4B34-ADEF-E1EF587F2E15}" presName="Child6" presStyleLbl="node1" presStyleIdx="5" presStyleCnt="6">
        <dgm:presLayoutVars>
          <dgm:chMax val="0"/>
          <dgm:chPref val="0"/>
          <dgm:bulletEnabled val="1"/>
        </dgm:presLayoutVars>
      </dgm:prSet>
      <dgm:spPr/>
    </dgm:pt>
  </dgm:ptLst>
  <dgm:cxnLst>
    <dgm:cxn modelId="{D6D4D785-B6B7-4DE6-B7B6-3616CFB1142A}" type="presOf" srcId="{860C841A-3C1C-4865-87C4-103D8CEF797F}" destId="{649A6B4C-A751-4DC1-9EB1-3FD7CB0148C5}" srcOrd="0" destOrd="0" presId="urn:microsoft.com/office/officeart/2011/layout/HexagonRadial"/>
    <dgm:cxn modelId="{C2D10A0A-F772-4810-90EA-D8896893DB67}" type="presOf" srcId="{D1CF05EE-5F66-4D34-B3AB-B1125573E297}" destId="{440B871C-539A-4029-8E6D-E4E29AF2AE78}" srcOrd="0" destOrd="0" presId="urn:microsoft.com/office/officeart/2011/layout/HexagonRadial"/>
    <dgm:cxn modelId="{83642F66-020B-4EA2-9BB2-F91BDDC7DDF4}" srcId="{22197C5C-F91E-486B-8B40-CEE97A71B407}" destId="{F70DB111-7E94-4B34-ADEF-E1EF587F2E15}" srcOrd="5" destOrd="0" parTransId="{D5874116-1906-49CD-AB5A-873741829417}" sibTransId="{8FED3237-2441-426E-B4F0-86DFE5166221}"/>
    <dgm:cxn modelId="{D160EC03-9D0C-4C40-9D1A-1A135E72E76D}" type="presOf" srcId="{745A477C-DB86-4752-8E63-731D8D984781}" destId="{062630BB-4A17-48F5-AA5E-35BC81D21B79}" srcOrd="0" destOrd="0" presId="urn:microsoft.com/office/officeart/2011/layout/HexagonRadial"/>
    <dgm:cxn modelId="{A5A1F15A-9241-400E-8D54-D82A158995AD}" srcId="{22197C5C-F91E-486B-8B40-CEE97A71B407}" destId="{760A495B-2DF7-4F6B-B9BF-478326AA95E8}" srcOrd="0" destOrd="0" parTransId="{198A084E-29C4-4792-9681-2E7592D4A868}" sibTransId="{6F058A34-AD75-4A2F-9879-855EABDA0476}"/>
    <dgm:cxn modelId="{DCEF0F73-5E70-43DC-9575-632B441D7B4B}" srcId="{22197C5C-F91E-486B-8B40-CEE97A71B407}" destId="{47BF10E5-C754-4B2A-9578-89E6AB73A3E4}" srcOrd="3" destOrd="0" parTransId="{DDBE0CA8-72C2-4B2F-889E-BAE71D03CA17}" sibTransId="{36F5C831-E574-474D-B0CC-1D4502D4403C}"/>
    <dgm:cxn modelId="{BEC2DE7F-2BA3-454D-8D1F-39E42615E7C1}" srcId="{860C841A-3C1C-4865-87C4-103D8CEF797F}" destId="{22197C5C-F91E-486B-8B40-CEE97A71B407}" srcOrd="0" destOrd="0" parTransId="{094FB20A-7C97-4610-B006-E1495E677A67}" sibTransId="{E1F88AF9-172C-4570-98D9-C8B994FAE6EA}"/>
    <dgm:cxn modelId="{A7A65830-2EEA-40EA-BB45-3D842BD00151}" type="presOf" srcId="{F70DB111-7E94-4B34-ADEF-E1EF587F2E15}" destId="{2EA3F9D5-6B5B-4AA0-900F-E5C53D08D788}" srcOrd="0" destOrd="0" presId="urn:microsoft.com/office/officeart/2011/layout/HexagonRadial"/>
    <dgm:cxn modelId="{395E45EC-F427-411B-8DC4-A341158EFEAF}" srcId="{22197C5C-F91E-486B-8B40-CEE97A71B407}" destId="{86AA9CA5-D9DE-4331-9C37-605C6B254EB1}" srcOrd="2" destOrd="0" parTransId="{F7BE7651-C6C9-42C3-A387-9E40132E27B9}" sibTransId="{C1F32978-ADA9-4CC7-BBFF-F92B2A2495BD}"/>
    <dgm:cxn modelId="{D55CE7E2-48F8-4CE9-8F7F-29D1F206DE77}" srcId="{22197C5C-F91E-486B-8B40-CEE97A71B407}" destId="{D1CF05EE-5F66-4D34-B3AB-B1125573E297}" srcOrd="4" destOrd="0" parTransId="{41A8EDA7-16DA-4612-9546-6832F973DFC6}" sibTransId="{E82E4428-B6BB-40D1-B5B0-F04C953A830B}"/>
    <dgm:cxn modelId="{E0C32B2F-D1AF-4642-BFBB-448F63148BAE}" srcId="{22197C5C-F91E-486B-8B40-CEE97A71B407}" destId="{745A477C-DB86-4752-8E63-731D8D984781}" srcOrd="1" destOrd="0" parTransId="{D3C2754B-D2B6-44F3-828D-82B3DABE02B6}" sibTransId="{788CA5CE-E066-4973-A44E-14395CB1BFE8}"/>
    <dgm:cxn modelId="{FF264A7F-2E28-4DFA-94FC-CE4C28A65B8B}" type="presOf" srcId="{47BF10E5-C754-4B2A-9578-89E6AB73A3E4}" destId="{40D89B5C-C3EA-42F4-9FB3-DE40BEABEF9B}" srcOrd="0" destOrd="0" presId="urn:microsoft.com/office/officeart/2011/layout/HexagonRadial"/>
    <dgm:cxn modelId="{2AB33DA5-9FB9-48BF-873A-26D961096095}" type="presOf" srcId="{760A495B-2DF7-4F6B-B9BF-478326AA95E8}" destId="{38DBBF0E-6A28-41F2-A235-FC335186E0D3}" srcOrd="0" destOrd="0" presId="urn:microsoft.com/office/officeart/2011/layout/HexagonRadial"/>
    <dgm:cxn modelId="{B3CAB0C6-AC0F-4611-B38F-6B295559899F}" type="presOf" srcId="{22197C5C-F91E-486B-8B40-CEE97A71B407}" destId="{3420A412-A69A-465E-90FC-D95F1169BE29}" srcOrd="0" destOrd="0" presId="urn:microsoft.com/office/officeart/2011/layout/HexagonRadial"/>
    <dgm:cxn modelId="{A989D269-DDF1-4DB6-82D3-67EA8A18085E}" type="presOf" srcId="{86AA9CA5-D9DE-4331-9C37-605C6B254EB1}" destId="{B4C921D1-6F81-4AC8-B536-DABA1B5AD311}" srcOrd="0" destOrd="0" presId="urn:microsoft.com/office/officeart/2011/layout/HexagonRadial"/>
    <dgm:cxn modelId="{38EAA27C-BE30-4632-B6AB-8A0CF1766794}" type="presParOf" srcId="{649A6B4C-A751-4DC1-9EB1-3FD7CB0148C5}" destId="{3420A412-A69A-465E-90FC-D95F1169BE29}" srcOrd="0" destOrd="0" presId="urn:microsoft.com/office/officeart/2011/layout/HexagonRadial"/>
    <dgm:cxn modelId="{98CA3409-1E3A-40D5-9F88-B4ECEF5D2445}" type="presParOf" srcId="{649A6B4C-A751-4DC1-9EB1-3FD7CB0148C5}" destId="{9A0EFEE9-E61F-45D2-B7EC-22A717107BE4}" srcOrd="1" destOrd="0" presId="urn:microsoft.com/office/officeart/2011/layout/HexagonRadial"/>
    <dgm:cxn modelId="{FFF625B9-2327-450F-ACE4-B81210239D29}" type="presParOf" srcId="{9A0EFEE9-E61F-45D2-B7EC-22A717107BE4}" destId="{BF15411C-0C33-41C1-9999-24F3CD619F03}" srcOrd="0" destOrd="0" presId="urn:microsoft.com/office/officeart/2011/layout/HexagonRadial"/>
    <dgm:cxn modelId="{9F7D33DA-AF4C-486A-9827-B11EAB761BCB}" type="presParOf" srcId="{649A6B4C-A751-4DC1-9EB1-3FD7CB0148C5}" destId="{38DBBF0E-6A28-41F2-A235-FC335186E0D3}" srcOrd="2" destOrd="0" presId="urn:microsoft.com/office/officeart/2011/layout/HexagonRadial"/>
    <dgm:cxn modelId="{96739BDA-E751-47B6-9EE7-E0ED59CDC33A}" type="presParOf" srcId="{649A6B4C-A751-4DC1-9EB1-3FD7CB0148C5}" destId="{EB080A7A-BC84-47AB-92A7-7A5131C79600}" srcOrd="3" destOrd="0" presId="urn:microsoft.com/office/officeart/2011/layout/HexagonRadial"/>
    <dgm:cxn modelId="{E39D51A3-AE04-40A0-B128-D4F70557406B}" type="presParOf" srcId="{EB080A7A-BC84-47AB-92A7-7A5131C79600}" destId="{3E345340-E607-4D64-BF7D-94480EE2E2EC}" srcOrd="0" destOrd="0" presId="urn:microsoft.com/office/officeart/2011/layout/HexagonRadial"/>
    <dgm:cxn modelId="{D95F0E5A-2C8B-4719-BE4B-4B3E1585CFD5}" type="presParOf" srcId="{649A6B4C-A751-4DC1-9EB1-3FD7CB0148C5}" destId="{062630BB-4A17-48F5-AA5E-35BC81D21B79}" srcOrd="4" destOrd="0" presId="urn:microsoft.com/office/officeart/2011/layout/HexagonRadial"/>
    <dgm:cxn modelId="{9A09693B-8553-4977-8CAC-3A9E68016110}" type="presParOf" srcId="{649A6B4C-A751-4DC1-9EB1-3FD7CB0148C5}" destId="{530A5224-4218-492C-BDFC-C33D3B9E0A77}" srcOrd="5" destOrd="0" presId="urn:microsoft.com/office/officeart/2011/layout/HexagonRadial"/>
    <dgm:cxn modelId="{36307A52-5354-48C9-82A1-C014550A6487}" type="presParOf" srcId="{530A5224-4218-492C-BDFC-C33D3B9E0A77}" destId="{020F7470-F004-444A-896D-B4975AD4EBE4}" srcOrd="0" destOrd="0" presId="urn:microsoft.com/office/officeart/2011/layout/HexagonRadial"/>
    <dgm:cxn modelId="{7D5918F7-A0B6-4484-973E-C838BB499159}" type="presParOf" srcId="{649A6B4C-A751-4DC1-9EB1-3FD7CB0148C5}" destId="{B4C921D1-6F81-4AC8-B536-DABA1B5AD311}" srcOrd="6" destOrd="0" presId="urn:microsoft.com/office/officeart/2011/layout/HexagonRadial"/>
    <dgm:cxn modelId="{23C11962-0BD7-47C0-80B6-CE2F6CDEBB78}" type="presParOf" srcId="{649A6B4C-A751-4DC1-9EB1-3FD7CB0148C5}" destId="{D759EF9D-F18A-4175-9E48-4561628B9C57}" srcOrd="7" destOrd="0" presId="urn:microsoft.com/office/officeart/2011/layout/HexagonRadial"/>
    <dgm:cxn modelId="{3F9A60B1-26E3-4F82-98D2-ED38B5349981}" type="presParOf" srcId="{D759EF9D-F18A-4175-9E48-4561628B9C57}" destId="{3904F983-831D-441D-A2A0-2875E246DEF5}" srcOrd="0" destOrd="0" presId="urn:microsoft.com/office/officeart/2011/layout/HexagonRadial"/>
    <dgm:cxn modelId="{49CFF805-01E9-40BF-BBDE-21F0F0169A02}" type="presParOf" srcId="{649A6B4C-A751-4DC1-9EB1-3FD7CB0148C5}" destId="{40D89B5C-C3EA-42F4-9FB3-DE40BEABEF9B}" srcOrd="8" destOrd="0" presId="urn:microsoft.com/office/officeart/2011/layout/HexagonRadial"/>
    <dgm:cxn modelId="{351BAEF7-8EB3-4B8E-94D4-610009F4F1D3}" type="presParOf" srcId="{649A6B4C-A751-4DC1-9EB1-3FD7CB0148C5}" destId="{449403BA-FB30-4A8C-BB2C-294DBAA2AE26}" srcOrd="9" destOrd="0" presId="urn:microsoft.com/office/officeart/2011/layout/HexagonRadial"/>
    <dgm:cxn modelId="{BFAB0CFB-2193-4967-9687-71E26148F73F}" type="presParOf" srcId="{449403BA-FB30-4A8C-BB2C-294DBAA2AE26}" destId="{E3450B8F-5E3F-424F-A683-A68FEC032FA7}" srcOrd="0" destOrd="0" presId="urn:microsoft.com/office/officeart/2011/layout/HexagonRadial"/>
    <dgm:cxn modelId="{96909442-6BB6-418F-A0B2-29B8D6EBFF28}" type="presParOf" srcId="{649A6B4C-A751-4DC1-9EB1-3FD7CB0148C5}" destId="{440B871C-539A-4029-8E6D-E4E29AF2AE78}" srcOrd="10" destOrd="0" presId="urn:microsoft.com/office/officeart/2011/layout/HexagonRadial"/>
    <dgm:cxn modelId="{FA5C394D-8A1E-4236-B092-741C5C239AC8}" type="presParOf" srcId="{649A6B4C-A751-4DC1-9EB1-3FD7CB0148C5}" destId="{D898A478-B82B-4AC2-B81A-D36974E98C6A}" srcOrd="11" destOrd="0" presId="urn:microsoft.com/office/officeart/2011/layout/HexagonRadial"/>
    <dgm:cxn modelId="{F3FA811B-03F6-4C9B-BCBD-7BC840266E87}" type="presParOf" srcId="{D898A478-B82B-4AC2-B81A-D36974E98C6A}" destId="{8B0ADCB7-08ED-4604-A23D-06BDAA42B5C0}" srcOrd="0" destOrd="0" presId="urn:microsoft.com/office/officeart/2011/layout/HexagonRadial"/>
    <dgm:cxn modelId="{3B2C7988-13AC-41DA-879E-3926CA59ED85}" type="presParOf" srcId="{649A6B4C-A751-4DC1-9EB1-3FD7CB0148C5}" destId="{2EA3F9D5-6B5B-4AA0-900F-E5C53D08D78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2C5930-B58E-4F9E-BE11-A62001459248}"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B463AEDE-B892-42CD-9255-E68DE5AFDD31}">
      <dgm:prSet phldrT="[Text]"/>
      <dgm:spPr/>
      <dgm:t>
        <a:bodyPr/>
        <a:lstStyle/>
        <a:p>
          <a:r>
            <a:rPr lang="en-US" dirty="0"/>
            <a:t>True Positive</a:t>
          </a:r>
        </a:p>
      </dgm:t>
    </dgm:pt>
    <dgm:pt modelId="{6DAE462E-A0ED-44D9-8E69-5A6480F0BEC2}" type="parTrans" cxnId="{738C9539-1B29-4422-8249-5477906F5CD2}">
      <dgm:prSet/>
      <dgm:spPr/>
      <dgm:t>
        <a:bodyPr/>
        <a:lstStyle/>
        <a:p>
          <a:endParaRPr lang="en-US"/>
        </a:p>
      </dgm:t>
    </dgm:pt>
    <dgm:pt modelId="{B0E9C9C8-AF52-4F30-A608-4E69387BA3EA}" type="sibTrans" cxnId="{738C9539-1B29-4422-8249-5477906F5CD2}">
      <dgm:prSet/>
      <dgm:spPr/>
      <dgm:t>
        <a:bodyPr/>
        <a:lstStyle/>
        <a:p>
          <a:endParaRPr lang="en-US"/>
        </a:p>
      </dgm:t>
    </dgm:pt>
    <dgm:pt modelId="{EAF08C7C-119D-41BF-8942-6A1FBFCB83C8}">
      <dgm:prSet phldrT="[Text]"/>
      <dgm:spPr/>
      <dgm:t>
        <a:bodyPr/>
        <a:lstStyle/>
        <a:p>
          <a:r>
            <a:rPr lang="en-US" dirty="0"/>
            <a:t>542</a:t>
          </a:r>
        </a:p>
      </dgm:t>
    </dgm:pt>
    <dgm:pt modelId="{FC76697F-8182-466D-8B70-B64BA879E2EA}" type="parTrans" cxnId="{60545E76-EBB0-428B-93B3-05884E45AE8C}">
      <dgm:prSet/>
      <dgm:spPr/>
      <dgm:t>
        <a:bodyPr/>
        <a:lstStyle/>
        <a:p>
          <a:endParaRPr lang="en-US"/>
        </a:p>
      </dgm:t>
    </dgm:pt>
    <dgm:pt modelId="{151F4FA5-AC5E-471C-9192-9CA7FBA9C8F2}" type="sibTrans" cxnId="{60545E76-EBB0-428B-93B3-05884E45AE8C}">
      <dgm:prSet/>
      <dgm:spPr/>
      <dgm:t>
        <a:bodyPr/>
        <a:lstStyle/>
        <a:p>
          <a:endParaRPr lang="en-US"/>
        </a:p>
      </dgm:t>
    </dgm:pt>
    <dgm:pt modelId="{20804413-F5C5-497F-AD6E-CD9DA6960F2F}">
      <dgm:prSet phldrT="[Text]"/>
      <dgm:spPr/>
      <dgm:t>
        <a:bodyPr/>
        <a:lstStyle/>
        <a:p>
          <a:r>
            <a:rPr lang="en-US" dirty="0"/>
            <a:t>False Positive</a:t>
          </a:r>
        </a:p>
      </dgm:t>
    </dgm:pt>
    <dgm:pt modelId="{CB73CF55-ED3F-4C18-8312-F1EB873D19B8}" type="parTrans" cxnId="{FDD46DF3-6309-47AE-B9BC-1EC22864F7A0}">
      <dgm:prSet/>
      <dgm:spPr/>
      <dgm:t>
        <a:bodyPr/>
        <a:lstStyle/>
        <a:p>
          <a:endParaRPr lang="en-US"/>
        </a:p>
      </dgm:t>
    </dgm:pt>
    <dgm:pt modelId="{0330B4A3-EE4A-4155-BDCE-C6BD0FD73DCB}" type="sibTrans" cxnId="{FDD46DF3-6309-47AE-B9BC-1EC22864F7A0}">
      <dgm:prSet/>
      <dgm:spPr/>
      <dgm:t>
        <a:bodyPr/>
        <a:lstStyle/>
        <a:p>
          <a:endParaRPr lang="en-US"/>
        </a:p>
      </dgm:t>
    </dgm:pt>
    <dgm:pt modelId="{60B32D99-8C56-42C8-9489-E59FFBD59B63}">
      <dgm:prSet phldrT="[Text]"/>
      <dgm:spPr/>
      <dgm:t>
        <a:bodyPr/>
        <a:lstStyle/>
        <a:p>
          <a:r>
            <a:rPr lang="en-US" dirty="0"/>
            <a:t>9</a:t>
          </a:r>
        </a:p>
      </dgm:t>
    </dgm:pt>
    <dgm:pt modelId="{0D19A0CB-69EC-47DC-AEFE-C418498F3D57}" type="parTrans" cxnId="{A34AC5CD-7349-4997-A436-1FAF6638AE10}">
      <dgm:prSet/>
      <dgm:spPr/>
      <dgm:t>
        <a:bodyPr/>
        <a:lstStyle/>
        <a:p>
          <a:endParaRPr lang="en-US"/>
        </a:p>
      </dgm:t>
    </dgm:pt>
    <dgm:pt modelId="{1FE59C15-E7D0-4909-8C99-083B58A4BD7B}" type="sibTrans" cxnId="{A34AC5CD-7349-4997-A436-1FAF6638AE10}">
      <dgm:prSet/>
      <dgm:spPr/>
      <dgm:t>
        <a:bodyPr/>
        <a:lstStyle/>
        <a:p>
          <a:endParaRPr lang="en-US"/>
        </a:p>
      </dgm:t>
    </dgm:pt>
    <dgm:pt modelId="{A6981ED5-34EB-4DC6-9346-9302D85895D1}">
      <dgm:prSet phldrT="[Text]"/>
      <dgm:spPr/>
      <dgm:t>
        <a:bodyPr/>
        <a:lstStyle/>
        <a:p>
          <a:r>
            <a:rPr lang="en-US" dirty="0"/>
            <a:t>True Negative</a:t>
          </a:r>
        </a:p>
      </dgm:t>
    </dgm:pt>
    <dgm:pt modelId="{77FF74C3-E2F9-4340-B1CE-EF365DDFF0EF}" type="parTrans" cxnId="{8F495017-E99C-4955-8B5A-F4D09F2F65EE}">
      <dgm:prSet/>
      <dgm:spPr/>
      <dgm:t>
        <a:bodyPr/>
        <a:lstStyle/>
        <a:p>
          <a:endParaRPr lang="en-US"/>
        </a:p>
      </dgm:t>
    </dgm:pt>
    <dgm:pt modelId="{9ABC37BA-A7D7-404C-8687-51E573CFB00C}" type="sibTrans" cxnId="{8F495017-E99C-4955-8B5A-F4D09F2F65EE}">
      <dgm:prSet/>
      <dgm:spPr/>
      <dgm:t>
        <a:bodyPr/>
        <a:lstStyle/>
        <a:p>
          <a:endParaRPr lang="en-US"/>
        </a:p>
      </dgm:t>
    </dgm:pt>
    <dgm:pt modelId="{E39D7526-2F0A-428C-BD77-0E84C7FA6B51}">
      <dgm:prSet phldrT="[Text]"/>
      <dgm:spPr/>
      <dgm:t>
        <a:bodyPr/>
        <a:lstStyle/>
        <a:p>
          <a:r>
            <a:rPr lang="en-US" dirty="0"/>
            <a:t>30</a:t>
          </a:r>
        </a:p>
      </dgm:t>
    </dgm:pt>
    <dgm:pt modelId="{5E230BEB-AE98-42EC-B98B-F3333BF5220A}" type="parTrans" cxnId="{16B7A641-80B0-4B7B-B9E9-0EAB0D9951A9}">
      <dgm:prSet/>
      <dgm:spPr/>
      <dgm:t>
        <a:bodyPr/>
        <a:lstStyle/>
        <a:p>
          <a:endParaRPr lang="en-US"/>
        </a:p>
      </dgm:t>
    </dgm:pt>
    <dgm:pt modelId="{980DDFD9-A5A0-49B5-8534-15EE6366CCC7}" type="sibTrans" cxnId="{16B7A641-80B0-4B7B-B9E9-0EAB0D9951A9}">
      <dgm:prSet/>
      <dgm:spPr/>
      <dgm:t>
        <a:bodyPr/>
        <a:lstStyle/>
        <a:p>
          <a:endParaRPr lang="en-US"/>
        </a:p>
      </dgm:t>
    </dgm:pt>
    <dgm:pt modelId="{2ED93321-4998-4DCE-BACB-5A5347DE198F}">
      <dgm:prSet phldrT="[Text]"/>
      <dgm:spPr/>
      <dgm:t>
        <a:bodyPr/>
        <a:lstStyle/>
        <a:p>
          <a:r>
            <a:rPr lang="en-US" dirty="0"/>
            <a:t>False Negative</a:t>
          </a:r>
        </a:p>
      </dgm:t>
    </dgm:pt>
    <dgm:pt modelId="{F2B3301D-202E-44ED-9695-F566A61A389E}" type="parTrans" cxnId="{A4ED9DD3-CE63-4A14-9E54-1D5711EE780D}">
      <dgm:prSet/>
      <dgm:spPr/>
      <dgm:t>
        <a:bodyPr/>
        <a:lstStyle/>
        <a:p>
          <a:endParaRPr lang="en-US"/>
        </a:p>
      </dgm:t>
    </dgm:pt>
    <dgm:pt modelId="{7C25BA52-A62D-48B7-9ECA-54128028BE5E}" type="sibTrans" cxnId="{A4ED9DD3-CE63-4A14-9E54-1D5711EE780D}">
      <dgm:prSet/>
      <dgm:spPr/>
      <dgm:t>
        <a:bodyPr/>
        <a:lstStyle/>
        <a:p>
          <a:endParaRPr lang="en-US"/>
        </a:p>
      </dgm:t>
    </dgm:pt>
    <dgm:pt modelId="{FE17F41D-AB4E-4267-B194-EFE7AA7329FE}">
      <dgm:prSet phldrT="[Text]"/>
      <dgm:spPr/>
      <dgm:t>
        <a:bodyPr/>
        <a:lstStyle/>
        <a:p>
          <a:r>
            <a:rPr lang="en-US" dirty="0"/>
            <a:t>99</a:t>
          </a:r>
        </a:p>
      </dgm:t>
    </dgm:pt>
    <dgm:pt modelId="{FABCD62F-226D-4131-88A7-CF2F9248181A}" type="parTrans" cxnId="{606B8A1A-8A43-43D9-BD6A-2452B511DD08}">
      <dgm:prSet/>
      <dgm:spPr/>
      <dgm:t>
        <a:bodyPr/>
        <a:lstStyle/>
        <a:p>
          <a:endParaRPr lang="en-US"/>
        </a:p>
      </dgm:t>
    </dgm:pt>
    <dgm:pt modelId="{9541C9A8-CCFB-4627-9EB7-61A72987A19F}" type="sibTrans" cxnId="{606B8A1A-8A43-43D9-BD6A-2452B511DD08}">
      <dgm:prSet/>
      <dgm:spPr/>
      <dgm:t>
        <a:bodyPr/>
        <a:lstStyle/>
        <a:p>
          <a:endParaRPr lang="en-US"/>
        </a:p>
      </dgm:t>
    </dgm:pt>
    <dgm:pt modelId="{8DCE00C9-5A1F-4EDB-9DB4-8B2A28A19E73}" type="pres">
      <dgm:prSet presAssocID="{162C5930-B58E-4F9E-BE11-A62001459248}" presName="cycleMatrixDiagram" presStyleCnt="0">
        <dgm:presLayoutVars>
          <dgm:chMax val="1"/>
          <dgm:dir/>
          <dgm:animLvl val="lvl"/>
          <dgm:resizeHandles val="exact"/>
        </dgm:presLayoutVars>
      </dgm:prSet>
      <dgm:spPr/>
    </dgm:pt>
    <dgm:pt modelId="{524D9875-9A70-4599-9B2D-20528D95EC8A}" type="pres">
      <dgm:prSet presAssocID="{162C5930-B58E-4F9E-BE11-A62001459248}" presName="children" presStyleCnt="0"/>
      <dgm:spPr/>
    </dgm:pt>
    <dgm:pt modelId="{0C4FB77E-0E0D-4BDE-95C7-17F66141003E}" type="pres">
      <dgm:prSet presAssocID="{162C5930-B58E-4F9E-BE11-A62001459248}" presName="child1group" presStyleCnt="0"/>
      <dgm:spPr/>
    </dgm:pt>
    <dgm:pt modelId="{064A1982-D016-48ED-B75A-A42855BCF40E}" type="pres">
      <dgm:prSet presAssocID="{162C5930-B58E-4F9E-BE11-A62001459248}" presName="child1" presStyleLbl="bgAcc1" presStyleIdx="0" presStyleCnt="4" custLinFactNeighborY="-1215"/>
      <dgm:spPr/>
    </dgm:pt>
    <dgm:pt modelId="{92BEB3E4-1CC4-49FD-B1AF-CEC9BCF41DA3}" type="pres">
      <dgm:prSet presAssocID="{162C5930-B58E-4F9E-BE11-A62001459248}" presName="child1Text" presStyleLbl="bgAcc1" presStyleIdx="0" presStyleCnt="4">
        <dgm:presLayoutVars>
          <dgm:bulletEnabled val="1"/>
        </dgm:presLayoutVars>
      </dgm:prSet>
      <dgm:spPr/>
    </dgm:pt>
    <dgm:pt modelId="{4AABED28-73F9-43DA-87FD-EE02658B5081}" type="pres">
      <dgm:prSet presAssocID="{162C5930-B58E-4F9E-BE11-A62001459248}" presName="child2group" presStyleCnt="0"/>
      <dgm:spPr/>
    </dgm:pt>
    <dgm:pt modelId="{00AC2F39-DAA5-4DDC-9043-AAA3E92F3BD3}" type="pres">
      <dgm:prSet presAssocID="{162C5930-B58E-4F9E-BE11-A62001459248}" presName="child2" presStyleLbl="bgAcc1" presStyleIdx="1" presStyleCnt="4"/>
      <dgm:spPr/>
    </dgm:pt>
    <dgm:pt modelId="{9B5359F2-21EF-44C1-A5F2-5CE89189946B}" type="pres">
      <dgm:prSet presAssocID="{162C5930-B58E-4F9E-BE11-A62001459248}" presName="child2Text" presStyleLbl="bgAcc1" presStyleIdx="1" presStyleCnt="4">
        <dgm:presLayoutVars>
          <dgm:bulletEnabled val="1"/>
        </dgm:presLayoutVars>
      </dgm:prSet>
      <dgm:spPr/>
    </dgm:pt>
    <dgm:pt modelId="{2D48096A-A6BA-47FE-8314-0E70B3F51E13}" type="pres">
      <dgm:prSet presAssocID="{162C5930-B58E-4F9E-BE11-A62001459248}" presName="child3group" presStyleCnt="0"/>
      <dgm:spPr/>
    </dgm:pt>
    <dgm:pt modelId="{D36051D4-3AE9-4A84-BBD0-EAF415DA57C0}" type="pres">
      <dgm:prSet presAssocID="{162C5930-B58E-4F9E-BE11-A62001459248}" presName="child3" presStyleLbl="bgAcc1" presStyleIdx="2" presStyleCnt="4"/>
      <dgm:spPr/>
    </dgm:pt>
    <dgm:pt modelId="{D13D28F1-E850-4E7E-8C92-1CB4A14599E0}" type="pres">
      <dgm:prSet presAssocID="{162C5930-B58E-4F9E-BE11-A62001459248}" presName="child3Text" presStyleLbl="bgAcc1" presStyleIdx="2" presStyleCnt="4">
        <dgm:presLayoutVars>
          <dgm:bulletEnabled val="1"/>
        </dgm:presLayoutVars>
      </dgm:prSet>
      <dgm:spPr/>
    </dgm:pt>
    <dgm:pt modelId="{DFD5F8BC-2C2E-4154-A076-2C1CA8617288}" type="pres">
      <dgm:prSet presAssocID="{162C5930-B58E-4F9E-BE11-A62001459248}" presName="child4group" presStyleCnt="0"/>
      <dgm:spPr/>
    </dgm:pt>
    <dgm:pt modelId="{65D98084-EEB3-4179-8963-D0AF12D8C991}" type="pres">
      <dgm:prSet presAssocID="{162C5930-B58E-4F9E-BE11-A62001459248}" presName="child4" presStyleLbl="bgAcc1" presStyleIdx="3" presStyleCnt="4"/>
      <dgm:spPr/>
    </dgm:pt>
    <dgm:pt modelId="{49B1774D-27F9-4BC7-B376-45720E4B1706}" type="pres">
      <dgm:prSet presAssocID="{162C5930-B58E-4F9E-BE11-A62001459248}" presName="child4Text" presStyleLbl="bgAcc1" presStyleIdx="3" presStyleCnt="4">
        <dgm:presLayoutVars>
          <dgm:bulletEnabled val="1"/>
        </dgm:presLayoutVars>
      </dgm:prSet>
      <dgm:spPr/>
    </dgm:pt>
    <dgm:pt modelId="{79349432-EC41-46D7-A534-B729D638FD64}" type="pres">
      <dgm:prSet presAssocID="{162C5930-B58E-4F9E-BE11-A62001459248}" presName="childPlaceholder" presStyleCnt="0"/>
      <dgm:spPr/>
    </dgm:pt>
    <dgm:pt modelId="{5BE66661-ABF3-4EBE-AAAC-D5FA73B1E015}" type="pres">
      <dgm:prSet presAssocID="{162C5930-B58E-4F9E-BE11-A62001459248}" presName="circle" presStyleCnt="0"/>
      <dgm:spPr/>
    </dgm:pt>
    <dgm:pt modelId="{F90F731D-D618-4E84-A856-CC3E9CEFF7F0}" type="pres">
      <dgm:prSet presAssocID="{162C5930-B58E-4F9E-BE11-A62001459248}" presName="quadrant1" presStyleLbl="node1" presStyleIdx="0" presStyleCnt="4">
        <dgm:presLayoutVars>
          <dgm:chMax val="1"/>
          <dgm:bulletEnabled val="1"/>
        </dgm:presLayoutVars>
      </dgm:prSet>
      <dgm:spPr/>
    </dgm:pt>
    <dgm:pt modelId="{4D2C333C-A285-4FC4-A253-BEC8457FC86A}" type="pres">
      <dgm:prSet presAssocID="{162C5930-B58E-4F9E-BE11-A62001459248}" presName="quadrant2" presStyleLbl="node1" presStyleIdx="1" presStyleCnt="4">
        <dgm:presLayoutVars>
          <dgm:chMax val="1"/>
          <dgm:bulletEnabled val="1"/>
        </dgm:presLayoutVars>
      </dgm:prSet>
      <dgm:spPr/>
    </dgm:pt>
    <dgm:pt modelId="{FFA06D72-29B9-4D2B-9039-ECB1545C6D66}" type="pres">
      <dgm:prSet presAssocID="{162C5930-B58E-4F9E-BE11-A62001459248}" presName="quadrant3" presStyleLbl="node1" presStyleIdx="2" presStyleCnt="4">
        <dgm:presLayoutVars>
          <dgm:chMax val="1"/>
          <dgm:bulletEnabled val="1"/>
        </dgm:presLayoutVars>
      </dgm:prSet>
      <dgm:spPr/>
    </dgm:pt>
    <dgm:pt modelId="{8E92AC6D-7FB9-4CF6-BCD6-021A41AC589E}" type="pres">
      <dgm:prSet presAssocID="{162C5930-B58E-4F9E-BE11-A62001459248}" presName="quadrant4" presStyleLbl="node1" presStyleIdx="3" presStyleCnt="4">
        <dgm:presLayoutVars>
          <dgm:chMax val="1"/>
          <dgm:bulletEnabled val="1"/>
        </dgm:presLayoutVars>
      </dgm:prSet>
      <dgm:spPr/>
    </dgm:pt>
    <dgm:pt modelId="{1AAD0004-7AF2-4D6A-8A13-8274D52FF90B}" type="pres">
      <dgm:prSet presAssocID="{162C5930-B58E-4F9E-BE11-A62001459248}" presName="quadrantPlaceholder" presStyleCnt="0"/>
      <dgm:spPr/>
    </dgm:pt>
    <dgm:pt modelId="{C83183E6-5309-40E4-9129-14EBA1AEC513}" type="pres">
      <dgm:prSet presAssocID="{162C5930-B58E-4F9E-BE11-A62001459248}" presName="center1" presStyleLbl="fgShp" presStyleIdx="0" presStyleCnt="2"/>
      <dgm:spPr/>
    </dgm:pt>
    <dgm:pt modelId="{C1CABA30-E3BC-4587-A220-74461120E9A6}" type="pres">
      <dgm:prSet presAssocID="{162C5930-B58E-4F9E-BE11-A62001459248}" presName="center2" presStyleLbl="fgShp" presStyleIdx="1" presStyleCnt="2"/>
      <dgm:spPr/>
    </dgm:pt>
  </dgm:ptLst>
  <dgm:cxnLst>
    <dgm:cxn modelId="{A4ED9DD3-CE63-4A14-9E54-1D5711EE780D}" srcId="{162C5930-B58E-4F9E-BE11-A62001459248}" destId="{2ED93321-4998-4DCE-BACB-5A5347DE198F}" srcOrd="3" destOrd="0" parTransId="{F2B3301D-202E-44ED-9695-F566A61A389E}" sibTransId="{7C25BA52-A62D-48B7-9ECA-54128028BE5E}"/>
    <dgm:cxn modelId="{477C6F2A-1221-4CD2-9498-6E61BC4700DB}" type="presOf" srcId="{B463AEDE-B892-42CD-9255-E68DE5AFDD31}" destId="{F90F731D-D618-4E84-A856-CC3E9CEFF7F0}" srcOrd="0" destOrd="0" presId="urn:microsoft.com/office/officeart/2005/8/layout/cycle4"/>
    <dgm:cxn modelId="{FDD46DF3-6309-47AE-B9BC-1EC22864F7A0}" srcId="{162C5930-B58E-4F9E-BE11-A62001459248}" destId="{20804413-F5C5-497F-AD6E-CD9DA6960F2F}" srcOrd="1" destOrd="0" parTransId="{CB73CF55-ED3F-4C18-8312-F1EB873D19B8}" sibTransId="{0330B4A3-EE4A-4155-BDCE-C6BD0FD73DCB}"/>
    <dgm:cxn modelId="{16B7A641-80B0-4B7B-B9E9-0EAB0D9951A9}" srcId="{A6981ED5-34EB-4DC6-9346-9302D85895D1}" destId="{E39D7526-2F0A-428C-BD77-0E84C7FA6B51}" srcOrd="0" destOrd="0" parTransId="{5E230BEB-AE98-42EC-B98B-F3333BF5220A}" sibTransId="{980DDFD9-A5A0-49B5-8534-15EE6366CCC7}"/>
    <dgm:cxn modelId="{B74788EC-718A-4EDC-9669-F664508A7D9C}" type="presOf" srcId="{EAF08C7C-119D-41BF-8942-6A1FBFCB83C8}" destId="{92BEB3E4-1CC4-49FD-B1AF-CEC9BCF41DA3}" srcOrd="1" destOrd="0" presId="urn:microsoft.com/office/officeart/2005/8/layout/cycle4"/>
    <dgm:cxn modelId="{09625E3B-ECD4-4F8B-BB3B-17511D07F841}" type="presOf" srcId="{162C5930-B58E-4F9E-BE11-A62001459248}" destId="{8DCE00C9-5A1F-4EDB-9DB4-8B2A28A19E73}" srcOrd="0" destOrd="0" presId="urn:microsoft.com/office/officeart/2005/8/layout/cycle4"/>
    <dgm:cxn modelId="{FF5EC727-7EA1-4203-AD7E-DF0DB72CDFA9}" type="presOf" srcId="{E39D7526-2F0A-428C-BD77-0E84C7FA6B51}" destId="{D36051D4-3AE9-4A84-BBD0-EAF415DA57C0}" srcOrd="0" destOrd="0" presId="urn:microsoft.com/office/officeart/2005/8/layout/cycle4"/>
    <dgm:cxn modelId="{A34AC5CD-7349-4997-A436-1FAF6638AE10}" srcId="{20804413-F5C5-497F-AD6E-CD9DA6960F2F}" destId="{60B32D99-8C56-42C8-9489-E59FFBD59B63}" srcOrd="0" destOrd="0" parTransId="{0D19A0CB-69EC-47DC-AEFE-C418498F3D57}" sibTransId="{1FE59C15-E7D0-4909-8C99-083B58A4BD7B}"/>
    <dgm:cxn modelId="{5ACF9BA9-2883-4AC1-B23C-059DFD8123D2}" type="presOf" srcId="{EAF08C7C-119D-41BF-8942-6A1FBFCB83C8}" destId="{064A1982-D016-48ED-B75A-A42855BCF40E}" srcOrd="0" destOrd="0" presId="urn:microsoft.com/office/officeart/2005/8/layout/cycle4"/>
    <dgm:cxn modelId="{60545E76-EBB0-428B-93B3-05884E45AE8C}" srcId="{B463AEDE-B892-42CD-9255-E68DE5AFDD31}" destId="{EAF08C7C-119D-41BF-8942-6A1FBFCB83C8}" srcOrd="0" destOrd="0" parTransId="{FC76697F-8182-466D-8B70-B64BA879E2EA}" sibTransId="{151F4FA5-AC5E-471C-9192-9CA7FBA9C8F2}"/>
    <dgm:cxn modelId="{E76ABEED-1A73-49BC-9C76-4D8E5B0C09B6}" type="presOf" srcId="{2ED93321-4998-4DCE-BACB-5A5347DE198F}" destId="{8E92AC6D-7FB9-4CF6-BCD6-021A41AC589E}" srcOrd="0" destOrd="0" presId="urn:microsoft.com/office/officeart/2005/8/layout/cycle4"/>
    <dgm:cxn modelId="{C91F6660-FB3E-4294-A92C-E3386A8B2AD5}" type="presOf" srcId="{E39D7526-2F0A-428C-BD77-0E84C7FA6B51}" destId="{D13D28F1-E850-4E7E-8C92-1CB4A14599E0}" srcOrd="1" destOrd="0" presId="urn:microsoft.com/office/officeart/2005/8/layout/cycle4"/>
    <dgm:cxn modelId="{2EC1178C-80EF-4C1F-9962-C7E4C2C5231E}" type="presOf" srcId="{FE17F41D-AB4E-4267-B194-EFE7AA7329FE}" destId="{65D98084-EEB3-4179-8963-D0AF12D8C991}" srcOrd="0" destOrd="0" presId="urn:microsoft.com/office/officeart/2005/8/layout/cycle4"/>
    <dgm:cxn modelId="{8F495017-E99C-4955-8B5A-F4D09F2F65EE}" srcId="{162C5930-B58E-4F9E-BE11-A62001459248}" destId="{A6981ED5-34EB-4DC6-9346-9302D85895D1}" srcOrd="2" destOrd="0" parTransId="{77FF74C3-E2F9-4340-B1CE-EF365DDFF0EF}" sibTransId="{9ABC37BA-A7D7-404C-8687-51E573CFB00C}"/>
    <dgm:cxn modelId="{09629A48-CA35-4058-83C9-998975A09A21}" type="presOf" srcId="{FE17F41D-AB4E-4267-B194-EFE7AA7329FE}" destId="{49B1774D-27F9-4BC7-B376-45720E4B1706}" srcOrd="1" destOrd="0" presId="urn:microsoft.com/office/officeart/2005/8/layout/cycle4"/>
    <dgm:cxn modelId="{9F719BA4-9FF4-4191-9F2A-EEEFF4642F60}" type="presOf" srcId="{60B32D99-8C56-42C8-9489-E59FFBD59B63}" destId="{9B5359F2-21EF-44C1-A5F2-5CE89189946B}" srcOrd="1" destOrd="0" presId="urn:microsoft.com/office/officeart/2005/8/layout/cycle4"/>
    <dgm:cxn modelId="{606B8A1A-8A43-43D9-BD6A-2452B511DD08}" srcId="{2ED93321-4998-4DCE-BACB-5A5347DE198F}" destId="{FE17F41D-AB4E-4267-B194-EFE7AA7329FE}" srcOrd="0" destOrd="0" parTransId="{FABCD62F-226D-4131-88A7-CF2F9248181A}" sibTransId="{9541C9A8-CCFB-4627-9EB7-61A72987A19F}"/>
    <dgm:cxn modelId="{738C9539-1B29-4422-8249-5477906F5CD2}" srcId="{162C5930-B58E-4F9E-BE11-A62001459248}" destId="{B463AEDE-B892-42CD-9255-E68DE5AFDD31}" srcOrd="0" destOrd="0" parTransId="{6DAE462E-A0ED-44D9-8E69-5A6480F0BEC2}" sibTransId="{B0E9C9C8-AF52-4F30-A608-4E69387BA3EA}"/>
    <dgm:cxn modelId="{15A1334D-47F2-4EBA-9862-706061731A80}" type="presOf" srcId="{20804413-F5C5-497F-AD6E-CD9DA6960F2F}" destId="{4D2C333C-A285-4FC4-A253-BEC8457FC86A}" srcOrd="0" destOrd="0" presId="urn:microsoft.com/office/officeart/2005/8/layout/cycle4"/>
    <dgm:cxn modelId="{227C14C9-C65A-42F1-8059-A9C658246ED6}" type="presOf" srcId="{A6981ED5-34EB-4DC6-9346-9302D85895D1}" destId="{FFA06D72-29B9-4D2B-9039-ECB1545C6D66}" srcOrd="0" destOrd="0" presId="urn:microsoft.com/office/officeart/2005/8/layout/cycle4"/>
    <dgm:cxn modelId="{05296D52-2648-4429-889E-0072361E05CF}" type="presOf" srcId="{60B32D99-8C56-42C8-9489-E59FFBD59B63}" destId="{00AC2F39-DAA5-4DDC-9043-AAA3E92F3BD3}" srcOrd="0" destOrd="0" presId="urn:microsoft.com/office/officeart/2005/8/layout/cycle4"/>
    <dgm:cxn modelId="{799658FE-9E9F-4F2F-AF79-BBE2D9E8B2B0}" type="presParOf" srcId="{8DCE00C9-5A1F-4EDB-9DB4-8B2A28A19E73}" destId="{524D9875-9A70-4599-9B2D-20528D95EC8A}" srcOrd="0" destOrd="0" presId="urn:microsoft.com/office/officeart/2005/8/layout/cycle4"/>
    <dgm:cxn modelId="{AB982773-B4D9-416D-9CAF-62381552B72A}" type="presParOf" srcId="{524D9875-9A70-4599-9B2D-20528D95EC8A}" destId="{0C4FB77E-0E0D-4BDE-95C7-17F66141003E}" srcOrd="0" destOrd="0" presId="urn:microsoft.com/office/officeart/2005/8/layout/cycle4"/>
    <dgm:cxn modelId="{16C5DA88-3A9E-4C92-85AC-7B1DE99C58E6}" type="presParOf" srcId="{0C4FB77E-0E0D-4BDE-95C7-17F66141003E}" destId="{064A1982-D016-48ED-B75A-A42855BCF40E}" srcOrd="0" destOrd="0" presId="urn:microsoft.com/office/officeart/2005/8/layout/cycle4"/>
    <dgm:cxn modelId="{D01EB6C0-EE96-47EC-A081-F93EA5491E91}" type="presParOf" srcId="{0C4FB77E-0E0D-4BDE-95C7-17F66141003E}" destId="{92BEB3E4-1CC4-49FD-B1AF-CEC9BCF41DA3}" srcOrd="1" destOrd="0" presId="urn:microsoft.com/office/officeart/2005/8/layout/cycle4"/>
    <dgm:cxn modelId="{D05E3D25-2D22-447E-A762-F56E4DBEC829}" type="presParOf" srcId="{524D9875-9A70-4599-9B2D-20528D95EC8A}" destId="{4AABED28-73F9-43DA-87FD-EE02658B5081}" srcOrd="1" destOrd="0" presId="urn:microsoft.com/office/officeart/2005/8/layout/cycle4"/>
    <dgm:cxn modelId="{D23B4B33-C57C-40A4-ADFD-197BBEB15413}" type="presParOf" srcId="{4AABED28-73F9-43DA-87FD-EE02658B5081}" destId="{00AC2F39-DAA5-4DDC-9043-AAA3E92F3BD3}" srcOrd="0" destOrd="0" presId="urn:microsoft.com/office/officeart/2005/8/layout/cycle4"/>
    <dgm:cxn modelId="{6F98B2FC-23DA-4E1B-B252-995AD67340F6}" type="presParOf" srcId="{4AABED28-73F9-43DA-87FD-EE02658B5081}" destId="{9B5359F2-21EF-44C1-A5F2-5CE89189946B}" srcOrd="1" destOrd="0" presId="urn:microsoft.com/office/officeart/2005/8/layout/cycle4"/>
    <dgm:cxn modelId="{4043DA27-F97B-47E1-B6BE-F82CC537388B}" type="presParOf" srcId="{524D9875-9A70-4599-9B2D-20528D95EC8A}" destId="{2D48096A-A6BA-47FE-8314-0E70B3F51E13}" srcOrd="2" destOrd="0" presId="urn:microsoft.com/office/officeart/2005/8/layout/cycle4"/>
    <dgm:cxn modelId="{35809E75-59F8-4C9D-9CEE-CD968569A67B}" type="presParOf" srcId="{2D48096A-A6BA-47FE-8314-0E70B3F51E13}" destId="{D36051D4-3AE9-4A84-BBD0-EAF415DA57C0}" srcOrd="0" destOrd="0" presId="urn:microsoft.com/office/officeart/2005/8/layout/cycle4"/>
    <dgm:cxn modelId="{5AC98389-ED86-4716-A938-BC31B5F21571}" type="presParOf" srcId="{2D48096A-A6BA-47FE-8314-0E70B3F51E13}" destId="{D13D28F1-E850-4E7E-8C92-1CB4A14599E0}" srcOrd="1" destOrd="0" presId="urn:microsoft.com/office/officeart/2005/8/layout/cycle4"/>
    <dgm:cxn modelId="{098D09B5-2B13-4C1B-93F8-FE102B522A12}" type="presParOf" srcId="{524D9875-9A70-4599-9B2D-20528D95EC8A}" destId="{DFD5F8BC-2C2E-4154-A076-2C1CA8617288}" srcOrd="3" destOrd="0" presId="urn:microsoft.com/office/officeart/2005/8/layout/cycle4"/>
    <dgm:cxn modelId="{56A10F86-5EAF-49A0-9AC1-B0866AD7AE69}" type="presParOf" srcId="{DFD5F8BC-2C2E-4154-A076-2C1CA8617288}" destId="{65D98084-EEB3-4179-8963-D0AF12D8C991}" srcOrd="0" destOrd="0" presId="urn:microsoft.com/office/officeart/2005/8/layout/cycle4"/>
    <dgm:cxn modelId="{780BB6E2-7C31-4F9B-BF05-756509B21FBD}" type="presParOf" srcId="{DFD5F8BC-2C2E-4154-A076-2C1CA8617288}" destId="{49B1774D-27F9-4BC7-B376-45720E4B1706}" srcOrd="1" destOrd="0" presId="urn:microsoft.com/office/officeart/2005/8/layout/cycle4"/>
    <dgm:cxn modelId="{C624C124-190D-4D96-ACD5-54D58302033E}" type="presParOf" srcId="{524D9875-9A70-4599-9B2D-20528D95EC8A}" destId="{79349432-EC41-46D7-A534-B729D638FD64}" srcOrd="4" destOrd="0" presId="urn:microsoft.com/office/officeart/2005/8/layout/cycle4"/>
    <dgm:cxn modelId="{70599314-2323-4640-AB40-13E30B6B781C}" type="presParOf" srcId="{8DCE00C9-5A1F-4EDB-9DB4-8B2A28A19E73}" destId="{5BE66661-ABF3-4EBE-AAAC-D5FA73B1E015}" srcOrd="1" destOrd="0" presId="urn:microsoft.com/office/officeart/2005/8/layout/cycle4"/>
    <dgm:cxn modelId="{69A4AB85-DF07-421D-9FD4-A8A6D9AE42B7}" type="presParOf" srcId="{5BE66661-ABF3-4EBE-AAAC-D5FA73B1E015}" destId="{F90F731D-D618-4E84-A856-CC3E9CEFF7F0}" srcOrd="0" destOrd="0" presId="urn:microsoft.com/office/officeart/2005/8/layout/cycle4"/>
    <dgm:cxn modelId="{0003BBAB-2C6F-4D77-967E-746ACA4A5014}" type="presParOf" srcId="{5BE66661-ABF3-4EBE-AAAC-D5FA73B1E015}" destId="{4D2C333C-A285-4FC4-A253-BEC8457FC86A}" srcOrd="1" destOrd="0" presId="urn:microsoft.com/office/officeart/2005/8/layout/cycle4"/>
    <dgm:cxn modelId="{D0DC21F4-7E8B-4BF7-94D4-AE6F33336B64}" type="presParOf" srcId="{5BE66661-ABF3-4EBE-AAAC-D5FA73B1E015}" destId="{FFA06D72-29B9-4D2B-9039-ECB1545C6D66}" srcOrd="2" destOrd="0" presId="urn:microsoft.com/office/officeart/2005/8/layout/cycle4"/>
    <dgm:cxn modelId="{EF2D3FDA-C72D-4356-A220-3277EC45CAA3}" type="presParOf" srcId="{5BE66661-ABF3-4EBE-AAAC-D5FA73B1E015}" destId="{8E92AC6D-7FB9-4CF6-BCD6-021A41AC589E}" srcOrd="3" destOrd="0" presId="urn:microsoft.com/office/officeart/2005/8/layout/cycle4"/>
    <dgm:cxn modelId="{46D40A14-87BC-4D53-880C-E914656DCBA0}" type="presParOf" srcId="{5BE66661-ABF3-4EBE-AAAC-D5FA73B1E015}" destId="{1AAD0004-7AF2-4D6A-8A13-8274D52FF90B}" srcOrd="4" destOrd="0" presId="urn:microsoft.com/office/officeart/2005/8/layout/cycle4"/>
    <dgm:cxn modelId="{BE1C1FF6-A573-4B86-A82B-2036EDC8D476}" type="presParOf" srcId="{8DCE00C9-5A1F-4EDB-9DB4-8B2A28A19E73}" destId="{C83183E6-5309-40E4-9129-14EBA1AEC513}" srcOrd="2" destOrd="0" presId="urn:microsoft.com/office/officeart/2005/8/layout/cycle4"/>
    <dgm:cxn modelId="{EDCDDE02-5350-4797-9F2D-B0F416E777E0}" type="presParOf" srcId="{8DCE00C9-5A1F-4EDB-9DB4-8B2A28A19E73}" destId="{C1CABA30-E3BC-4587-A220-74461120E9A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92699-186A-4004-A9CC-6E0F0C933BA6}">
      <dsp:nvSpPr>
        <dsp:cNvPr id="0" name=""/>
        <dsp:cNvSpPr/>
      </dsp:nvSpPr>
      <dsp:spPr>
        <a:xfrm>
          <a:off x="0" y="1295106"/>
          <a:ext cx="10537947" cy="172680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5D9AE-6081-4767-9ED8-BEC6C155B91B}">
      <dsp:nvSpPr>
        <dsp:cNvPr id="0" name=""/>
        <dsp:cNvSpPr/>
      </dsp:nvSpPr>
      <dsp:spPr>
        <a:xfrm>
          <a:off x="3501"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Project Description</a:t>
          </a:r>
        </a:p>
      </dsp:txBody>
      <dsp:txXfrm>
        <a:off x="3501" y="0"/>
        <a:ext cx="984073" cy="1726809"/>
      </dsp:txXfrm>
    </dsp:sp>
    <dsp:sp modelId="{2A875CFD-2FBF-4FFF-9A94-ABFDCF4999F7}">
      <dsp:nvSpPr>
        <dsp:cNvPr id="0" name=""/>
        <dsp:cNvSpPr/>
      </dsp:nvSpPr>
      <dsp:spPr>
        <a:xfrm>
          <a:off x="279687"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52913-A3B4-4C3A-9DA8-2DF404790960}">
      <dsp:nvSpPr>
        <dsp:cNvPr id="0" name=""/>
        <dsp:cNvSpPr/>
      </dsp:nvSpPr>
      <dsp:spPr>
        <a:xfrm>
          <a:off x="1036779" y="2590213"/>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Problem Statement</a:t>
          </a:r>
        </a:p>
      </dsp:txBody>
      <dsp:txXfrm>
        <a:off x="1036779" y="2590213"/>
        <a:ext cx="984073" cy="1726809"/>
      </dsp:txXfrm>
    </dsp:sp>
    <dsp:sp modelId="{09207BBE-7A0F-4E28-ABE7-979BBBFAFF98}">
      <dsp:nvSpPr>
        <dsp:cNvPr id="0" name=""/>
        <dsp:cNvSpPr/>
      </dsp:nvSpPr>
      <dsp:spPr>
        <a:xfrm>
          <a:off x="1312964"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58F01-1B45-4A10-A751-AFAF5B8A5260}">
      <dsp:nvSpPr>
        <dsp:cNvPr id="0" name=""/>
        <dsp:cNvSpPr/>
      </dsp:nvSpPr>
      <dsp:spPr>
        <a:xfrm>
          <a:off x="2070056"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Project Flow</a:t>
          </a:r>
        </a:p>
      </dsp:txBody>
      <dsp:txXfrm>
        <a:off x="2070056" y="0"/>
        <a:ext cx="984073" cy="1726809"/>
      </dsp:txXfrm>
    </dsp:sp>
    <dsp:sp modelId="{31B015F6-C146-4B0C-ACB2-66F8342370AF}">
      <dsp:nvSpPr>
        <dsp:cNvPr id="0" name=""/>
        <dsp:cNvSpPr/>
      </dsp:nvSpPr>
      <dsp:spPr>
        <a:xfrm>
          <a:off x="2346241"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4A0A0-BF43-4490-82E0-6881643A7772}">
      <dsp:nvSpPr>
        <dsp:cNvPr id="0" name=""/>
        <dsp:cNvSpPr/>
      </dsp:nvSpPr>
      <dsp:spPr>
        <a:xfrm>
          <a:off x="3103333" y="2590213"/>
          <a:ext cx="1229097"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Exploratory Data Analysis &amp; Data Insights</a:t>
          </a:r>
        </a:p>
      </dsp:txBody>
      <dsp:txXfrm>
        <a:off x="3103333" y="2590213"/>
        <a:ext cx="1229097" cy="1726809"/>
      </dsp:txXfrm>
    </dsp:sp>
    <dsp:sp modelId="{96B81810-A893-4163-B9BD-983A1701F29A}">
      <dsp:nvSpPr>
        <dsp:cNvPr id="0" name=""/>
        <dsp:cNvSpPr/>
      </dsp:nvSpPr>
      <dsp:spPr>
        <a:xfrm>
          <a:off x="3502031"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3485E-9C7A-4D7D-BBD1-96BEC9259CA3}">
      <dsp:nvSpPr>
        <dsp:cNvPr id="0" name=""/>
        <dsp:cNvSpPr/>
      </dsp:nvSpPr>
      <dsp:spPr>
        <a:xfrm>
          <a:off x="4381635" y="0"/>
          <a:ext cx="1318442"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Data Preprocessing &amp; Feature Engineering</a:t>
          </a:r>
          <a:endParaRPr lang="en-US" sz="1400" kern="1200" dirty="0"/>
        </a:p>
      </dsp:txBody>
      <dsp:txXfrm>
        <a:off x="4381635" y="0"/>
        <a:ext cx="1318442" cy="1726809"/>
      </dsp:txXfrm>
    </dsp:sp>
    <dsp:sp modelId="{B58DE94D-8966-4CBD-838B-714E0B372F47}">
      <dsp:nvSpPr>
        <dsp:cNvPr id="0" name=""/>
        <dsp:cNvSpPr/>
      </dsp:nvSpPr>
      <dsp:spPr>
        <a:xfrm>
          <a:off x="4825004"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9EBC7-375B-4F2A-8B8D-7A7198B0F8F2}">
      <dsp:nvSpPr>
        <dsp:cNvPr id="0" name=""/>
        <dsp:cNvSpPr/>
      </dsp:nvSpPr>
      <dsp:spPr>
        <a:xfrm>
          <a:off x="5749280" y="2590213"/>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Model Building</a:t>
          </a:r>
        </a:p>
      </dsp:txBody>
      <dsp:txXfrm>
        <a:off x="5749280" y="2590213"/>
        <a:ext cx="984073" cy="1726809"/>
      </dsp:txXfrm>
    </dsp:sp>
    <dsp:sp modelId="{EFA414BF-E471-4F55-9908-F0FA0D880431}">
      <dsp:nvSpPr>
        <dsp:cNvPr id="0" name=""/>
        <dsp:cNvSpPr/>
      </dsp:nvSpPr>
      <dsp:spPr>
        <a:xfrm>
          <a:off x="6025466"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330D4-86A5-44A4-97F7-043EDA0DF478}">
      <dsp:nvSpPr>
        <dsp:cNvPr id="0" name=""/>
        <dsp:cNvSpPr/>
      </dsp:nvSpPr>
      <dsp:spPr>
        <a:xfrm>
          <a:off x="6782557" y="0"/>
          <a:ext cx="984073"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Model Evaluation</a:t>
          </a:r>
        </a:p>
      </dsp:txBody>
      <dsp:txXfrm>
        <a:off x="6782557" y="0"/>
        <a:ext cx="984073" cy="1726809"/>
      </dsp:txXfrm>
    </dsp:sp>
    <dsp:sp modelId="{88E720F5-25F1-4101-AB4F-4F31AAD980C7}">
      <dsp:nvSpPr>
        <dsp:cNvPr id="0" name=""/>
        <dsp:cNvSpPr/>
      </dsp:nvSpPr>
      <dsp:spPr>
        <a:xfrm>
          <a:off x="7058743"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49CF0-0817-4D34-BCBE-E53FA09DB631}">
      <dsp:nvSpPr>
        <dsp:cNvPr id="0" name=""/>
        <dsp:cNvSpPr/>
      </dsp:nvSpPr>
      <dsp:spPr>
        <a:xfrm>
          <a:off x="7815835" y="2590213"/>
          <a:ext cx="1664816" cy="172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7815835" y="2590213"/>
        <a:ext cx="1664816" cy="1726809"/>
      </dsp:txXfrm>
    </dsp:sp>
    <dsp:sp modelId="{EEA27AB8-EFDA-4EFE-B494-7459505E3C62}">
      <dsp:nvSpPr>
        <dsp:cNvPr id="0" name=""/>
        <dsp:cNvSpPr/>
      </dsp:nvSpPr>
      <dsp:spPr>
        <a:xfrm>
          <a:off x="8432392" y="1942660"/>
          <a:ext cx="431702" cy="431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0A412-A69A-465E-90FC-D95F1169BE29}">
      <dsp:nvSpPr>
        <dsp:cNvPr id="0" name=""/>
        <dsp:cNvSpPr/>
      </dsp:nvSpPr>
      <dsp:spPr>
        <a:xfrm>
          <a:off x="4093373" y="1565692"/>
          <a:ext cx="1990062" cy="172148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4423154" y="1850966"/>
        <a:ext cx="1330500" cy="1150936"/>
      </dsp:txXfrm>
    </dsp:sp>
    <dsp:sp modelId="{3E345340-E607-4D64-BF7D-94480EE2E2EC}">
      <dsp:nvSpPr>
        <dsp:cNvPr id="0" name=""/>
        <dsp:cNvSpPr/>
      </dsp:nvSpPr>
      <dsp:spPr>
        <a:xfrm>
          <a:off x="5339535" y="742077"/>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BBF0E-6A28-41F2-A235-FC335186E0D3}">
      <dsp:nvSpPr>
        <dsp:cNvPr id="0" name=""/>
        <dsp:cNvSpPr/>
      </dsp:nvSpPr>
      <dsp:spPr>
        <a:xfrm>
          <a:off x="4276687" y="0"/>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Acquisition</a:t>
          </a:r>
        </a:p>
      </dsp:txBody>
      <dsp:txXfrm>
        <a:off x="4546952" y="233811"/>
        <a:ext cx="1090312" cy="943248"/>
      </dsp:txXfrm>
    </dsp:sp>
    <dsp:sp modelId="{020F7470-F004-444A-896D-B4975AD4EBE4}">
      <dsp:nvSpPr>
        <dsp:cNvPr id="0" name=""/>
        <dsp:cNvSpPr/>
      </dsp:nvSpPr>
      <dsp:spPr>
        <a:xfrm>
          <a:off x="6215829" y="1951533"/>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630BB-4A17-48F5-AA5E-35BC81D21B79}">
      <dsp:nvSpPr>
        <dsp:cNvPr id="0" name=""/>
        <dsp:cNvSpPr/>
      </dsp:nvSpPr>
      <dsp:spPr>
        <a:xfrm>
          <a:off x="5772358" y="867779"/>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Data Analysis</a:t>
          </a:r>
        </a:p>
      </dsp:txBody>
      <dsp:txXfrm>
        <a:off x="6042623" y="1101590"/>
        <a:ext cx="1090312" cy="943248"/>
      </dsp:txXfrm>
    </dsp:sp>
    <dsp:sp modelId="{3904F983-831D-441D-A2A0-2875E246DEF5}">
      <dsp:nvSpPr>
        <dsp:cNvPr id="0" name=""/>
        <dsp:cNvSpPr/>
      </dsp:nvSpPr>
      <dsp:spPr>
        <a:xfrm>
          <a:off x="5607098" y="3316782"/>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921D1-6F81-4AC8-B536-DABA1B5AD311}">
      <dsp:nvSpPr>
        <dsp:cNvPr id="0" name=""/>
        <dsp:cNvSpPr/>
      </dsp:nvSpPr>
      <dsp:spPr>
        <a:xfrm>
          <a:off x="5772358" y="2573733"/>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Visualization</a:t>
          </a:r>
        </a:p>
      </dsp:txBody>
      <dsp:txXfrm>
        <a:off x="6042623" y="2807544"/>
        <a:ext cx="1090312" cy="943248"/>
      </dsp:txXfrm>
    </dsp:sp>
    <dsp:sp modelId="{E3450B8F-5E3F-424F-A683-A68FEC032FA7}">
      <dsp:nvSpPr>
        <dsp:cNvPr id="0" name=""/>
        <dsp:cNvSpPr/>
      </dsp:nvSpPr>
      <dsp:spPr>
        <a:xfrm>
          <a:off x="4097077" y="3458500"/>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89B5C-C3EA-42F4-9FB3-DE40BEABEF9B}">
      <dsp:nvSpPr>
        <dsp:cNvPr id="0" name=""/>
        <dsp:cNvSpPr/>
      </dsp:nvSpPr>
      <dsp:spPr>
        <a:xfrm>
          <a:off x="4276687" y="3442483"/>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Preprocessing</a:t>
          </a:r>
        </a:p>
      </dsp:txBody>
      <dsp:txXfrm>
        <a:off x="4546952" y="3676294"/>
        <a:ext cx="1090312" cy="943248"/>
      </dsp:txXfrm>
    </dsp:sp>
    <dsp:sp modelId="{8B0ADCB7-08ED-4604-A23D-06BDAA42B5C0}">
      <dsp:nvSpPr>
        <dsp:cNvPr id="0" name=""/>
        <dsp:cNvSpPr/>
      </dsp:nvSpPr>
      <dsp:spPr>
        <a:xfrm>
          <a:off x="3206432" y="2249529"/>
          <a:ext cx="750844" cy="64695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B871C-539A-4029-8E6D-E4E29AF2AE78}">
      <dsp:nvSpPr>
        <dsp:cNvPr id="0" name=""/>
        <dsp:cNvSpPr/>
      </dsp:nvSpPr>
      <dsp:spPr>
        <a:xfrm>
          <a:off x="2774071" y="2574704"/>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Building</a:t>
          </a:r>
        </a:p>
      </dsp:txBody>
      <dsp:txXfrm>
        <a:off x="3044336" y="2808515"/>
        <a:ext cx="1090312" cy="943248"/>
      </dsp:txXfrm>
    </dsp:sp>
    <dsp:sp modelId="{2EA3F9D5-6B5B-4AA0-900F-E5C53D08D788}">
      <dsp:nvSpPr>
        <dsp:cNvPr id="0" name=""/>
        <dsp:cNvSpPr/>
      </dsp:nvSpPr>
      <dsp:spPr>
        <a:xfrm>
          <a:off x="2774071" y="865838"/>
          <a:ext cx="1630842" cy="1410870"/>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Evaluation</a:t>
          </a:r>
        </a:p>
      </dsp:txBody>
      <dsp:txXfrm>
        <a:off x="3044336" y="1099649"/>
        <a:ext cx="1090312" cy="943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051D4-3AE9-4A84-BBD0-EAF415DA57C0}">
      <dsp:nvSpPr>
        <dsp:cNvPr id="0" name=""/>
        <dsp:cNvSpPr/>
      </dsp:nvSpPr>
      <dsp:spPr>
        <a:xfrm>
          <a:off x="1882077" y="1537428"/>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30</a:t>
          </a:r>
        </a:p>
      </dsp:txBody>
      <dsp:txXfrm>
        <a:off x="2233039" y="1734195"/>
        <a:ext cx="750041" cy="510836"/>
      </dsp:txXfrm>
    </dsp:sp>
    <dsp:sp modelId="{65D98084-EEB3-4179-8963-D0AF12D8C991}">
      <dsp:nvSpPr>
        <dsp:cNvPr id="0" name=""/>
        <dsp:cNvSpPr/>
      </dsp:nvSpPr>
      <dsp:spPr>
        <a:xfrm>
          <a:off x="59771" y="1537428"/>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99</a:t>
          </a:r>
        </a:p>
      </dsp:txBody>
      <dsp:txXfrm>
        <a:off x="75664" y="1734195"/>
        <a:ext cx="750041" cy="510836"/>
      </dsp:txXfrm>
    </dsp:sp>
    <dsp:sp modelId="{00AC2F39-DAA5-4DDC-9043-AAA3E92F3BD3}">
      <dsp:nvSpPr>
        <dsp:cNvPr id="0" name=""/>
        <dsp:cNvSpPr/>
      </dsp:nvSpPr>
      <dsp:spPr>
        <a:xfrm>
          <a:off x="1882077" y="0"/>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9</a:t>
          </a:r>
        </a:p>
      </dsp:txBody>
      <dsp:txXfrm>
        <a:off x="2233039" y="15893"/>
        <a:ext cx="750041" cy="510836"/>
      </dsp:txXfrm>
    </dsp:sp>
    <dsp:sp modelId="{064A1982-D016-48ED-B75A-A42855BCF40E}">
      <dsp:nvSpPr>
        <dsp:cNvPr id="0" name=""/>
        <dsp:cNvSpPr/>
      </dsp:nvSpPr>
      <dsp:spPr>
        <a:xfrm>
          <a:off x="59771" y="0"/>
          <a:ext cx="1116896" cy="7234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542</a:t>
          </a:r>
        </a:p>
      </dsp:txBody>
      <dsp:txXfrm>
        <a:off x="75664" y="15893"/>
        <a:ext cx="750041" cy="510836"/>
      </dsp:txXfrm>
    </dsp:sp>
    <dsp:sp modelId="{F90F731D-D618-4E84-A856-CC3E9CEFF7F0}">
      <dsp:nvSpPr>
        <dsp:cNvPr id="0" name=""/>
        <dsp:cNvSpPr/>
      </dsp:nvSpPr>
      <dsp:spPr>
        <a:xfrm>
          <a:off x="527783" y="128872"/>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True Positive</a:t>
          </a:r>
        </a:p>
      </dsp:txBody>
      <dsp:txXfrm>
        <a:off x="814520" y="415609"/>
        <a:ext cx="692243" cy="692243"/>
      </dsp:txXfrm>
    </dsp:sp>
    <dsp:sp modelId="{4D2C333C-A285-4FC4-A253-BEC8457FC86A}">
      <dsp:nvSpPr>
        <dsp:cNvPr id="0" name=""/>
        <dsp:cNvSpPr/>
      </dsp:nvSpPr>
      <dsp:spPr>
        <a:xfrm rot="5400000">
          <a:off x="1551982" y="128872"/>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False Positive</a:t>
          </a:r>
        </a:p>
      </dsp:txBody>
      <dsp:txXfrm rot="-5400000">
        <a:off x="1551982" y="415609"/>
        <a:ext cx="692243" cy="692243"/>
      </dsp:txXfrm>
    </dsp:sp>
    <dsp:sp modelId="{FFA06D72-29B9-4D2B-9039-ECB1545C6D66}">
      <dsp:nvSpPr>
        <dsp:cNvPr id="0" name=""/>
        <dsp:cNvSpPr/>
      </dsp:nvSpPr>
      <dsp:spPr>
        <a:xfrm rot="10800000">
          <a:off x="1551982" y="1153071"/>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True Negative</a:t>
          </a:r>
        </a:p>
      </dsp:txBody>
      <dsp:txXfrm rot="10800000">
        <a:off x="1551982" y="1153071"/>
        <a:ext cx="692243" cy="692243"/>
      </dsp:txXfrm>
    </dsp:sp>
    <dsp:sp modelId="{8E92AC6D-7FB9-4CF6-BCD6-021A41AC589E}">
      <dsp:nvSpPr>
        <dsp:cNvPr id="0" name=""/>
        <dsp:cNvSpPr/>
      </dsp:nvSpPr>
      <dsp:spPr>
        <a:xfrm rot="16200000">
          <a:off x="527783" y="1153071"/>
          <a:ext cx="978980" cy="978980"/>
        </a:xfrm>
        <a:prstGeom prst="pieWedg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False Negative</a:t>
          </a:r>
        </a:p>
      </dsp:txBody>
      <dsp:txXfrm rot="5400000">
        <a:off x="814520" y="1153071"/>
        <a:ext cx="692243" cy="692243"/>
      </dsp:txXfrm>
    </dsp:sp>
    <dsp:sp modelId="{C83183E6-5309-40E4-9129-14EBA1AEC513}">
      <dsp:nvSpPr>
        <dsp:cNvPr id="0" name=""/>
        <dsp:cNvSpPr/>
      </dsp:nvSpPr>
      <dsp:spPr>
        <a:xfrm>
          <a:off x="1360368" y="926979"/>
          <a:ext cx="338008" cy="293920"/>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CABA30-E3BC-4587-A220-74461120E9A6}">
      <dsp:nvSpPr>
        <dsp:cNvPr id="0" name=""/>
        <dsp:cNvSpPr/>
      </dsp:nvSpPr>
      <dsp:spPr>
        <a:xfrm rot="10800000">
          <a:off x="1360368" y="1040025"/>
          <a:ext cx="338008" cy="293920"/>
        </a:xfrm>
        <a:prstGeom prst="circular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648189" cy="1090938"/>
          </a:xfrm>
        </p:spPr>
        <p:txBody>
          <a:bodyPr anchor="b">
            <a:normAutofit/>
          </a:bodyPr>
          <a:lstStyle/>
          <a:p>
            <a:pPr algn="l"/>
            <a:r>
              <a:rPr lang="en-US" dirty="0">
                <a:solidFill>
                  <a:srgbClr val="FFFFFF"/>
                </a:solidFill>
              </a:rPr>
              <a:t>Task 5: student attrition model</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sz="2400" dirty="0">
                <a:solidFill>
                  <a:srgbClr val="FFFFFF"/>
                </a:solidFill>
              </a:rPr>
              <a:t>Nishok M (D-13 batch)</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3900" dirty="0"/>
              <a:t>Exploratory Data Analysis &amp; Data Insights</a:t>
            </a:r>
          </a:p>
        </p:txBody>
      </p:sp>
      <p:sp>
        <p:nvSpPr>
          <p:cNvPr id="11" name="Content Placeholder 8">
            <a:extLst>
              <a:ext uri="{FF2B5EF4-FFF2-40B4-BE49-F238E27FC236}">
                <a16:creationId xmlns:a16="http://schemas.microsoft.com/office/drawing/2014/main" id="{380471F2-FFB5-42A9-B49C-90393477E9C2}"/>
              </a:ext>
            </a:extLst>
          </p:cNvPr>
          <p:cNvSpPr>
            <a:spLocks noGrp="1"/>
          </p:cNvSpPr>
          <p:nvPr>
            <p:ph idx="1"/>
          </p:nvPr>
        </p:nvSpPr>
        <p:spPr>
          <a:xfrm>
            <a:off x="1024128" y="2505808"/>
            <a:ext cx="4429615" cy="3490546"/>
          </a:xfrm>
        </p:spPr>
        <p:txBody>
          <a:bodyPr>
            <a:normAutofit/>
          </a:bodyPr>
          <a:lstStyle/>
          <a:p>
            <a:pPr lvl="1">
              <a:lnSpc>
                <a:spcPct val="150000"/>
              </a:lnSpc>
            </a:pPr>
            <a:r>
              <a:rPr lang="en-US" sz="2400" dirty="0"/>
              <a:t>Students from the departments namely biology, pre-nursing, psychology, early childhood education, nursing have more attrition.</a:t>
            </a:r>
          </a:p>
        </p:txBody>
      </p:sp>
      <p:pic>
        <p:nvPicPr>
          <p:cNvPr id="12" name="Content Placeholder 3"/>
          <p:cNvPicPr>
            <a:picLocks noChangeAspect="1"/>
          </p:cNvPicPr>
          <p:nvPr/>
        </p:nvPicPr>
        <p:blipFill>
          <a:blip r:embed="rId2"/>
          <a:stretch>
            <a:fillRect/>
          </a:stretch>
        </p:blipFill>
        <p:spPr>
          <a:xfrm>
            <a:off x="5531368" y="984736"/>
            <a:ext cx="6432315" cy="5210175"/>
          </a:xfrm>
          <a:prstGeom prst="rect">
            <a:avLst/>
          </a:prstGeom>
        </p:spPr>
      </p:pic>
    </p:spTree>
    <p:extLst>
      <p:ext uri="{BB962C8B-B14F-4D97-AF65-F5344CB8AC3E}">
        <p14:creationId xmlns:p14="http://schemas.microsoft.com/office/powerpoint/2010/main" val="375797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5" name="Picture 4"/>
          <p:cNvPicPr>
            <a:picLocks noChangeAspect="1"/>
          </p:cNvPicPr>
          <p:nvPr/>
        </p:nvPicPr>
        <p:blipFill>
          <a:blip r:embed="rId2"/>
          <a:stretch>
            <a:fillRect/>
          </a:stretch>
        </p:blipFill>
        <p:spPr>
          <a:xfrm>
            <a:off x="1321329" y="1749688"/>
            <a:ext cx="2398439" cy="2252193"/>
          </a:xfrm>
          <a:prstGeom prst="rect">
            <a:avLst/>
          </a:prstGeom>
        </p:spPr>
      </p:pic>
      <p:pic>
        <p:nvPicPr>
          <p:cNvPr id="12" name="Content Placeholder 3"/>
          <p:cNvPicPr>
            <a:picLocks noChangeAspect="1"/>
          </p:cNvPicPr>
          <p:nvPr/>
        </p:nvPicPr>
        <p:blipFill>
          <a:blip r:embed="rId3"/>
          <a:stretch>
            <a:fillRect/>
          </a:stretch>
        </p:blipFill>
        <p:spPr>
          <a:xfrm>
            <a:off x="1066662" y="4188647"/>
            <a:ext cx="2907771" cy="2419266"/>
          </a:xfrm>
          <a:prstGeom prst="rect">
            <a:avLst/>
          </a:prstGeom>
        </p:spPr>
      </p:pic>
      <p:sp>
        <p:nvSpPr>
          <p:cNvPr id="13" name="Content Placeholder 9">
            <a:extLst>
              <a:ext uri="{FF2B5EF4-FFF2-40B4-BE49-F238E27FC236}">
                <a16:creationId xmlns:a16="http://schemas.microsoft.com/office/drawing/2014/main" id="{3CD05974-B63A-4D73-A55F-92267148D27D}"/>
              </a:ext>
            </a:extLst>
          </p:cNvPr>
          <p:cNvSpPr>
            <a:spLocks noGrp="1"/>
          </p:cNvSpPr>
          <p:nvPr>
            <p:ph idx="1"/>
          </p:nvPr>
        </p:nvSpPr>
        <p:spPr>
          <a:xfrm>
            <a:off x="4554071" y="2435469"/>
            <a:ext cx="6190130" cy="3873892"/>
          </a:xfrm>
        </p:spPr>
        <p:txBody>
          <a:bodyPr>
            <a:normAutofit/>
          </a:bodyPr>
          <a:lstStyle/>
          <a:p>
            <a:pPr lvl="1">
              <a:lnSpc>
                <a:spcPct val="150000"/>
              </a:lnSpc>
            </a:pPr>
            <a:r>
              <a:rPr lang="en-US" sz="2400" dirty="0"/>
              <a:t>International students attrits lesser than the native students</a:t>
            </a:r>
          </a:p>
          <a:p>
            <a:pPr marL="128016" lvl="1" indent="0">
              <a:buNone/>
            </a:pPr>
            <a:endParaRPr lang="en-US" sz="2400" dirty="0"/>
          </a:p>
          <a:p>
            <a:pPr lvl="1">
              <a:lnSpc>
                <a:spcPct val="150000"/>
              </a:lnSpc>
            </a:pPr>
            <a:r>
              <a:rPr lang="en-US" sz="2400" dirty="0"/>
              <a:t>The students who stays off campus drops out more than the ones who lives on campus.</a:t>
            </a:r>
          </a:p>
        </p:txBody>
      </p:sp>
    </p:spTree>
    <p:extLst>
      <p:ext uri="{BB962C8B-B14F-4D97-AF65-F5344CB8AC3E}">
        <p14:creationId xmlns:p14="http://schemas.microsoft.com/office/powerpoint/2010/main" val="104008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IN" dirty="0"/>
              <a:t>Exploratory Data Analysis &amp; Data Insights</a:t>
            </a:r>
          </a:p>
        </p:txBody>
      </p:sp>
      <p:sp>
        <p:nvSpPr>
          <p:cNvPr id="10" name="Content Placeholder 9">
            <a:extLst>
              <a:ext uri="{FF2B5EF4-FFF2-40B4-BE49-F238E27FC236}">
                <a16:creationId xmlns:a16="http://schemas.microsoft.com/office/drawing/2014/main" id="{29902C49-A77C-4017-AA7D-150ED1745975}"/>
              </a:ext>
            </a:extLst>
          </p:cNvPr>
          <p:cNvSpPr>
            <a:spLocks noGrp="1"/>
          </p:cNvSpPr>
          <p:nvPr>
            <p:ph idx="1"/>
          </p:nvPr>
        </p:nvSpPr>
        <p:spPr>
          <a:xfrm>
            <a:off x="1024128" y="2286000"/>
            <a:ext cx="6066818" cy="4023360"/>
          </a:xfrm>
        </p:spPr>
        <p:txBody>
          <a:bodyPr>
            <a:normAutofit/>
          </a:bodyPr>
          <a:lstStyle/>
          <a:p>
            <a:pPr lvl="1">
              <a:lnSpc>
                <a:spcPct val="150000"/>
              </a:lnSpc>
            </a:pPr>
            <a:r>
              <a:rPr lang="en-US" sz="2400" dirty="0"/>
              <a:t>Students whose father went for high school and college has more attrition than others.</a:t>
            </a:r>
          </a:p>
          <a:p>
            <a:pPr marL="128016" lvl="1" indent="0">
              <a:lnSpc>
                <a:spcPct val="150000"/>
              </a:lnSpc>
              <a:buNone/>
            </a:pPr>
            <a:endParaRPr lang="en-US" sz="1200" dirty="0"/>
          </a:p>
          <a:p>
            <a:pPr lvl="1">
              <a:lnSpc>
                <a:spcPct val="150000"/>
              </a:lnSpc>
            </a:pPr>
            <a:r>
              <a:rPr lang="en-US" sz="2400" dirty="0"/>
              <a:t>Students who staying between 10 and 100 kilometers from the university is dropping out more than others.</a:t>
            </a:r>
          </a:p>
        </p:txBody>
      </p:sp>
      <p:pic>
        <p:nvPicPr>
          <p:cNvPr id="8" name="Content Placeholder 3"/>
          <p:cNvPicPr>
            <a:picLocks noChangeAspect="1"/>
          </p:cNvPicPr>
          <p:nvPr/>
        </p:nvPicPr>
        <p:blipFill>
          <a:blip r:embed="rId2"/>
          <a:stretch>
            <a:fillRect/>
          </a:stretch>
        </p:blipFill>
        <p:spPr>
          <a:xfrm>
            <a:off x="8262146" y="424814"/>
            <a:ext cx="3037362" cy="3094059"/>
          </a:xfrm>
          <a:prstGeom prst="rect">
            <a:avLst/>
          </a:prstGeom>
        </p:spPr>
      </p:pic>
      <p:pic>
        <p:nvPicPr>
          <p:cNvPr id="5" name="Picture 4"/>
          <p:cNvPicPr>
            <a:picLocks noChangeAspect="1"/>
          </p:cNvPicPr>
          <p:nvPr/>
        </p:nvPicPr>
        <p:blipFill>
          <a:blip r:embed="rId3"/>
          <a:stretch>
            <a:fillRect/>
          </a:stretch>
        </p:blipFill>
        <p:spPr>
          <a:xfrm>
            <a:off x="8262146" y="3723551"/>
            <a:ext cx="3037362" cy="2875370"/>
          </a:xfrm>
          <a:prstGeom prst="rect">
            <a:avLst/>
          </a:prstGeom>
        </p:spPr>
      </p:pic>
    </p:spTree>
    <p:extLst>
      <p:ext uri="{BB962C8B-B14F-4D97-AF65-F5344CB8AC3E}">
        <p14:creationId xmlns:p14="http://schemas.microsoft.com/office/powerpoint/2010/main" val="421488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06081"/>
            <a:ext cx="9720072" cy="1499616"/>
          </a:xfrm>
        </p:spPr>
        <p:txBody>
          <a:bodyPr>
            <a:normAutofit/>
          </a:bodyPr>
          <a:lstStyle/>
          <a:p>
            <a:r>
              <a:rPr lang="en-IN" dirty="0"/>
              <a:t>Exploratory Data Analysis &amp; Data Insights</a:t>
            </a:r>
          </a:p>
        </p:txBody>
      </p:sp>
      <p:pic>
        <p:nvPicPr>
          <p:cNvPr id="10" name="Content Placeholder 5"/>
          <p:cNvPicPr>
            <a:picLocks noChangeAspect="1"/>
          </p:cNvPicPr>
          <p:nvPr/>
        </p:nvPicPr>
        <p:blipFill>
          <a:blip r:embed="rId2"/>
          <a:stretch>
            <a:fillRect/>
          </a:stretch>
        </p:blipFill>
        <p:spPr>
          <a:xfrm>
            <a:off x="1318291" y="3874176"/>
            <a:ext cx="3140520" cy="2855780"/>
          </a:xfrm>
          <a:prstGeom prst="rect">
            <a:avLst/>
          </a:prstGeom>
        </p:spPr>
      </p:pic>
      <p:pic>
        <p:nvPicPr>
          <p:cNvPr id="7" name="Picture 6"/>
          <p:cNvPicPr>
            <a:picLocks noChangeAspect="1"/>
          </p:cNvPicPr>
          <p:nvPr/>
        </p:nvPicPr>
        <p:blipFill>
          <a:blip r:embed="rId3"/>
          <a:stretch>
            <a:fillRect/>
          </a:stretch>
        </p:blipFill>
        <p:spPr>
          <a:xfrm>
            <a:off x="1684000" y="1740336"/>
            <a:ext cx="2415413" cy="2054712"/>
          </a:xfrm>
          <a:prstGeom prst="rect">
            <a:avLst/>
          </a:prstGeom>
        </p:spPr>
      </p:pic>
      <p:sp>
        <p:nvSpPr>
          <p:cNvPr id="12" name="Content Placeholder 11">
            <a:extLst>
              <a:ext uri="{FF2B5EF4-FFF2-40B4-BE49-F238E27FC236}">
                <a16:creationId xmlns:a16="http://schemas.microsoft.com/office/drawing/2014/main" id="{AE50FE35-2182-422C-9963-7AEFCE58BC26}"/>
              </a:ext>
            </a:extLst>
          </p:cNvPr>
          <p:cNvSpPr>
            <a:spLocks noGrp="1"/>
          </p:cNvSpPr>
          <p:nvPr>
            <p:ph idx="1"/>
          </p:nvPr>
        </p:nvSpPr>
        <p:spPr>
          <a:xfrm>
            <a:off x="5794131" y="2154115"/>
            <a:ext cx="4950069" cy="4155245"/>
          </a:xfrm>
        </p:spPr>
        <p:txBody>
          <a:bodyPr>
            <a:normAutofit/>
          </a:bodyPr>
          <a:lstStyle/>
          <a:p>
            <a:pPr lvl="1">
              <a:lnSpc>
                <a:spcPct val="150000"/>
              </a:lnSpc>
            </a:pPr>
            <a:r>
              <a:rPr lang="en-US" sz="2400" dirty="0"/>
              <a:t>Students who scored 800 and above in entrance test have more attrition than others.</a:t>
            </a:r>
          </a:p>
          <a:p>
            <a:pPr marL="128016" lvl="1" indent="0">
              <a:lnSpc>
                <a:spcPct val="150000"/>
              </a:lnSpc>
              <a:buNone/>
            </a:pPr>
            <a:endParaRPr lang="en-US" sz="900" dirty="0"/>
          </a:p>
          <a:p>
            <a:pPr lvl="1">
              <a:lnSpc>
                <a:spcPct val="150000"/>
              </a:lnSpc>
            </a:pPr>
            <a:r>
              <a:rPr lang="en-US" sz="2400" dirty="0"/>
              <a:t>Students whose unmet financial need is beyond 100k drops out more.</a:t>
            </a:r>
          </a:p>
        </p:txBody>
      </p:sp>
    </p:spTree>
    <p:extLst>
      <p:ext uri="{BB962C8B-B14F-4D97-AF65-F5344CB8AC3E}">
        <p14:creationId xmlns:p14="http://schemas.microsoft.com/office/powerpoint/2010/main" val="64995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5" name="Picture 4"/>
          <p:cNvPicPr>
            <a:picLocks noChangeAspect="1"/>
          </p:cNvPicPr>
          <p:nvPr/>
        </p:nvPicPr>
        <p:blipFill>
          <a:blip r:embed="rId2"/>
          <a:stretch>
            <a:fillRect/>
          </a:stretch>
        </p:blipFill>
        <p:spPr>
          <a:xfrm>
            <a:off x="9007346" y="4228395"/>
            <a:ext cx="2474261" cy="2359961"/>
          </a:xfrm>
          <a:prstGeom prst="rect">
            <a:avLst/>
          </a:prstGeom>
        </p:spPr>
      </p:pic>
      <p:pic>
        <p:nvPicPr>
          <p:cNvPr id="13" name="Content Placeholder 3"/>
          <p:cNvPicPr>
            <a:picLocks noChangeAspect="1"/>
          </p:cNvPicPr>
          <p:nvPr/>
        </p:nvPicPr>
        <p:blipFill>
          <a:blip r:embed="rId3"/>
          <a:stretch>
            <a:fillRect/>
          </a:stretch>
        </p:blipFill>
        <p:spPr>
          <a:xfrm>
            <a:off x="9007346" y="2084832"/>
            <a:ext cx="2474261" cy="1986006"/>
          </a:xfrm>
          <a:prstGeom prst="rect">
            <a:avLst/>
          </a:prstGeom>
        </p:spPr>
      </p:pic>
      <p:pic>
        <p:nvPicPr>
          <p:cNvPr id="6" name="Picture 5"/>
          <p:cNvPicPr>
            <a:picLocks noChangeAspect="1"/>
          </p:cNvPicPr>
          <p:nvPr/>
        </p:nvPicPr>
        <p:blipFill>
          <a:blip r:embed="rId4"/>
          <a:stretch>
            <a:fillRect/>
          </a:stretch>
        </p:blipFill>
        <p:spPr>
          <a:xfrm>
            <a:off x="6265072" y="3315298"/>
            <a:ext cx="2650311" cy="1964763"/>
          </a:xfrm>
          <a:prstGeom prst="rect">
            <a:avLst/>
          </a:prstGeom>
        </p:spPr>
      </p:pic>
      <p:sp>
        <p:nvSpPr>
          <p:cNvPr id="14" name="Content Placeholder 10">
            <a:extLst>
              <a:ext uri="{FF2B5EF4-FFF2-40B4-BE49-F238E27FC236}">
                <a16:creationId xmlns:a16="http://schemas.microsoft.com/office/drawing/2014/main" id="{89D9412F-10E4-485A-BE00-4ADBB86030C7}"/>
              </a:ext>
            </a:extLst>
          </p:cNvPr>
          <p:cNvSpPr>
            <a:spLocks noGrp="1"/>
          </p:cNvSpPr>
          <p:nvPr>
            <p:ph idx="1"/>
          </p:nvPr>
        </p:nvSpPr>
        <p:spPr>
          <a:xfrm>
            <a:off x="1024128" y="2285999"/>
            <a:ext cx="4815077" cy="4023360"/>
          </a:xfrm>
        </p:spPr>
        <p:txBody>
          <a:bodyPr>
            <a:normAutofit lnSpcReduction="10000"/>
          </a:bodyPr>
          <a:lstStyle/>
          <a:p>
            <a:pPr lvl="1">
              <a:lnSpc>
                <a:spcPct val="150000"/>
              </a:lnSpc>
            </a:pPr>
            <a:r>
              <a:rPr lang="en-US" sz="2400" dirty="0"/>
              <a:t>The attrition rate is getting increased in recent years.</a:t>
            </a:r>
          </a:p>
          <a:p>
            <a:pPr marL="128016" lvl="1" indent="0">
              <a:lnSpc>
                <a:spcPct val="150000"/>
              </a:lnSpc>
              <a:buNone/>
            </a:pPr>
            <a:endParaRPr lang="en-US" sz="1100" dirty="0"/>
          </a:p>
          <a:p>
            <a:pPr lvl="1">
              <a:lnSpc>
                <a:spcPct val="150000"/>
              </a:lnSpc>
            </a:pPr>
            <a:r>
              <a:rPr lang="en-US" sz="2400" dirty="0"/>
              <a:t>On campus student attrits more in past two years.</a:t>
            </a:r>
          </a:p>
          <a:p>
            <a:pPr marL="128016" lvl="1" indent="0">
              <a:lnSpc>
                <a:spcPct val="150000"/>
              </a:lnSpc>
              <a:buNone/>
            </a:pPr>
            <a:endParaRPr lang="en-US" sz="1000" dirty="0"/>
          </a:p>
          <a:p>
            <a:pPr lvl="1">
              <a:lnSpc>
                <a:spcPct val="150000"/>
              </a:lnSpc>
            </a:pPr>
            <a:r>
              <a:rPr lang="en-US" sz="2400" dirty="0"/>
              <a:t>Female students attrition count is increasing significantly every year.</a:t>
            </a:r>
          </a:p>
        </p:txBody>
      </p:sp>
    </p:spTree>
    <p:extLst>
      <p:ext uri="{BB962C8B-B14F-4D97-AF65-F5344CB8AC3E}">
        <p14:creationId xmlns:p14="http://schemas.microsoft.com/office/powerpoint/2010/main" val="303612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p>
        </p:txBody>
      </p:sp>
      <p:sp>
        <p:nvSpPr>
          <p:cNvPr id="3" name="Content Placeholder 2"/>
          <p:cNvSpPr>
            <a:spLocks noGrp="1"/>
          </p:cNvSpPr>
          <p:nvPr>
            <p:ph idx="1"/>
          </p:nvPr>
        </p:nvSpPr>
        <p:spPr>
          <a:xfrm>
            <a:off x="1824228" y="2085887"/>
            <a:ext cx="8119872" cy="4224528"/>
          </a:xfrm>
        </p:spPr>
        <p:txBody>
          <a:bodyPr>
            <a:normAutofit/>
          </a:bodyPr>
          <a:lstStyle/>
          <a:p>
            <a:pPr marL="128016" lvl="1" indent="0">
              <a:lnSpc>
                <a:spcPct val="150000"/>
              </a:lnSpc>
              <a:buNone/>
            </a:pPr>
            <a:r>
              <a:rPr lang="en-IN" sz="2800" dirty="0"/>
              <a:t>The given dataset contains,</a:t>
            </a:r>
            <a:endParaRPr lang="en-IN" sz="2400" dirty="0"/>
          </a:p>
          <a:p>
            <a:pPr lvl="3">
              <a:lnSpc>
                <a:spcPct val="150000"/>
              </a:lnSpc>
            </a:pPr>
            <a:r>
              <a:rPr lang="en-IN" sz="2400" dirty="0"/>
              <a:t>3400 entries of data;</a:t>
            </a:r>
          </a:p>
          <a:p>
            <a:pPr lvl="3">
              <a:lnSpc>
                <a:spcPct val="150000"/>
              </a:lnSpc>
            </a:pPr>
            <a:r>
              <a:rPr lang="en-IN" sz="2400" dirty="0"/>
              <a:t>56 columns of which has,</a:t>
            </a:r>
          </a:p>
          <a:p>
            <a:pPr lvl="5">
              <a:lnSpc>
                <a:spcPct val="150000"/>
              </a:lnSpc>
            </a:pPr>
            <a:r>
              <a:rPr lang="en-IN" sz="2000" dirty="0"/>
              <a:t>10 are int datatype,</a:t>
            </a:r>
          </a:p>
          <a:p>
            <a:pPr lvl="5">
              <a:lnSpc>
                <a:spcPct val="150000"/>
              </a:lnSpc>
            </a:pPr>
            <a:r>
              <a:rPr lang="en-IN" sz="2000" dirty="0"/>
              <a:t>10 are float datatype,</a:t>
            </a:r>
          </a:p>
          <a:p>
            <a:pPr lvl="5">
              <a:lnSpc>
                <a:spcPct val="150000"/>
              </a:lnSpc>
            </a:pPr>
            <a:r>
              <a:rPr lang="en-IN" sz="2000" dirty="0"/>
              <a:t>36 are object datatype</a:t>
            </a:r>
            <a:endParaRPr lang="en-IN" sz="2400" dirty="0"/>
          </a:p>
          <a:p>
            <a:pPr lvl="3">
              <a:lnSpc>
                <a:spcPct val="150000"/>
              </a:lnSpc>
            </a:pPr>
            <a:r>
              <a:rPr lang="en-IN" sz="2400" dirty="0"/>
              <a:t>Out of which, 32 columns have null values</a:t>
            </a:r>
            <a:r>
              <a:rPr lang="en-IN" sz="2000" dirty="0"/>
              <a:t>.</a:t>
            </a:r>
            <a:endParaRPr lang="en-IN" sz="2400" dirty="0"/>
          </a:p>
        </p:txBody>
      </p:sp>
    </p:spTree>
    <p:extLst>
      <p:ext uri="{BB962C8B-B14F-4D97-AF65-F5344CB8AC3E}">
        <p14:creationId xmlns:p14="http://schemas.microsoft.com/office/powerpoint/2010/main" val="80630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1024128" y="2286000"/>
            <a:ext cx="9720073" cy="465992"/>
          </a:xfrm>
        </p:spPr>
        <p:txBody>
          <a:bodyPr>
            <a:normAutofit/>
          </a:bodyPr>
          <a:lstStyle/>
          <a:p>
            <a:r>
              <a:rPr lang="en-IN" sz="2400" dirty="0"/>
              <a:t>Dropping the columns which has null value count more than 25%, viz.,</a:t>
            </a:r>
          </a:p>
          <a:p>
            <a:endParaRPr lang="en-IN" sz="2400" dirty="0"/>
          </a:p>
        </p:txBody>
      </p:sp>
      <p:sp>
        <p:nvSpPr>
          <p:cNvPr id="4" name="TextBox 3"/>
          <p:cNvSpPr txBox="1"/>
          <p:nvPr/>
        </p:nvSpPr>
        <p:spPr>
          <a:xfrm>
            <a:off x="1767255" y="2751992"/>
            <a:ext cx="4018084" cy="341632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CORE_COURSE_NAME_6_S</a:t>
            </a:r>
          </a:p>
          <a:p>
            <a:pPr marL="285750" indent="-285750">
              <a:lnSpc>
                <a:spcPct val="150000"/>
              </a:lnSpc>
              <a:buClr>
                <a:schemeClr val="accent1"/>
              </a:buClr>
              <a:buFont typeface="Wingdings" panose="05000000000000000000" pitchFamily="2" charset="2"/>
              <a:buChar char="§"/>
            </a:pPr>
            <a:r>
              <a:rPr lang="en-IN" dirty="0"/>
              <a:t>CORE_COURSE_GRADE_6_S</a:t>
            </a:r>
          </a:p>
          <a:p>
            <a:pPr marL="285750" indent="-285750">
              <a:lnSpc>
                <a:spcPct val="150000"/>
              </a:lnSpc>
              <a:buClr>
                <a:schemeClr val="accent1"/>
              </a:buClr>
              <a:buFont typeface="Wingdings" panose="05000000000000000000" pitchFamily="2" charset="2"/>
              <a:buChar char="§"/>
            </a:pPr>
            <a:r>
              <a:rPr lang="en-US" dirty="0"/>
              <a:t>CORE_COURSE_NAME_6_F</a:t>
            </a:r>
          </a:p>
          <a:p>
            <a:pPr marL="285750" indent="-285750">
              <a:lnSpc>
                <a:spcPct val="150000"/>
              </a:lnSpc>
              <a:buClr>
                <a:schemeClr val="accent1"/>
              </a:buClr>
              <a:buFont typeface="Wingdings" panose="05000000000000000000" pitchFamily="2" charset="2"/>
              <a:buChar char="§"/>
            </a:pPr>
            <a:r>
              <a:rPr lang="en-IN" dirty="0"/>
              <a:t>CORE_COURSE_GRADE_6_F</a:t>
            </a:r>
          </a:p>
          <a:p>
            <a:pPr marL="285750" indent="-285750">
              <a:lnSpc>
                <a:spcPct val="150000"/>
              </a:lnSpc>
              <a:buClr>
                <a:schemeClr val="accent1"/>
              </a:buClr>
              <a:buFont typeface="Wingdings" panose="05000000000000000000" pitchFamily="2" charset="2"/>
              <a:buChar char="§"/>
            </a:pPr>
            <a:r>
              <a:rPr lang="en-US" dirty="0"/>
              <a:t>CORE_COURSE_NAME_5_S</a:t>
            </a:r>
          </a:p>
          <a:p>
            <a:pPr marL="285750" indent="-285750">
              <a:lnSpc>
                <a:spcPct val="150000"/>
              </a:lnSpc>
              <a:buClr>
                <a:schemeClr val="accent1"/>
              </a:buClr>
              <a:buFont typeface="Wingdings" panose="05000000000000000000" pitchFamily="2" charset="2"/>
              <a:buChar char="§"/>
            </a:pPr>
            <a:r>
              <a:rPr lang="en-IN" dirty="0"/>
              <a:t>CORE_COURSE_GRADE_5_S</a:t>
            </a:r>
          </a:p>
          <a:p>
            <a:pPr marL="285750" indent="-285750">
              <a:lnSpc>
                <a:spcPct val="150000"/>
              </a:lnSpc>
              <a:buClr>
                <a:schemeClr val="accent1"/>
              </a:buClr>
              <a:buFont typeface="Wingdings" panose="05000000000000000000" pitchFamily="2" charset="2"/>
              <a:buChar char="§"/>
            </a:pPr>
            <a:r>
              <a:rPr lang="en-US" dirty="0"/>
              <a:t>CORE_COURSE_NAME_5_F</a:t>
            </a:r>
          </a:p>
          <a:p>
            <a:pPr marL="285750" indent="-285750">
              <a:lnSpc>
                <a:spcPct val="150000"/>
              </a:lnSpc>
              <a:buClr>
                <a:schemeClr val="accent1"/>
              </a:buClr>
              <a:buFont typeface="Wingdings" panose="05000000000000000000" pitchFamily="2" charset="2"/>
              <a:buChar char="§"/>
            </a:pPr>
            <a:r>
              <a:rPr lang="en-IN" dirty="0"/>
              <a:t>CORE_COURSE_GRADE_5_F</a:t>
            </a:r>
          </a:p>
        </p:txBody>
      </p:sp>
      <p:sp>
        <p:nvSpPr>
          <p:cNvPr id="10" name="TextBox 9"/>
          <p:cNvSpPr txBox="1"/>
          <p:nvPr/>
        </p:nvSpPr>
        <p:spPr>
          <a:xfrm>
            <a:off x="5785339" y="2751992"/>
            <a:ext cx="4018084" cy="341632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STDNT_TEST_ENTRANCE1</a:t>
            </a:r>
            <a:endParaRPr lang="en-US" dirty="0"/>
          </a:p>
          <a:p>
            <a:pPr marL="285750" indent="-285750">
              <a:lnSpc>
                <a:spcPct val="150000"/>
              </a:lnSpc>
              <a:buClr>
                <a:schemeClr val="accent1"/>
              </a:buClr>
              <a:buFont typeface="Wingdings" panose="05000000000000000000" pitchFamily="2" charset="2"/>
              <a:buChar char="§"/>
            </a:pPr>
            <a:r>
              <a:rPr lang="en-US" dirty="0"/>
              <a:t>CORE_COURSE_NAME_4_S</a:t>
            </a:r>
          </a:p>
          <a:p>
            <a:pPr marL="285750" indent="-285750">
              <a:lnSpc>
                <a:spcPct val="150000"/>
              </a:lnSpc>
              <a:buClr>
                <a:schemeClr val="accent1"/>
              </a:buClr>
              <a:buFont typeface="Wingdings" panose="05000000000000000000" pitchFamily="2" charset="2"/>
              <a:buChar char="§"/>
            </a:pPr>
            <a:r>
              <a:rPr lang="en-IN" dirty="0"/>
              <a:t>CORE_COURSE_GRADE_4_S</a:t>
            </a:r>
          </a:p>
          <a:p>
            <a:pPr marL="285750" indent="-285750">
              <a:lnSpc>
                <a:spcPct val="150000"/>
              </a:lnSpc>
              <a:buClr>
                <a:schemeClr val="accent1"/>
              </a:buClr>
              <a:buFont typeface="Wingdings" panose="05000000000000000000" pitchFamily="2" charset="2"/>
              <a:buChar char="§"/>
            </a:pPr>
            <a:r>
              <a:rPr lang="en-US" dirty="0"/>
              <a:t>CORE_COURSE_NAME_4_F</a:t>
            </a:r>
          </a:p>
          <a:p>
            <a:pPr marL="285750" indent="-285750">
              <a:lnSpc>
                <a:spcPct val="150000"/>
              </a:lnSpc>
              <a:buClr>
                <a:schemeClr val="accent1"/>
              </a:buClr>
              <a:buFont typeface="Wingdings" panose="05000000000000000000" pitchFamily="2" charset="2"/>
              <a:buChar char="§"/>
            </a:pPr>
            <a:r>
              <a:rPr lang="en-IN" dirty="0"/>
              <a:t>CORE_COURSE_GRADE_4_F</a:t>
            </a:r>
          </a:p>
          <a:p>
            <a:pPr marL="285750" indent="-285750">
              <a:lnSpc>
                <a:spcPct val="150000"/>
              </a:lnSpc>
              <a:buClr>
                <a:schemeClr val="accent1"/>
              </a:buClr>
              <a:buFont typeface="Wingdings" panose="05000000000000000000" pitchFamily="2" charset="2"/>
              <a:buChar char="§"/>
            </a:pPr>
            <a:r>
              <a:rPr lang="en-US" dirty="0"/>
              <a:t>CORE_COURSE_NAME_3_S</a:t>
            </a:r>
          </a:p>
          <a:p>
            <a:pPr marL="285750" indent="-285750">
              <a:lnSpc>
                <a:spcPct val="150000"/>
              </a:lnSpc>
              <a:buClr>
                <a:schemeClr val="accent1"/>
              </a:buClr>
              <a:buFont typeface="Wingdings" panose="05000000000000000000" pitchFamily="2" charset="2"/>
              <a:buChar char="§"/>
            </a:pPr>
            <a:r>
              <a:rPr lang="en-IN" dirty="0"/>
              <a:t>CORE_COURSE_GRADE_3_S</a:t>
            </a:r>
          </a:p>
          <a:p>
            <a:pPr marL="285750" indent="-285750">
              <a:lnSpc>
                <a:spcPct val="150000"/>
              </a:lnSpc>
              <a:buClr>
                <a:schemeClr val="accent1"/>
              </a:buClr>
              <a:buFont typeface="Wingdings" panose="05000000000000000000" pitchFamily="2" charset="2"/>
              <a:buChar char="§"/>
            </a:pPr>
            <a:r>
              <a:rPr lang="en-IN" dirty="0"/>
              <a:t>STDNT_TEST_ENTRANCE2</a:t>
            </a:r>
          </a:p>
        </p:txBody>
      </p:sp>
    </p:spTree>
    <p:extLst>
      <p:ext uri="{BB962C8B-B14F-4D97-AF65-F5344CB8AC3E}">
        <p14:creationId xmlns:p14="http://schemas.microsoft.com/office/powerpoint/2010/main" val="97734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1283677" y="1899139"/>
            <a:ext cx="9460523" cy="4023360"/>
          </a:xfrm>
        </p:spPr>
        <p:txBody>
          <a:bodyPr/>
          <a:lstStyle/>
          <a:p>
            <a:pPr lvl="0">
              <a:lnSpc>
                <a:spcPct val="250000"/>
              </a:lnSpc>
              <a:buClr>
                <a:srgbClr val="1CADE4"/>
              </a:buClr>
            </a:pPr>
            <a:r>
              <a:rPr lang="en-IN" dirty="0">
                <a:solidFill>
                  <a:prstClr val="black"/>
                </a:solidFill>
              </a:rPr>
              <a:t>Dropping the ineffectual columns namely,</a:t>
            </a:r>
            <a:endParaRPr lang="en-IN" sz="1000" dirty="0"/>
          </a:p>
          <a:p>
            <a:pPr lvl="2">
              <a:lnSpc>
                <a:spcPct val="150000"/>
              </a:lnSpc>
              <a:buFont typeface="Wingdings" panose="05000000000000000000" pitchFamily="2" charset="2"/>
              <a:buChar char="§"/>
            </a:pPr>
            <a:r>
              <a:rPr lang="en-IN" sz="1800" dirty="0"/>
              <a:t>STUDENT IDENTIFIER</a:t>
            </a:r>
          </a:p>
          <a:p>
            <a:pPr lvl="2">
              <a:lnSpc>
                <a:spcPct val="150000"/>
              </a:lnSpc>
              <a:buFont typeface="Wingdings" panose="05000000000000000000" pitchFamily="2" charset="2"/>
              <a:buChar char="§"/>
            </a:pPr>
            <a:r>
              <a:rPr lang="en-IN" sz="1800" dirty="0"/>
              <a:t> FATHER_HI_EDU_DESC</a:t>
            </a:r>
          </a:p>
          <a:p>
            <a:pPr lvl="2">
              <a:lnSpc>
                <a:spcPct val="150000"/>
              </a:lnSpc>
              <a:buFont typeface="Wingdings" panose="05000000000000000000" pitchFamily="2" charset="2"/>
              <a:buChar char="§"/>
            </a:pPr>
            <a:r>
              <a:rPr lang="en-IN" sz="1800" dirty="0"/>
              <a:t>MOTHER_HI_EDU_DESC</a:t>
            </a:r>
          </a:p>
          <a:p>
            <a:pPr lvl="2">
              <a:lnSpc>
                <a:spcPct val="150000"/>
              </a:lnSpc>
              <a:buFont typeface="Wingdings" panose="05000000000000000000" pitchFamily="2" charset="2"/>
              <a:buChar char="§"/>
            </a:pPr>
            <a:r>
              <a:rPr lang="en-IN" sz="1800" dirty="0"/>
              <a:t>DEGREE_GROUP_DESC</a:t>
            </a:r>
          </a:p>
          <a:p>
            <a:pPr lvl="2">
              <a:lnSpc>
                <a:spcPct val="150000"/>
              </a:lnSpc>
              <a:buFont typeface="Wingdings" panose="05000000000000000000" pitchFamily="2" charset="2"/>
              <a:buChar char="§"/>
            </a:pPr>
            <a:r>
              <a:rPr lang="en-IN" sz="1800" dirty="0"/>
              <a:t>FIRST_TERM</a:t>
            </a:r>
          </a:p>
          <a:p>
            <a:pPr lvl="2">
              <a:lnSpc>
                <a:spcPct val="150000"/>
              </a:lnSpc>
              <a:buFont typeface="Wingdings" panose="05000000000000000000" pitchFamily="2" charset="2"/>
              <a:buChar char="§"/>
            </a:pPr>
            <a:r>
              <a:rPr lang="en-IN" sz="1800" dirty="0"/>
              <a:t>SECOND_TERM</a:t>
            </a:r>
            <a:endParaRPr lang="en-IN" sz="1800" dirty="0"/>
          </a:p>
        </p:txBody>
      </p:sp>
    </p:spTree>
    <p:extLst>
      <p:ext uri="{BB962C8B-B14F-4D97-AF65-F5344CB8AC3E}">
        <p14:creationId xmlns:p14="http://schemas.microsoft.com/office/powerpoint/2010/main" val="206207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1024128" y="2084832"/>
            <a:ext cx="10221234" cy="1406769"/>
          </a:xfrm>
        </p:spPr>
        <p:txBody>
          <a:bodyPr>
            <a:normAutofit/>
          </a:bodyPr>
          <a:lstStyle/>
          <a:p>
            <a:pPr>
              <a:lnSpc>
                <a:spcPct val="200000"/>
              </a:lnSpc>
            </a:pPr>
            <a:r>
              <a:rPr lang="en-IN" sz="2400" b="1" dirty="0"/>
              <a:t>Null Value Treatment:</a:t>
            </a:r>
          </a:p>
          <a:p>
            <a:r>
              <a:rPr lang="en-US" dirty="0"/>
              <a:t>      Filling the null values with most common values in the following columns,</a:t>
            </a:r>
            <a:r>
              <a:rPr lang="en-IN" dirty="0"/>
              <a:t> </a:t>
            </a:r>
          </a:p>
        </p:txBody>
      </p:sp>
      <p:sp>
        <p:nvSpPr>
          <p:cNvPr id="4" name="TextBox 3"/>
          <p:cNvSpPr txBox="1"/>
          <p:nvPr/>
        </p:nvSpPr>
        <p:spPr>
          <a:xfrm>
            <a:off x="2892670" y="3491601"/>
            <a:ext cx="3358661" cy="129420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FATHER_HI_EDU_CD</a:t>
            </a:r>
          </a:p>
          <a:p>
            <a:pPr marL="285750" indent="-285750">
              <a:lnSpc>
                <a:spcPct val="150000"/>
              </a:lnSpc>
              <a:buClr>
                <a:schemeClr val="accent1"/>
              </a:buClr>
              <a:buFont typeface="Wingdings" panose="05000000000000000000" pitchFamily="2" charset="2"/>
              <a:buChar char="§"/>
            </a:pPr>
            <a:r>
              <a:rPr lang="en-IN" dirty="0"/>
              <a:t>MOTHER_HI_EDU_CD</a:t>
            </a:r>
          </a:p>
          <a:p>
            <a:pPr marL="285750" indent="-285750">
              <a:lnSpc>
                <a:spcPct val="150000"/>
              </a:lnSpc>
              <a:buClr>
                <a:schemeClr val="accent1"/>
              </a:buClr>
              <a:buFont typeface="Wingdings" panose="05000000000000000000" pitchFamily="2" charset="2"/>
              <a:buChar char="§"/>
            </a:pPr>
            <a:r>
              <a:rPr lang="en-IN" dirty="0"/>
              <a:t>HIGH_SCHL_NAME</a:t>
            </a:r>
            <a:endParaRPr lang="en-IN" dirty="0"/>
          </a:p>
        </p:txBody>
      </p:sp>
    </p:spTree>
    <p:extLst>
      <p:ext uri="{BB962C8B-B14F-4D97-AF65-F5344CB8AC3E}">
        <p14:creationId xmlns:p14="http://schemas.microsoft.com/office/powerpoint/2010/main" val="134305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1024128" y="1900193"/>
            <a:ext cx="10221234" cy="1406769"/>
          </a:xfrm>
        </p:spPr>
        <p:txBody>
          <a:bodyPr>
            <a:normAutofit/>
          </a:bodyPr>
          <a:lstStyle/>
          <a:p>
            <a:pPr>
              <a:lnSpc>
                <a:spcPct val="200000"/>
              </a:lnSpc>
            </a:pPr>
            <a:r>
              <a:rPr lang="en-IN" sz="2400" b="1" dirty="0"/>
              <a:t>Null Value Treatment:</a:t>
            </a:r>
          </a:p>
          <a:p>
            <a:r>
              <a:rPr lang="en-US" dirty="0"/>
              <a:t>      Filling the null values with their mean value in the following columns,</a:t>
            </a:r>
            <a:r>
              <a:rPr lang="en-IN" dirty="0"/>
              <a:t> </a:t>
            </a:r>
          </a:p>
        </p:txBody>
      </p:sp>
      <p:sp>
        <p:nvSpPr>
          <p:cNvPr id="4" name="TextBox 3"/>
          <p:cNvSpPr txBox="1"/>
          <p:nvPr/>
        </p:nvSpPr>
        <p:spPr>
          <a:xfrm>
            <a:off x="2980593" y="3306962"/>
            <a:ext cx="3587260" cy="2169825"/>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SECOND_TERM_ATTEMPT_HRS</a:t>
            </a:r>
          </a:p>
          <a:p>
            <a:pPr marL="285750" indent="-285750">
              <a:lnSpc>
                <a:spcPct val="150000"/>
              </a:lnSpc>
              <a:buClr>
                <a:schemeClr val="accent1"/>
              </a:buClr>
              <a:buFont typeface="Wingdings" panose="05000000000000000000" pitchFamily="2" charset="2"/>
              <a:buChar char="§"/>
            </a:pPr>
            <a:r>
              <a:rPr lang="en-IN" dirty="0"/>
              <a:t>SECOND_TERM_EARNED_HRS</a:t>
            </a:r>
          </a:p>
          <a:p>
            <a:pPr marL="285750" indent="-285750">
              <a:lnSpc>
                <a:spcPct val="150000"/>
              </a:lnSpc>
              <a:buClr>
                <a:schemeClr val="accent1"/>
              </a:buClr>
              <a:buFont typeface="Wingdings" panose="05000000000000000000" pitchFamily="2" charset="2"/>
              <a:buChar char="§"/>
            </a:pPr>
            <a:r>
              <a:rPr lang="en-IN" dirty="0"/>
              <a:t>STDNT_TEST_ENTRANCE_COMB</a:t>
            </a:r>
          </a:p>
          <a:p>
            <a:pPr marL="285750" indent="-285750">
              <a:lnSpc>
                <a:spcPct val="150000"/>
              </a:lnSpc>
              <a:buClr>
                <a:schemeClr val="accent1"/>
              </a:buClr>
              <a:buFont typeface="Wingdings" panose="05000000000000000000" pitchFamily="2" charset="2"/>
              <a:buChar char="§"/>
            </a:pPr>
            <a:r>
              <a:rPr lang="en-IN" dirty="0"/>
              <a:t>DISTANCE_FROM_HOME</a:t>
            </a:r>
          </a:p>
          <a:p>
            <a:pPr marL="285750" indent="-285750">
              <a:lnSpc>
                <a:spcPct val="150000"/>
              </a:lnSpc>
              <a:buClr>
                <a:schemeClr val="accent1"/>
              </a:buClr>
              <a:buFont typeface="Wingdings" panose="05000000000000000000" pitchFamily="2" charset="2"/>
              <a:buChar char="§"/>
            </a:pPr>
            <a:r>
              <a:rPr lang="en-IN" dirty="0"/>
              <a:t>HIGH_SCHL_GPA</a:t>
            </a:r>
          </a:p>
        </p:txBody>
      </p:sp>
    </p:spTree>
    <p:extLst>
      <p:ext uri="{BB962C8B-B14F-4D97-AF65-F5344CB8AC3E}">
        <p14:creationId xmlns:p14="http://schemas.microsoft.com/office/powerpoint/2010/main" val="317460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9116200"/>
              </p:ext>
            </p:extLst>
          </p:nvPr>
        </p:nvGraphicFramePr>
        <p:xfrm>
          <a:off x="1023937" y="1987062"/>
          <a:ext cx="10537948" cy="431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09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987551" y="2084832"/>
            <a:ext cx="10669641" cy="1864672"/>
          </a:xfrm>
        </p:spPr>
        <p:txBody>
          <a:bodyPr>
            <a:normAutofit/>
          </a:bodyPr>
          <a:lstStyle/>
          <a:p>
            <a:pPr>
              <a:lnSpc>
                <a:spcPct val="150000"/>
              </a:lnSpc>
            </a:pPr>
            <a:r>
              <a:rPr lang="en-IN" sz="2400" b="1" dirty="0"/>
              <a:t>Null Value Treatment:</a:t>
            </a:r>
          </a:p>
          <a:p>
            <a:pPr>
              <a:lnSpc>
                <a:spcPct val="150000"/>
              </a:lnSpc>
            </a:pPr>
            <a:r>
              <a:rPr lang="en-US" dirty="0"/>
              <a:t>      Filling null values in course name as 'ENG 1101 &amp; ENG 1102' and grade as 'B &amp; C‘ in the following columns,</a:t>
            </a:r>
            <a:r>
              <a:rPr lang="en-IN" dirty="0"/>
              <a:t> </a:t>
            </a:r>
          </a:p>
        </p:txBody>
      </p:sp>
      <p:sp>
        <p:nvSpPr>
          <p:cNvPr id="4" name="TextBox 3"/>
          <p:cNvSpPr txBox="1"/>
          <p:nvPr/>
        </p:nvSpPr>
        <p:spPr>
          <a:xfrm>
            <a:off x="2078561" y="4020550"/>
            <a:ext cx="3587260" cy="175432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CORE_COURSE_NAME_2_F</a:t>
            </a:r>
          </a:p>
          <a:p>
            <a:pPr marL="285750" indent="-285750">
              <a:lnSpc>
                <a:spcPct val="150000"/>
              </a:lnSpc>
              <a:buClr>
                <a:schemeClr val="accent1"/>
              </a:buClr>
              <a:buFont typeface="Wingdings" panose="05000000000000000000" pitchFamily="2" charset="2"/>
              <a:buChar char="§"/>
            </a:pPr>
            <a:r>
              <a:rPr lang="fr-FR" dirty="0"/>
              <a:t>CORE_COURSE_GRADE_2_F</a:t>
            </a:r>
          </a:p>
          <a:p>
            <a:pPr marL="285750" indent="-285750">
              <a:lnSpc>
                <a:spcPct val="150000"/>
              </a:lnSpc>
              <a:buClr>
                <a:schemeClr val="accent1"/>
              </a:buClr>
              <a:buFont typeface="Wingdings" panose="05000000000000000000" pitchFamily="2" charset="2"/>
              <a:buChar char="§"/>
            </a:pPr>
            <a:r>
              <a:rPr lang="en-US" dirty="0"/>
              <a:t>CORE_COURSE_NAME_3_F</a:t>
            </a:r>
          </a:p>
          <a:p>
            <a:pPr marL="285750" indent="-285750">
              <a:lnSpc>
                <a:spcPct val="150000"/>
              </a:lnSpc>
              <a:buClr>
                <a:schemeClr val="accent1"/>
              </a:buClr>
              <a:buFont typeface="Wingdings" panose="05000000000000000000" pitchFamily="2" charset="2"/>
              <a:buChar char="§"/>
            </a:pPr>
            <a:r>
              <a:rPr lang="fr-FR" dirty="0"/>
              <a:t>CORE_COURSE_GRADE_3_F</a:t>
            </a:r>
          </a:p>
        </p:txBody>
      </p:sp>
      <p:sp>
        <p:nvSpPr>
          <p:cNvPr id="5" name="TextBox 4"/>
          <p:cNvSpPr txBox="1"/>
          <p:nvPr/>
        </p:nvSpPr>
        <p:spPr>
          <a:xfrm>
            <a:off x="6358948" y="4020550"/>
            <a:ext cx="3587260" cy="1754326"/>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US" dirty="0"/>
              <a:t>CORE_COURSE_NAME_1_S</a:t>
            </a:r>
            <a:endParaRPr lang="fr-FR" dirty="0"/>
          </a:p>
          <a:p>
            <a:pPr marL="285750" indent="-285750">
              <a:lnSpc>
                <a:spcPct val="150000"/>
              </a:lnSpc>
              <a:buClr>
                <a:schemeClr val="accent1"/>
              </a:buClr>
              <a:buFont typeface="Wingdings" panose="05000000000000000000" pitchFamily="2" charset="2"/>
              <a:buChar char="§"/>
            </a:pPr>
            <a:r>
              <a:rPr lang="fr-FR" dirty="0"/>
              <a:t>CORE_COURSE_GRADE_1_S</a:t>
            </a:r>
          </a:p>
          <a:p>
            <a:pPr marL="285750" indent="-285750">
              <a:lnSpc>
                <a:spcPct val="150000"/>
              </a:lnSpc>
              <a:buClr>
                <a:schemeClr val="accent1"/>
              </a:buClr>
              <a:buFont typeface="Wingdings" panose="05000000000000000000" pitchFamily="2" charset="2"/>
              <a:buChar char="§"/>
            </a:pPr>
            <a:r>
              <a:rPr lang="en-US" dirty="0"/>
              <a:t>CORE_COURSE_NAME_2_S</a:t>
            </a:r>
          </a:p>
          <a:p>
            <a:pPr marL="285750" indent="-285750">
              <a:lnSpc>
                <a:spcPct val="150000"/>
              </a:lnSpc>
              <a:buClr>
                <a:schemeClr val="accent1"/>
              </a:buClr>
              <a:buFont typeface="Wingdings" panose="05000000000000000000" pitchFamily="2" charset="2"/>
              <a:buChar char="§"/>
            </a:pPr>
            <a:r>
              <a:rPr lang="en-IN" dirty="0"/>
              <a:t>CORE_COURSE_GRADE_2_S</a:t>
            </a:r>
          </a:p>
        </p:txBody>
      </p:sp>
    </p:spTree>
    <p:extLst>
      <p:ext uri="{BB962C8B-B14F-4D97-AF65-F5344CB8AC3E}">
        <p14:creationId xmlns:p14="http://schemas.microsoft.com/office/powerpoint/2010/main" val="141378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1217563" y="2029967"/>
            <a:ext cx="9720073" cy="659423"/>
          </a:xfrm>
        </p:spPr>
        <p:txBody>
          <a:bodyPr>
            <a:normAutofit/>
          </a:bodyPr>
          <a:lstStyle/>
          <a:p>
            <a:pPr>
              <a:buFont typeface="Wingdings" panose="05000000000000000000" pitchFamily="2" charset="2"/>
              <a:buChar char="q"/>
            </a:pPr>
            <a:r>
              <a:rPr lang="en-US" sz="2400" dirty="0"/>
              <a:t>Replacing 'INCOMPL' as 'NOT REP' in below course grade columns,</a:t>
            </a:r>
          </a:p>
        </p:txBody>
      </p:sp>
      <p:sp>
        <p:nvSpPr>
          <p:cNvPr id="4" name="TextBox 3"/>
          <p:cNvSpPr txBox="1"/>
          <p:nvPr/>
        </p:nvSpPr>
        <p:spPr>
          <a:xfrm>
            <a:off x="2848712" y="2526243"/>
            <a:ext cx="3833446" cy="129420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fr-FR" dirty="0"/>
              <a:t>CORE_COURSE_GRADE_1_F</a:t>
            </a:r>
          </a:p>
          <a:p>
            <a:pPr marL="285750" indent="-285750">
              <a:lnSpc>
                <a:spcPct val="150000"/>
              </a:lnSpc>
              <a:buClr>
                <a:schemeClr val="accent1"/>
              </a:buClr>
              <a:buFont typeface="Wingdings" panose="05000000000000000000" pitchFamily="2" charset="2"/>
              <a:buChar char="§"/>
            </a:pPr>
            <a:r>
              <a:rPr lang="fr-FR" dirty="0"/>
              <a:t>CORE_COURSE_GRADE_2_F</a:t>
            </a:r>
          </a:p>
          <a:p>
            <a:pPr marL="285750" indent="-285750">
              <a:lnSpc>
                <a:spcPct val="150000"/>
              </a:lnSpc>
              <a:buClr>
                <a:schemeClr val="accent1"/>
              </a:buClr>
              <a:buFont typeface="Wingdings" panose="05000000000000000000" pitchFamily="2" charset="2"/>
              <a:buChar char="§"/>
            </a:pPr>
            <a:r>
              <a:rPr lang="fr-FR" dirty="0"/>
              <a:t>CORE_COURSE_GRADE_1_S</a:t>
            </a:r>
            <a:endParaRPr lang="en-IN" dirty="0"/>
          </a:p>
        </p:txBody>
      </p:sp>
      <p:sp>
        <p:nvSpPr>
          <p:cNvPr id="5" name="Content Placeholder 2"/>
          <p:cNvSpPr txBox="1">
            <a:spLocks/>
          </p:cNvSpPr>
          <p:nvPr/>
        </p:nvSpPr>
        <p:spPr>
          <a:xfrm>
            <a:off x="1217563" y="4178101"/>
            <a:ext cx="9720073" cy="65942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400" dirty="0"/>
              <a:t>Converting the following categorical columns into numerical columns,</a:t>
            </a:r>
          </a:p>
        </p:txBody>
      </p:sp>
      <p:sp>
        <p:nvSpPr>
          <p:cNvPr id="6" name="TextBox 5"/>
          <p:cNvSpPr txBox="1"/>
          <p:nvPr/>
        </p:nvSpPr>
        <p:spPr>
          <a:xfrm>
            <a:off x="2848712" y="4711871"/>
            <a:ext cx="3833446" cy="87870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HIGH_SCHL_NAME</a:t>
            </a:r>
          </a:p>
          <a:p>
            <a:pPr marL="285750" indent="-285750">
              <a:lnSpc>
                <a:spcPct val="150000"/>
              </a:lnSpc>
              <a:buClr>
                <a:schemeClr val="accent1"/>
              </a:buClr>
              <a:buFont typeface="Wingdings" panose="05000000000000000000" pitchFamily="2" charset="2"/>
              <a:buChar char="§"/>
            </a:pPr>
            <a:r>
              <a:rPr lang="en-IN" dirty="0"/>
              <a:t>STDNT_BACKGROUND</a:t>
            </a:r>
            <a:endParaRPr lang="en-IN" dirty="0"/>
          </a:p>
        </p:txBody>
      </p:sp>
    </p:spTree>
    <p:extLst>
      <p:ext uri="{BB962C8B-B14F-4D97-AF65-F5344CB8AC3E}">
        <p14:creationId xmlns:p14="http://schemas.microsoft.com/office/powerpoint/2010/main" val="111369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&amp; Feature Engineering</a:t>
            </a:r>
            <a:endParaRPr lang="en-IN" dirty="0"/>
          </a:p>
        </p:txBody>
      </p:sp>
      <p:sp>
        <p:nvSpPr>
          <p:cNvPr id="3" name="Content Placeholder 2"/>
          <p:cNvSpPr>
            <a:spLocks noGrp="1"/>
          </p:cNvSpPr>
          <p:nvPr>
            <p:ph idx="1"/>
          </p:nvPr>
        </p:nvSpPr>
        <p:spPr>
          <a:xfrm>
            <a:off x="1217563" y="2434414"/>
            <a:ext cx="9720073" cy="659423"/>
          </a:xfrm>
        </p:spPr>
        <p:txBody>
          <a:bodyPr>
            <a:normAutofit/>
          </a:bodyPr>
          <a:lstStyle/>
          <a:p>
            <a:pPr>
              <a:buFont typeface="Wingdings" panose="05000000000000000000" pitchFamily="2" charset="2"/>
              <a:buChar char="q"/>
            </a:pPr>
            <a:r>
              <a:rPr lang="en-US" sz="2400" dirty="0"/>
              <a:t>Labelling the 'UNMET_NEED' column as,</a:t>
            </a:r>
          </a:p>
        </p:txBody>
      </p:sp>
      <p:sp>
        <p:nvSpPr>
          <p:cNvPr id="4" name="TextBox 3"/>
          <p:cNvSpPr txBox="1"/>
          <p:nvPr/>
        </p:nvSpPr>
        <p:spPr>
          <a:xfrm>
            <a:off x="2848712" y="2930690"/>
            <a:ext cx="3833446" cy="1477328"/>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fr-FR" sz="2000" dirty="0"/>
              <a:t>0 if UNMET_NEED = 0</a:t>
            </a:r>
          </a:p>
          <a:p>
            <a:pPr marL="285750" indent="-285750">
              <a:lnSpc>
                <a:spcPct val="150000"/>
              </a:lnSpc>
              <a:buClr>
                <a:schemeClr val="accent1"/>
              </a:buClr>
              <a:buFont typeface="Wingdings" panose="05000000000000000000" pitchFamily="2" charset="2"/>
              <a:buChar char="§"/>
            </a:pPr>
            <a:r>
              <a:rPr lang="fr-FR" sz="2000" dirty="0"/>
              <a:t>1 if UNMET_NEED &gt; 0</a:t>
            </a:r>
          </a:p>
          <a:p>
            <a:pPr marL="285750" indent="-285750">
              <a:lnSpc>
                <a:spcPct val="150000"/>
              </a:lnSpc>
              <a:buClr>
                <a:schemeClr val="accent1"/>
              </a:buClr>
              <a:buFont typeface="Wingdings" panose="05000000000000000000" pitchFamily="2" charset="2"/>
              <a:buChar char="§"/>
            </a:pPr>
            <a:r>
              <a:rPr lang="fr-FR" sz="2000" dirty="0"/>
              <a:t>2 if UNMET_NEED &lt; 0</a:t>
            </a:r>
            <a:endParaRPr lang="en-IN" sz="2000" dirty="0"/>
          </a:p>
        </p:txBody>
      </p:sp>
      <p:sp>
        <p:nvSpPr>
          <p:cNvPr id="5" name="Content Placeholder 2"/>
          <p:cNvSpPr txBox="1">
            <a:spLocks/>
          </p:cNvSpPr>
          <p:nvPr/>
        </p:nvSpPr>
        <p:spPr>
          <a:xfrm>
            <a:off x="1217563" y="4582548"/>
            <a:ext cx="10124514" cy="78076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400" dirty="0"/>
              <a:t>Replacing 1 as attriting and 0 as not attriting in 'RETURNED_2ND_YR' column.</a:t>
            </a:r>
          </a:p>
        </p:txBody>
      </p:sp>
    </p:spTree>
    <p:extLst>
      <p:ext uri="{BB962C8B-B14F-4D97-AF65-F5344CB8AC3E}">
        <p14:creationId xmlns:p14="http://schemas.microsoft.com/office/powerpoint/2010/main" val="21045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4300" dirty="0"/>
              <a:t>Data Pre-processing &amp; Feature Engineering</a:t>
            </a:r>
          </a:p>
        </p:txBody>
      </p:sp>
      <p:sp>
        <p:nvSpPr>
          <p:cNvPr id="3" name="Content Placeholder 2"/>
          <p:cNvSpPr>
            <a:spLocks noGrp="1"/>
          </p:cNvSpPr>
          <p:nvPr>
            <p:ph idx="1"/>
          </p:nvPr>
        </p:nvSpPr>
        <p:spPr>
          <a:xfrm>
            <a:off x="1024129" y="2004646"/>
            <a:ext cx="5877833" cy="3050931"/>
          </a:xfrm>
        </p:spPr>
        <p:txBody>
          <a:bodyPr>
            <a:normAutofit/>
          </a:bodyPr>
          <a:lstStyle/>
          <a:p>
            <a:pPr>
              <a:lnSpc>
                <a:spcPct val="150000"/>
              </a:lnSpc>
            </a:pPr>
            <a:r>
              <a:rPr lang="en-US" dirty="0"/>
              <a:t>From the above map,</a:t>
            </a:r>
          </a:p>
          <a:p>
            <a:pPr lvl="1">
              <a:buFont typeface="Wingdings" panose="05000000000000000000" pitchFamily="2" charset="2"/>
              <a:buChar char="§"/>
            </a:pPr>
            <a:r>
              <a:rPr lang="en-US" dirty="0"/>
              <a:t>COST_OF_ATTEND is highly correlated with GROSS_FIN_NEED &amp; UNMET_NEED</a:t>
            </a:r>
          </a:p>
          <a:p>
            <a:pPr lvl="1">
              <a:buFont typeface="Wingdings" panose="05000000000000000000" pitchFamily="2" charset="2"/>
              <a:buChar char="§"/>
            </a:pPr>
            <a:r>
              <a:rPr lang="en-US" dirty="0"/>
              <a:t>FIRST_TERM_ATTEMPT_HRS is highly correlated with FIRST_TERM_ATTEMPT_HRS</a:t>
            </a:r>
          </a:p>
          <a:p>
            <a:pPr lvl="1">
              <a:buFont typeface="Wingdings" panose="05000000000000000000" pitchFamily="2" charset="2"/>
              <a:buChar char="§"/>
            </a:pPr>
            <a:r>
              <a:rPr lang="en-US" dirty="0"/>
              <a:t>SECOND_TERM_ATTEMPT_HRS is highly correlated with SECOND_TERM_ATTEMPT_HRS</a:t>
            </a:r>
          </a:p>
          <a:p>
            <a:pPr marL="128016" lvl="1" indent="0">
              <a:buNone/>
            </a:pPr>
            <a:endParaRPr lang="en-US" sz="1100" dirty="0"/>
          </a:p>
          <a:p>
            <a:pPr marL="128016" lvl="1" indent="0">
              <a:buNone/>
            </a:pPr>
            <a:r>
              <a:rPr lang="en-US" sz="2200" dirty="0"/>
              <a:t>So, the below columns are dropped.</a:t>
            </a:r>
            <a:endParaRPr lang="en-IN" sz="2200" dirty="0"/>
          </a:p>
        </p:txBody>
      </p:sp>
      <p:pic>
        <p:nvPicPr>
          <p:cNvPr id="4" name="Picture 3"/>
          <p:cNvPicPr>
            <a:picLocks noChangeAspect="1"/>
          </p:cNvPicPr>
          <p:nvPr/>
        </p:nvPicPr>
        <p:blipFill>
          <a:blip r:embed="rId2"/>
          <a:stretch>
            <a:fillRect/>
          </a:stretch>
        </p:blipFill>
        <p:spPr>
          <a:xfrm>
            <a:off x="6751085" y="1328565"/>
            <a:ext cx="5082185" cy="4650199"/>
          </a:xfrm>
          <a:prstGeom prst="rect">
            <a:avLst/>
          </a:prstGeom>
        </p:spPr>
      </p:pic>
      <p:sp>
        <p:nvSpPr>
          <p:cNvPr id="5" name="TextBox 4"/>
          <p:cNvSpPr txBox="1"/>
          <p:nvPr/>
        </p:nvSpPr>
        <p:spPr>
          <a:xfrm>
            <a:off x="1464628" y="4923692"/>
            <a:ext cx="2584938" cy="923330"/>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UNMET_NEED</a:t>
            </a:r>
          </a:p>
          <a:p>
            <a:pPr marL="285750" indent="-285750">
              <a:lnSpc>
                <a:spcPct val="150000"/>
              </a:lnSpc>
              <a:buClr>
                <a:schemeClr val="accent1"/>
              </a:buClr>
              <a:buFont typeface="Wingdings" panose="05000000000000000000" pitchFamily="2" charset="2"/>
              <a:buChar char="§"/>
            </a:pPr>
            <a:r>
              <a:rPr lang="en-IN" dirty="0"/>
              <a:t>GROSS_FIN _NEED</a:t>
            </a:r>
            <a:endParaRPr lang="en-IN" dirty="0"/>
          </a:p>
        </p:txBody>
      </p:sp>
      <p:sp>
        <p:nvSpPr>
          <p:cNvPr id="6" name="TextBox 5"/>
          <p:cNvSpPr txBox="1"/>
          <p:nvPr/>
        </p:nvSpPr>
        <p:spPr>
          <a:xfrm>
            <a:off x="3802967" y="4914900"/>
            <a:ext cx="3305908" cy="878702"/>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
            </a:pPr>
            <a:r>
              <a:rPr lang="en-IN" dirty="0"/>
              <a:t>FIRST_TERM_ATTEMPT_HRS</a:t>
            </a:r>
          </a:p>
          <a:p>
            <a:pPr marL="285750" indent="-285750">
              <a:lnSpc>
                <a:spcPct val="150000"/>
              </a:lnSpc>
              <a:buClr>
                <a:schemeClr val="accent1"/>
              </a:buClr>
              <a:buFont typeface="Wingdings" panose="05000000000000000000" pitchFamily="2" charset="2"/>
              <a:buChar char="§"/>
            </a:pPr>
            <a:r>
              <a:rPr lang="en-IN" dirty="0"/>
              <a:t>SECOND_TERM_ATTEMPT_HRS</a:t>
            </a:r>
            <a:endParaRPr lang="en-IN" dirty="0"/>
          </a:p>
        </p:txBody>
      </p:sp>
    </p:spTree>
    <p:extLst>
      <p:ext uri="{BB962C8B-B14F-4D97-AF65-F5344CB8AC3E}">
        <p14:creationId xmlns:p14="http://schemas.microsoft.com/office/powerpoint/2010/main" val="60775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a:xfrm>
            <a:off x="1024128" y="1776047"/>
            <a:ext cx="9720073" cy="4533314"/>
          </a:xfrm>
        </p:spPr>
        <p:txBody>
          <a:bodyPr>
            <a:normAutofit/>
          </a:bodyPr>
          <a:lstStyle/>
          <a:p>
            <a:pPr marL="0" indent="0" algn="just">
              <a:lnSpc>
                <a:spcPct val="150000"/>
              </a:lnSpc>
              <a:buNone/>
            </a:pPr>
            <a:r>
              <a:rPr lang="en-IN" dirty="0"/>
              <a:t>      Classification algorithms such as </a:t>
            </a:r>
            <a:r>
              <a:rPr lang="en-IN" dirty="0"/>
              <a:t>Logistic Regression, Random Forest Classifier, XGB Classifier and Decision Tree Classifier are considered and their F1 score is as follows,</a:t>
            </a:r>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endParaRPr lang="en-IN" dirty="0"/>
          </a:p>
          <a:p>
            <a:pPr marL="0" indent="0" algn="just">
              <a:lnSpc>
                <a:spcPct val="150000"/>
              </a:lnSpc>
              <a:buNone/>
            </a:pPr>
            <a:r>
              <a:rPr lang="en-IN" dirty="0"/>
              <a:t> </a:t>
            </a:r>
            <a:r>
              <a:rPr lang="en-IN" dirty="0">
                <a:solidFill>
                  <a:prstClr val="black"/>
                </a:solidFill>
              </a:rPr>
              <a:t>     Out of this four algorithms, Random Forest Classifier is chosen and model is built.</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973973996"/>
              </p:ext>
            </p:extLst>
          </p:nvPr>
        </p:nvGraphicFramePr>
        <p:xfrm>
          <a:off x="1655142" y="3084787"/>
          <a:ext cx="8458044" cy="2348850"/>
        </p:xfrm>
        <a:graphic>
          <a:graphicData uri="http://schemas.openxmlformats.org/drawingml/2006/table">
            <a:tbl>
              <a:tblPr firstRow="1" bandRow="1">
                <a:tableStyleId>{5C22544A-7EE6-4342-B048-85BDC9FD1C3A}</a:tableStyleId>
              </a:tblPr>
              <a:tblGrid>
                <a:gridCol w="4229022">
                  <a:extLst>
                    <a:ext uri="{9D8B030D-6E8A-4147-A177-3AD203B41FA5}">
                      <a16:colId xmlns:a16="http://schemas.microsoft.com/office/drawing/2014/main" val="2853904940"/>
                    </a:ext>
                  </a:extLst>
                </a:gridCol>
                <a:gridCol w="4229022">
                  <a:extLst>
                    <a:ext uri="{9D8B030D-6E8A-4147-A177-3AD203B41FA5}">
                      <a16:colId xmlns:a16="http://schemas.microsoft.com/office/drawing/2014/main" val="3909448620"/>
                    </a:ext>
                  </a:extLst>
                </a:gridCol>
              </a:tblGrid>
              <a:tr h="469770">
                <a:tc>
                  <a:txBody>
                    <a:bodyPr/>
                    <a:lstStyle/>
                    <a:p>
                      <a:pPr algn="ctr"/>
                      <a:r>
                        <a:rPr lang="en-IN" dirty="0"/>
                        <a:t>Algorithm</a:t>
                      </a:r>
                    </a:p>
                  </a:txBody>
                  <a:tcPr anchor="ctr"/>
                </a:tc>
                <a:tc>
                  <a:txBody>
                    <a:bodyPr/>
                    <a:lstStyle/>
                    <a:p>
                      <a:pPr algn="ctr"/>
                      <a:r>
                        <a:rPr lang="en-IN" dirty="0"/>
                        <a:t>F1 Score</a:t>
                      </a:r>
                    </a:p>
                  </a:txBody>
                  <a:tcPr anchor="ctr"/>
                </a:tc>
                <a:extLst>
                  <a:ext uri="{0D108BD9-81ED-4DB2-BD59-A6C34878D82A}">
                    <a16:rowId xmlns:a16="http://schemas.microsoft.com/office/drawing/2014/main" val="1365435854"/>
                  </a:ext>
                </a:extLst>
              </a:tr>
              <a:tr h="469770">
                <a:tc>
                  <a:txBody>
                    <a:bodyPr/>
                    <a:lstStyle/>
                    <a:p>
                      <a:pPr algn="ctr"/>
                      <a:r>
                        <a:rPr lang="en-IN" dirty="0"/>
                        <a:t>Logistic Regression</a:t>
                      </a:r>
                      <a:endParaRPr lang="en-IN" dirty="0"/>
                    </a:p>
                  </a:txBody>
                  <a:tcPr anchor="ctr"/>
                </a:tc>
                <a:tc>
                  <a:txBody>
                    <a:bodyPr/>
                    <a:lstStyle/>
                    <a:p>
                      <a:pPr algn="ctr"/>
                      <a:r>
                        <a:rPr lang="en-IN" dirty="0"/>
                        <a:t>0.00275</a:t>
                      </a:r>
                      <a:endParaRPr lang="en-IN" dirty="0"/>
                    </a:p>
                  </a:txBody>
                  <a:tcPr anchor="ctr"/>
                </a:tc>
                <a:extLst>
                  <a:ext uri="{0D108BD9-81ED-4DB2-BD59-A6C34878D82A}">
                    <a16:rowId xmlns:a16="http://schemas.microsoft.com/office/drawing/2014/main" val="2376147024"/>
                  </a:ext>
                </a:extLst>
              </a:tr>
              <a:tr h="469770">
                <a:tc>
                  <a:txBody>
                    <a:bodyPr/>
                    <a:lstStyle/>
                    <a:p>
                      <a:pPr algn="ctr"/>
                      <a:r>
                        <a:rPr lang="en-IN" sz="1800" dirty="0"/>
                        <a:t>Random Forest Classifier</a:t>
                      </a:r>
                      <a:endParaRPr lang="en-IN" dirty="0"/>
                    </a:p>
                  </a:txBody>
                  <a:tcPr anchor="ctr"/>
                </a:tc>
                <a:tc>
                  <a:txBody>
                    <a:bodyPr/>
                    <a:lstStyle/>
                    <a:p>
                      <a:pPr algn="ctr"/>
                      <a:r>
                        <a:rPr lang="en-IN" dirty="0"/>
                        <a:t>1.00</a:t>
                      </a:r>
                    </a:p>
                  </a:txBody>
                  <a:tcPr anchor="ctr"/>
                </a:tc>
                <a:extLst>
                  <a:ext uri="{0D108BD9-81ED-4DB2-BD59-A6C34878D82A}">
                    <a16:rowId xmlns:a16="http://schemas.microsoft.com/office/drawing/2014/main" val="468849984"/>
                  </a:ext>
                </a:extLst>
              </a:tr>
              <a:tr h="469770">
                <a:tc>
                  <a:txBody>
                    <a:bodyPr/>
                    <a:lstStyle/>
                    <a:p>
                      <a:pPr algn="ctr"/>
                      <a:r>
                        <a:rPr lang="en-IN" sz="1800" dirty="0"/>
                        <a:t>XGB Classifier </a:t>
                      </a:r>
                      <a:endParaRPr lang="en-IN" dirty="0"/>
                    </a:p>
                  </a:txBody>
                  <a:tcPr anchor="ctr"/>
                </a:tc>
                <a:tc>
                  <a:txBody>
                    <a:bodyPr/>
                    <a:lstStyle/>
                    <a:p>
                      <a:pPr algn="ctr"/>
                      <a:r>
                        <a:rPr lang="en-IN" dirty="0"/>
                        <a:t>0.94538</a:t>
                      </a:r>
                      <a:endParaRPr lang="en-IN" dirty="0"/>
                    </a:p>
                  </a:txBody>
                  <a:tcPr anchor="ctr"/>
                </a:tc>
                <a:extLst>
                  <a:ext uri="{0D108BD9-81ED-4DB2-BD59-A6C34878D82A}">
                    <a16:rowId xmlns:a16="http://schemas.microsoft.com/office/drawing/2014/main" val="2407811716"/>
                  </a:ext>
                </a:extLst>
              </a:tr>
              <a:tr h="469770">
                <a:tc>
                  <a:txBody>
                    <a:bodyPr/>
                    <a:lstStyle/>
                    <a:p>
                      <a:pPr algn="ctr"/>
                      <a:r>
                        <a:rPr lang="en-IN" sz="1800" dirty="0"/>
                        <a:t>Decision Tree Classifier</a:t>
                      </a:r>
                      <a:endParaRPr lang="en-IN" dirty="0"/>
                    </a:p>
                  </a:txBody>
                  <a:tcPr anchor="ctr"/>
                </a:tc>
                <a:tc>
                  <a:txBody>
                    <a:bodyPr/>
                    <a:lstStyle/>
                    <a:p>
                      <a:pPr algn="ctr"/>
                      <a:r>
                        <a:rPr lang="en-IN" dirty="0"/>
                        <a:t>1.00</a:t>
                      </a:r>
                    </a:p>
                  </a:txBody>
                  <a:tcPr anchor="ctr"/>
                </a:tc>
                <a:extLst>
                  <a:ext uri="{0D108BD9-81ED-4DB2-BD59-A6C34878D82A}">
                    <a16:rowId xmlns:a16="http://schemas.microsoft.com/office/drawing/2014/main" val="1357662262"/>
                  </a:ext>
                </a:extLst>
              </a:tr>
            </a:tbl>
          </a:graphicData>
        </a:graphic>
      </p:graphicFrame>
    </p:spTree>
    <p:extLst>
      <p:ext uri="{BB962C8B-B14F-4D97-AF65-F5344CB8AC3E}">
        <p14:creationId xmlns:p14="http://schemas.microsoft.com/office/powerpoint/2010/main" val="197643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a:t>
            </a:r>
          </a:p>
        </p:txBody>
      </p:sp>
      <p:sp>
        <p:nvSpPr>
          <p:cNvPr id="3" name="Content Placeholder 2"/>
          <p:cNvSpPr>
            <a:spLocks noGrp="1"/>
          </p:cNvSpPr>
          <p:nvPr>
            <p:ph idx="1"/>
          </p:nvPr>
        </p:nvSpPr>
        <p:spPr>
          <a:xfrm>
            <a:off x="1024128" y="1863970"/>
            <a:ext cx="9720073" cy="1248508"/>
          </a:xfrm>
        </p:spPr>
        <p:txBody>
          <a:bodyPr>
            <a:normAutofit/>
          </a:bodyPr>
          <a:lstStyle/>
          <a:p>
            <a:pPr>
              <a:lnSpc>
                <a:spcPct val="150000"/>
              </a:lnSpc>
              <a:buFont typeface="Wingdings" panose="05000000000000000000" pitchFamily="2" charset="2"/>
              <a:buChar char="q"/>
            </a:pPr>
            <a:r>
              <a:rPr lang="en-IN" dirty="0"/>
              <a:t> The given data is split </a:t>
            </a:r>
            <a:r>
              <a:rPr lang="en-US" dirty="0"/>
              <a:t>into training and testing data with test size of 20% and the results were predicted.</a:t>
            </a:r>
          </a:p>
        </p:txBody>
      </p:sp>
      <p:sp>
        <p:nvSpPr>
          <p:cNvPr id="4" name="TextBox 3"/>
          <p:cNvSpPr txBox="1"/>
          <p:nvPr/>
        </p:nvSpPr>
        <p:spPr>
          <a:xfrm>
            <a:off x="1327639" y="3112477"/>
            <a:ext cx="3604847" cy="43088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200" dirty="0"/>
              <a:t>Confusion Matrix:</a:t>
            </a:r>
          </a:p>
        </p:txBody>
      </p:sp>
      <p:graphicFrame>
        <p:nvGraphicFramePr>
          <p:cNvPr id="5" name="Diagram 4"/>
          <p:cNvGraphicFramePr/>
          <p:nvPr>
            <p:extLst>
              <p:ext uri="{D42A27DB-BD31-4B8C-83A1-F6EECF244321}">
                <p14:modId xmlns:p14="http://schemas.microsoft.com/office/powerpoint/2010/main" val="649571847"/>
              </p:ext>
            </p:extLst>
          </p:nvPr>
        </p:nvGraphicFramePr>
        <p:xfrm>
          <a:off x="2075963" y="3675185"/>
          <a:ext cx="3058746" cy="226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2763" y="3112477"/>
            <a:ext cx="3604847" cy="43088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200" dirty="0"/>
              <a:t>Classification Report:</a:t>
            </a:r>
          </a:p>
        </p:txBody>
      </p:sp>
      <p:pic>
        <p:nvPicPr>
          <p:cNvPr id="7" name="Picture 6"/>
          <p:cNvPicPr>
            <a:picLocks noChangeAspect="1"/>
          </p:cNvPicPr>
          <p:nvPr/>
        </p:nvPicPr>
        <p:blipFill>
          <a:blip r:embed="rId7"/>
          <a:stretch>
            <a:fillRect/>
          </a:stretch>
        </p:blipFill>
        <p:spPr>
          <a:xfrm>
            <a:off x="5780850" y="3947741"/>
            <a:ext cx="5224958" cy="1614503"/>
          </a:xfrm>
          <a:prstGeom prst="rect">
            <a:avLst/>
          </a:prstGeom>
        </p:spPr>
      </p:pic>
    </p:spTree>
    <p:extLst>
      <p:ext uri="{BB962C8B-B14F-4D97-AF65-F5344CB8AC3E}">
        <p14:creationId xmlns:p14="http://schemas.microsoft.com/office/powerpoint/2010/main" val="71848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
            </a:pPr>
            <a:r>
              <a:rPr lang="en-IN" dirty="0"/>
              <a:t> Special </a:t>
            </a:r>
            <a:r>
              <a:rPr lang="en-IN" b="1" dirty="0"/>
              <a:t>care can be given for female students</a:t>
            </a:r>
            <a:r>
              <a:rPr lang="en-IN" dirty="0"/>
              <a:t> likely providing better environment, job opportunities and empower them by boosting their model.</a:t>
            </a:r>
          </a:p>
          <a:p>
            <a:pPr algn="just">
              <a:lnSpc>
                <a:spcPct val="150000"/>
              </a:lnSpc>
              <a:buFont typeface="Wingdings" panose="05000000000000000000" pitchFamily="2" charset="2"/>
              <a:buChar char="§"/>
            </a:pPr>
            <a:r>
              <a:rPr lang="en-IN" dirty="0"/>
              <a:t> The students who scored the highest marks in entrance test have more attrition rate. Hence, </a:t>
            </a:r>
            <a:r>
              <a:rPr lang="en-IN" b="1" dirty="0"/>
              <a:t>career counselling</a:t>
            </a:r>
            <a:r>
              <a:rPr lang="en-IN" dirty="0"/>
              <a:t> will be the good option before the admission.</a:t>
            </a:r>
          </a:p>
          <a:p>
            <a:pPr algn="just">
              <a:lnSpc>
                <a:spcPct val="150000"/>
              </a:lnSpc>
              <a:buFont typeface="Wingdings" panose="05000000000000000000" pitchFamily="2" charset="2"/>
              <a:buChar char="§"/>
            </a:pPr>
            <a:r>
              <a:rPr lang="en-IN" dirty="0"/>
              <a:t> Students with higher loan likely to drops out more. This can be rectified by identifying potential students and </a:t>
            </a:r>
            <a:r>
              <a:rPr lang="en-IN" b="1" dirty="0"/>
              <a:t>providing scholarships</a:t>
            </a:r>
            <a:r>
              <a:rPr lang="en-IN" dirty="0"/>
              <a:t>.</a:t>
            </a:r>
          </a:p>
        </p:txBody>
      </p:sp>
    </p:spTree>
    <p:extLst>
      <p:ext uri="{BB962C8B-B14F-4D97-AF65-F5344CB8AC3E}">
        <p14:creationId xmlns:p14="http://schemas.microsoft.com/office/powerpoint/2010/main" val="243373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a:t>
            </a:r>
          </a:p>
        </p:txBody>
      </p:sp>
      <p:sp>
        <p:nvSpPr>
          <p:cNvPr id="3" name="Content Placeholder 2"/>
          <p:cNvSpPr>
            <a:spLocks noGrp="1"/>
          </p:cNvSpPr>
          <p:nvPr>
            <p:ph idx="1"/>
          </p:nvPr>
        </p:nvSpPr>
        <p:spPr>
          <a:xfrm>
            <a:off x="1024128" y="2549769"/>
            <a:ext cx="9720073" cy="3759590"/>
          </a:xfrm>
        </p:spPr>
        <p:txBody>
          <a:bodyPr>
            <a:normAutofit/>
          </a:bodyPr>
          <a:lstStyle/>
          <a:p>
            <a:pPr marL="128016" lvl="1" indent="0" algn="just">
              <a:lnSpc>
                <a:spcPct val="150000"/>
              </a:lnSpc>
              <a:buNone/>
            </a:pPr>
            <a:r>
              <a:rPr lang="en-US" sz="2200" dirty="0"/>
              <a:t>	Given the dataset of Clearwater State University's student information, a column contains data about student's early attrition is taken as target and an end-to-end machine learning model is built using 'Random Forest Classification' algorithm which has accuracy of 84%.</a:t>
            </a:r>
          </a:p>
        </p:txBody>
      </p:sp>
    </p:spTree>
    <p:extLst>
      <p:ext uri="{BB962C8B-B14F-4D97-AF65-F5344CB8AC3E}">
        <p14:creationId xmlns:p14="http://schemas.microsoft.com/office/powerpoint/2010/main" val="9629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4128" y="1802423"/>
            <a:ext cx="9720073" cy="4703885"/>
          </a:xfrm>
        </p:spPr>
        <p:txBody>
          <a:bodyPr>
            <a:normAutofit/>
          </a:bodyPr>
          <a:lstStyle/>
          <a:p>
            <a:pPr>
              <a:lnSpc>
                <a:spcPct val="150000"/>
              </a:lnSpc>
            </a:pPr>
            <a:r>
              <a:rPr lang="en-IN" dirty="0"/>
              <a:t>     Clearwater State University has collected student data to check the enrolment to the curriculum programs and the percentage of students continuing to the next year. It was observed that many students are opting out from continuing the next year. The rate of attrition was very high. </a:t>
            </a:r>
          </a:p>
          <a:p>
            <a:pPr>
              <a:lnSpc>
                <a:spcPct val="150000"/>
              </a:lnSpc>
            </a:pPr>
            <a:r>
              <a:rPr lang="en-IN" dirty="0"/>
              <a:t>     Now, the goal is to,</a:t>
            </a:r>
          </a:p>
          <a:p>
            <a:pPr lvl="7">
              <a:lnSpc>
                <a:spcPct val="150000"/>
              </a:lnSpc>
            </a:pPr>
            <a:r>
              <a:rPr lang="en-IN" sz="2000" dirty="0"/>
              <a:t>Identify key drivers of early student attrition,</a:t>
            </a:r>
          </a:p>
          <a:p>
            <a:pPr lvl="7">
              <a:lnSpc>
                <a:spcPct val="150000"/>
              </a:lnSpc>
            </a:pPr>
            <a:r>
              <a:rPr lang="en-IN" sz="2000" dirty="0"/>
              <a:t>Build a predictive model to identify students with higher attrition risk,</a:t>
            </a:r>
          </a:p>
          <a:p>
            <a:pPr lvl="7">
              <a:lnSpc>
                <a:spcPct val="150000"/>
              </a:lnSpc>
            </a:pPr>
            <a:r>
              <a:rPr lang="en-IN" sz="2000" dirty="0"/>
              <a:t>Recommend appropriate interventions based on analysis.</a:t>
            </a:r>
          </a:p>
        </p:txBody>
      </p:sp>
    </p:spTree>
    <p:extLst>
      <p:ext uri="{BB962C8B-B14F-4D97-AF65-F5344CB8AC3E}">
        <p14:creationId xmlns:p14="http://schemas.microsoft.com/office/powerpoint/2010/main" val="183836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56927"/>
              </p:ext>
            </p:extLst>
          </p:nvPr>
        </p:nvGraphicFramePr>
        <p:xfrm>
          <a:off x="1024128" y="1608994"/>
          <a:ext cx="10177273" cy="4853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5498401" y="3475452"/>
            <a:ext cx="1228725" cy="1120438"/>
          </a:xfrm>
          <a:prstGeom prst="rect">
            <a:avLst/>
          </a:prstGeom>
        </p:spPr>
      </p:pic>
    </p:spTree>
    <p:extLst>
      <p:ext uri="{BB962C8B-B14F-4D97-AF65-F5344CB8AC3E}">
        <p14:creationId xmlns:p14="http://schemas.microsoft.com/office/powerpoint/2010/main" val="12958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79816"/>
          </a:xfrm>
        </p:spPr>
        <p:txBody>
          <a:bodyPr/>
          <a:lstStyle/>
          <a:p>
            <a:r>
              <a:rPr lang="en-IN" dirty="0"/>
              <a:t>Exploratory Data Analysis &amp; Data Insights</a:t>
            </a:r>
          </a:p>
        </p:txBody>
      </p:sp>
      <p:pic>
        <p:nvPicPr>
          <p:cNvPr id="8" name="Content Placeholder 7"/>
          <p:cNvPicPr>
            <a:picLocks noGrp="1" noChangeAspect="1"/>
          </p:cNvPicPr>
          <p:nvPr>
            <p:ph idx="1"/>
          </p:nvPr>
        </p:nvPicPr>
        <p:blipFill>
          <a:blip r:embed="rId2"/>
          <a:stretch>
            <a:fillRect/>
          </a:stretch>
        </p:blipFill>
        <p:spPr>
          <a:xfrm>
            <a:off x="1023938" y="1996912"/>
            <a:ext cx="9720262" cy="3633511"/>
          </a:xfrm>
        </p:spPr>
      </p:pic>
      <p:sp>
        <p:nvSpPr>
          <p:cNvPr id="9" name="TextBox 8"/>
          <p:cNvSpPr txBox="1"/>
          <p:nvPr/>
        </p:nvSpPr>
        <p:spPr>
          <a:xfrm>
            <a:off x="1023939" y="5691967"/>
            <a:ext cx="9720262" cy="461665"/>
          </a:xfrm>
          <a:prstGeom prst="rect">
            <a:avLst/>
          </a:prstGeom>
          <a:noFill/>
        </p:spPr>
        <p:txBody>
          <a:bodyPr wrap="square" rtlCol="0">
            <a:spAutoFit/>
          </a:bodyPr>
          <a:lstStyle/>
          <a:p>
            <a:pPr algn="ctr"/>
            <a:r>
              <a:rPr lang="en-IN" sz="2400" dirty="0"/>
              <a:t>Box plot displaying the outliers in numerical columns.</a:t>
            </a:r>
          </a:p>
        </p:txBody>
      </p:sp>
    </p:spTree>
    <p:extLst>
      <p:ext uri="{BB962C8B-B14F-4D97-AF65-F5344CB8AC3E}">
        <p14:creationId xmlns:p14="http://schemas.microsoft.com/office/powerpoint/2010/main" val="194147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IN" sz="3900"/>
              <a:t>Exploratory Data Analysis &amp; Data Insights</a:t>
            </a:r>
          </a:p>
        </p:txBody>
      </p:sp>
      <p:sp>
        <p:nvSpPr>
          <p:cNvPr id="9" name="Content Placeholder 8">
            <a:extLst>
              <a:ext uri="{FF2B5EF4-FFF2-40B4-BE49-F238E27FC236}">
                <a16:creationId xmlns:a16="http://schemas.microsoft.com/office/drawing/2014/main" id="{012ECB0D-52AD-4505-A680-A4EB7CB28A84}"/>
              </a:ext>
            </a:extLst>
          </p:cNvPr>
          <p:cNvSpPr>
            <a:spLocks noGrp="1"/>
          </p:cNvSpPr>
          <p:nvPr>
            <p:ph idx="1"/>
          </p:nvPr>
        </p:nvSpPr>
        <p:spPr>
          <a:xfrm>
            <a:off x="1026306" y="2426677"/>
            <a:ext cx="4688694" cy="2980592"/>
          </a:xfrm>
        </p:spPr>
        <p:txBody>
          <a:bodyPr>
            <a:normAutofit/>
          </a:bodyPr>
          <a:lstStyle/>
          <a:p>
            <a:pPr lvl="1" algn="just">
              <a:lnSpc>
                <a:spcPct val="150000"/>
              </a:lnSpc>
            </a:pPr>
            <a:r>
              <a:rPr lang="en-US" sz="2400" dirty="0"/>
              <a:t>78.74% of students returned back to second year.</a:t>
            </a:r>
          </a:p>
          <a:p>
            <a:pPr marL="128016" lvl="1" indent="0" algn="just">
              <a:lnSpc>
                <a:spcPct val="150000"/>
              </a:lnSpc>
              <a:buNone/>
            </a:pPr>
            <a:endParaRPr lang="en-US" sz="900" dirty="0"/>
          </a:p>
          <a:p>
            <a:pPr lvl="1">
              <a:lnSpc>
                <a:spcPct val="150000"/>
              </a:lnSpc>
            </a:pPr>
            <a:r>
              <a:rPr lang="en-US" sz="2400" dirty="0"/>
              <a:t>21.26% of students attrited from the university after first year.</a:t>
            </a:r>
          </a:p>
        </p:txBody>
      </p:sp>
      <p:pic>
        <p:nvPicPr>
          <p:cNvPr id="7" name="Content Placeholder 3"/>
          <p:cNvPicPr>
            <a:picLocks noChangeAspect="1"/>
          </p:cNvPicPr>
          <p:nvPr/>
        </p:nvPicPr>
        <p:blipFill>
          <a:blip r:embed="rId2"/>
          <a:stretch>
            <a:fillRect/>
          </a:stretch>
        </p:blipFill>
        <p:spPr>
          <a:xfrm>
            <a:off x="6096000" y="1848755"/>
            <a:ext cx="5455921" cy="3723200"/>
          </a:xfrm>
          <a:prstGeom prst="rect">
            <a:avLst/>
          </a:prstGeom>
        </p:spPr>
      </p:pic>
    </p:spTree>
    <p:extLst>
      <p:ext uri="{BB962C8B-B14F-4D97-AF65-F5344CB8AC3E}">
        <p14:creationId xmlns:p14="http://schemas.microsoft.com/office/powerpoint/2010/main" val="334172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dirty="0"/>
              <a:t>Exploratory Data Analysis &amp; Data Insights</a:t>
            </a:r>
          </a:p>
        </p:txBody>
      </p:sp>
      <p:pic>
        <p:nvPicPr>
          <p:cNvPr id="13" name="Content Placeholder 3"/>
          <p:cNvPicPr>
            <a:picLocks noChangeAspect="1"/>
          </p:cNvPicPr>
          <p:nvPr/>
        </p:nvPicPr>
        <p:blipFill>
          <a:blip r:embed="rId2"/>
          <a:stretch>
            <a:fillRect/>
          </a:stretch>
        </p:blipFill>
        <p:spPr>
          <a:xfrm>
            <a:off x="1452271" y="1832626"/>
            <a:ext cx="2355807" cy="2212161"/>
          </a:xfrm>
          <a:prstGeom prst="rect">
            <a:avLst/>
          </a:prstGeom>
        </p:spPr>
      </p:pic>
      <p:pic>
        <p:nvPicPr>
          <p:cNvPr id="5" name="Picture 4"/>
          <p:cNvPicPr>
            <a:picLocks noChangeAspect="1"/>
          </p:cNvPicPr>
          <p:nvPr/>
        </p:nvPicPr>
        <p:blipFill>
          <a:blip r:embed="rId3"/>
          <a:stretch>
            <a:fillRect/>
          </a:stretch>
        </p:blipFill>
        <p:spPr>
          <a:xfrm>
            <a:off x="1024128" y="4149969"/>
            <a:ext cx="3326158" cy="2159391"/>
          </a:xfrm>
          <a:prstGeom prst="rect">
            <a:avLst/>
          </a:prstGeom>
        </p:spPr>
      </p:pic>
      <p:sp>
        <p:nvSpPr>
          <p:cNvPr id="12" name="Content Placeholder 9">
            <a:extLst>
              <a:ext uri="{FF2B5EF4-FFF2-40B4-BE49-F238E27FC236}">
                <a16:creationId xmlns:a16="http://schemas.microsoft.com/office/drawing/2014/main" id="{D0360E1D-43FE-4AE6-A199-3CC828CF63E6}"/>
              </a:ext>
            </a:extLst>
          </p:cNvPr>
          <p:cNvSpPr>
            <a:spLocks noGrp="1"/>
          </p:cNvSpPr>
          <p:nvPr>
            <p:ph idx="1"/>
          </p:nvPr>
        </p:nvSpPr>
        <p:spPr>
          <a:xfrm>
            <a:off x="4712677" y="2303586"/>
            <a:ext cx="6031524" cy="4005774"/>
          </a:xfrm>
        </p:spPr>
        <p:txBody>
          <a:bodyPr>
            <a:normAutofit/>
          </a:bodyPr>
          <a:lstStyle/>
          <a:p>
            <a:pPr lvl="1">
              <a:lnSpc>
                <a:spcPct val="150000"/>
              </a:lnSpc>
            </a:pPr>
            <a:r>
              <a:rPr lang="en-US" sz="2400" dirty="0"/>
              <a:t>Female students have more attrition rate than male students.</a:t>
            </a:r>
          </a:p>
          <a:p>
            <a:pPr marL="128016" lvl="1" indent="0">
              <a:lnSpc>
                <a:spcPct val="150000"/>
              </a:lnSpc>
              <a:buNone/>
            </a:pPr>
            <a:endParaRPr lang="en-US" sz="2400" dirty="0"/>
          </a:p>
          <a:p>
            <a:pPr lvl="1">
              <a:lnSpc>
                <a:spcPct val="150000"/>
              </a:lnSpc>
            </a:pPr>
            <a:r>
              <a:rPr lang="en-US" sz="2400" dirty="0"/>
              <a:t>The students who enrolled for bachelors degree drops out more than others.</a:t>
            </a:r>
          </a:p>
        </p:txBody>
      </p:sp>
    </p:spTree>
    <p:extLst>
      <p:ext uri="{BB962C8B-B14F-4D97-AF65-F5344CB8AC3E}">
        <p14:creationId xmlns:p14="http://schemas.microsoft.com/office/powerpoint/2010/main" val="386543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a:normAutofit/>
          </a:bodyPr>
          <a:lstStyle/>
          <a:p>
            <a:r>
              <a:rPr lang="en-IN" dirty="0"/>
              <a:t>Exploratory Data Analysis &amp; Data Insights</a:t>
            </a:r>
          </a:p>
        </p:txBody>
      </p:sp>
      <p:sp>
        <p:nvSpPr>
          <p:cNvPr id="10" name="Content Placeholder 9">
            <a:extLst>
              <a:ext uri="{FF2B5EF4-FFF2-40B4-BE49-F238E27FC236}">
                <a16:creationId xmlns:a16="http://schemas.microsoft.com/office/drawing/2014/main" id="{5EF92AAB-C5FB-404E-8019-87FBBB3D9FE7}"/>
              </a:ext>
            </a:extLst>
          </p:cNvPr>
          <p:cNvSpPr>
            <a:spLocks noGrp="1"/>
          </p:cNvSpPr>
          <p:nvPr>
            <p:ph idx="1"/>
          </p:nvPr>
        </p:nvSpPr>
        <p:spPr>
          <a:xfrm>
            <a:off x="1024128" y="2409092"/>
            <a:ext cx="6066818" cy="3900268"/>
          </a:xfrm>
        </p:spPr>
        <p:txBody>
          <a:bodyPr>
            <a:normAutofit/>
          </a:bodyPr>
          <a:lstStyle/>
          <a:p>
            <a:pPr lvl="1">
              <a:lnSpc>
                <a:spcPct val="150000"/>
              </a:lnSpc>
            </a:pPr>
            <a:r>
              <a:rPr lang="en-US" sz="2400" dirty="0"/>
              <a:t>Students from first and third background have comparatively more attrition rate than the students from other backgrounds.</a:t>
            </a:r>
          </a:p>
          <a:p>
            <a:pPr marL="128016" lvl="1" indent="0">
              <a:lnSpc>
                <a:spcPct val="150000"/>
              </a:lnSpc>
              <a:buNone/>
            </a:pPr>
            <a:endParaRPr lang="en-US" sz="2400" dirty="0"/>
          </a:p>
          <a:p>
            <a:pPr lvl="1">
              <a:lnSpc>
                <a:spcPct val="150000"/>
              </a:lnSpc>
            </a:pPr>
            <a:r>
              <a:rPr lang="en-US" sz="2400" dirty="0"/>
              <a:t>Students whose age is lesser than or equal to 18 has more attrition.</a:t>
            </a:r>
          </a:p>
        </p:txBody>
      </p:sp>
      <p:pic>
        <p:nvPicPr>
          <p:cNvPr id="5" name="Picture 4"/>
          <p:cNvPicPr>
            <a:picLocks noChangeAspect="1"/>
          </p:cNvPicPr>
          <p:nvPr/>
        </p:nvPicPr>
        <p:blipFill>
          <a:blip r:embed="rId2"/>
          <a:stretch>
            <a:fillRect/>
          </a:stretch>
        </p:blipFill>
        <p:spPr>
          <a:xfrm>
            <a:off x="7847042" y="640080"/>
            <a:ext cx="3410103" cy="2628053"/>
          </a:xfrm>
          <a:prstGeom prst="rect">
            <a:avLst/>
          </a:prstGeom>
        </p:spPr>
      </p:pic>
      <p:pic>
        <p:nvPicPr>
          <p:cNvPr id="8" name="Content Placeholder 3"/>
          <p:cNvPicPr>
            <a:picLocks noChangeAspect="1"/>
          </p:cNvPicPr>
          <p:nvPr/>
        </p:nvPicPr>
        <p:blipFill>
          <a:blip r:embed="rId3"/>
          <a:stretch>
            <a:fillRect/>
          </a:stretch>
        </p:blipFill>
        <p:spPr>
          <a:xfrm>
            <a:off x="7552267" y="3589867"/>
            <a:ext cx="3999654" cy="2589854"/>
          </a:xfrm>
          <a:prstGeom prst="rect">
            <a:avLst/>
          </a:prstGeom>
        </p:spPr>
      </p:pic>
    </p:spTree>
    <p:extLst>
      <p:ext uri="{BB962C8B-B14F-4D97-AF65-F5344CB8AC3E}">
        <p14:creationId xmlns:p14="http://schemas.microsoft.com/office/powerpoint/2010/main" val="2838080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1252</Words>
  <Application>Microsoft Office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Tw Cen MT</vt:lpstr>
      <vt:lpstr>Tw Cen MT Condensed</vt:lpstr>
      <vt:lpstr>Wingdings</vt:lpstr>
      <vt:lpstr>Wingdings 3</vt:lpstr>
      <vt:lpstr>Integral</vt:lpstr>
      <vt:lpstr>Task 5: student attrition model</vt:lpstr>
      <vt:lpstr>Table of contents</vt:lpstr>
      <vt:lpstr>Project description</vt:lpstr>
      <vt:lpstr>Problem statement</vt:lpstr>
      <vt:lpstr>Project Flow</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Exploratory Data Analysis &amp; Data Insights</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Data Pre-processing &amp; Feature Engineering</vt:lpstr>
      <vt:lpstr>Model Building</vt:lpstr>
      <vt:lpstr>Model Evaluation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2021-10-22T18:23:37Z</dcterms:created>
  <dcterms:modified xsi:type="dcterms:W3CDTF">2021-10-23T10:00:07Z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