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04" r:id="rId1"/>
    <p:sldMasterId id="2147484005" r:id="rId2"/>
    <p:sldMasterId id="2147484028" r:id="rId3"/>
    <p:sldMasterId id="2147484422" r:id="rId4"/>
    <p:sldMasterId id="2147484435" r:id="rId5"/>
  </p:sldMasterIdLst>
  <p:notesMasterIdLst>
    <p:notesMasterId r:id="rId20"/>
  </p:notesMasterIdLst>
  <p:handoutMasterIdLst>
    <p:handoutMasterId r:id="rId21"/>
  </p:handoutMasterIdLst>
  <p:sldIdLst>
    <p:sldId id="257" r:id="rId6"/>
    <p:sldId id="532" r:id="rId7"/>
    <p:sldId id="544" r:id="rId8"/>
    <p:sldId id="548" r:id="rId9"/>
    <p:sldId id="558" r:id="rId10"/>
    <p:sldId id="551" r:id="rId11"/>
    <p:sldId id="559" r:id="rId12"/>
    <p:sldId id="560" r:id="rId13"/>
    <p:sldId id="561" r:id="rId14"/>
    <p:sldId id="562" r:id="rId15"/>
    <p:sldId id="563" r:id="rId16"/>
    <p:sldId id="564" r:id="rId17"/>
    <p:sldId id="565" r:id="rId18"/>
    <p:sldId id="516" r:id="rId19"/>
  </p:sldIdLst>
  <p:sldSz cx="9144000" cy="6858000" type="screen4x3"/>
  <p:notesSz cx="7053263" cy="9309100"/>
  <p:defaultTextStyle>
    <a:defPPr>
      <a:defRPr lang="en-US"/>
    </a:defPPr>
    <a:lvl1pPr algn="l" rtl="0" fontAlgn="base">
      <a:spcBef>
        <a:spcPct val="0"/>
      </a:spcBef>
      <a:spcAft>
        <a:spcPct val="0"/>
      </a:spcAft>
      <a:defRPr sz="2400" kern="1200">
        <a:solidFill>
          <a:srgbClr val="000066"/>
        </a:solidFill>
        <a:latin typeface="Times New Roman" pitchFamily="18" charset="0"/>
        <a:ea typeface="ＭＳ Ｐゴシック"/>
        <a:cs typeface="ＭＳ Ｐゴシック"/>
      </a:defRPr>
    </a:lvl1pPr>
    <a:lvl2pPr marL="457200" algn="l" rtl="0" fontAlgn="base">
      <a:spcBef>
        <a:spcPct val="0"/>
      </a:spcBef>
      <a:spcAft>
        <a:spcPct val="0"/>
      </a:spcAft>
      <a:defRPr sz="2400" kern="1200">
        <a:solidFill>
          <a:srgbClr val="000066"/>
        </a:solidFill>
        <a:latin typeface="Times New Roman" pitchFamily="18" charset="0"/>
        <a:ea typeface="ＭＳ Ｐゴシック"/>
        <a:cs typeface="ＭＳ Ｐゴシック"/>
      </a:defRPr>
    </a:lvl2pPr>
    <a:lvl3pPr marL="914400" algn="l" rtl="0" fontAlgn="base">
      <a:spcBef>
        <a:spcPct val="0"/>
      </a:spcBef>
      <a:spcAft>
        <a:spcPct val="0"/>
      </a:spcAft>
      <a:defRPr sz="2400" kern="1200">
        <a:solidFill>
          <a:srgbClr val="000066"/>
        </a:solidFill>
        <a:latin typeface="Times New Roman" pitchFamily="18" charset="0"/>
        <a:ea typeface="ＭＳ Ｐゴシック"/>
        <a:cs typeface="ＭＳ Ｐゴシック"/>
      </a:defRPr>
    </a:lvl3pPr>
    <a:lvl4pPr marL="1371600" algn="l" rtl="0" fontAlgn="base">
      <a:spcBef>
        <a:spcPct val="0"/>
      </a:spcBef>
      <a:spcAft>
        <a:spcPct val="0"/>
      </a:spcAft>
      <a:defRPr sz="2400" kern="1200">
        <a:solidFill>
          <a:srgbClr val="000066"/>
        </a:solidFill>
        <a:latin typeface="Times New Roman" pitchFamily="18" charset="0"/>
        <a:ea typeface="ＭＳ Ｐゴシック"/>
        <a:cs typeface="ＭＳ Ｐゴシック"/>
      </a:defRPr>
    </a:lvl4pPr>
    <a:lvl5pPr marL="1828800" algn="l" rtl="0" fontAlgn="base">
      <a:spcBef>
        <a:spcPct val="0"/>
      </a:spcBef>
      <a:spcAft>
        <a:spcPct val="0"/>
      </a:spcAft>
      <a:defRPr sz="2400" kern="1200">
        <a:solidFill>
          <a:srgbClr val="000066"/>
        </a:solidFill>
        <a:latin typeface="Times New Roman" pitchFamily="18" charset="0"/>
        <a:ea typeface="ＭＳ Ｐゴシック"/>
        <a:cs typeface="ＭＳ Ｐゴシック"/>
      </a:defRPr>
    </a:lvl5pPr>
    <a:lvl6pPr marL="2286000" algn="l" defTabSz="914400" rtl="0" eaLnBrk="1" latinLnBrk="0" hangingPunct="1">
      <a:defRPr sz="2400" kern="1200">
        <a:solidFill>
          <a:srgbClr val="000066"/>
        </a:solidFill>
        <a:latin typeface="Times New Roman" pitchFamily="18" charset="0"/>
        <a:ea typeface="ＭＳ Ｐゴシック"/>
        <a:cs typeface="ＭＳ Ｐゴシック"/>
      </a:defRPr>
    </a:lvl6pPr>
    <a:lvl7pPr marL="2743200" algn="l" defTabSz="914400" rtl="0" eaLnBrk="1" latinLnBrk="0" hangingPunct="1">
      <a:defRPr sz="2400" kern="1200">
        <a:solidFill>
          <a:srgbClr val="000066"/>
        </a:solidFill>
        <a:latin typeface="Times New Roman" pitchFamily="18" charset="0"/>
        <a:ea typeface="ＭＳ Ｐゴシック"/>
        <a:cs typeface="ＭＳ Ｐゴシック"/>
      </a:defRPr>
    </a:lvl7pPr>
    <a:lvl8pPr marL="3200400" algn="l" defTabSz="914400" rtl="0" eaLnBrk="1" latinLnBrk="0" hangingPunct="1">
      <a:defRPr sz="2400" kern="1200">
        <a:solidFill>
          <a:srgbClr val="000066"/>
        </a:solidFill>
        <a:latin typeface="Times New Roman" pitchFamily="18" charset="0"/>
        <a:ea typeface="ＭＳ Ｐゴシック"/>
        <a:cs typeface="ＭＳ Ｐゴシック"/>
      </a:defRPr>
    </a:lvl8pPr>
    <a:lvl9pPr marL="3657600" algn="l" defTabSz="914400" rtl="0" eaLnBrk="1" latinLnBrk="0" hangingPunct="1">
      <a:defRPr sz="2400" kern="1200">
        <a:solidFill>
          <a:srgbClr val="000066"/>
        </a:solidFill>
        <a:latin typeface="Times New Roman" pitchFamily="18" charset="0"/>
        <a:ea typeface="ＭＳ Ｐゴシック"/>
        <a:cs typeface="ＭＳ Ｐゴシック"/>
      </a:defRPr>
    </a:lvl9pPr>
  </p:defaultTextStyle>
  <p:extLst>
    <p:ext uri="{EFAFB233-063F-42B5-8137-9DF3F51BA10A}">
      <p15:sldGuideLst xmlns:p15="http://schemas.microsoft.com/office/powerpoint/2012/main">
        <p15:guide id="1" orient="horz" pos="2160">
          <p15:clr>
            <a:srgbClr val="A4A3A4"/>
          </p15:clr>
        </p15:guide>
        <p15:guide id="2" pos="51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00FF"/>
    <a:srgbClr val="003399"/>
    <a:srgbClr val="4C29E4"/>
    <a:srgbClr val="FF9900"/>
    <a:srgbClr val="121783"/>
    <a:srgbClr val="004282"/>
    <a:srgbClr val="F0E98C"/>
    <a:srgbClr val="FC4A07"/>
    <a:srgbClr val="D43CE4"/>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44" autoAdjust="0"/>
    <p:restoredTop sz="93264" autoAdjust="0"/>
  </p:normalViewPr>
  <p:slideViewPr>
    <p:cSldViewPr snapToGrid="0">
      <p:cViewPr>
        <p:scale>
          <a:sx n="75" d="100"/>
          <a:sy n="75" d="100"/>
        </p:scale>
        <p:origin x="1507" y="139"/>
      </p:cViewPr>
      <p:guideLst>
        <p:guide orient="horz" pos="2160"/>
        <p:guide pos="513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microsoft.com/office/2016/11/relationships/changesInfo" Target="changesInfos/changesInfo1.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di Jagadeesh" userId="cd5677b49e9ba6c9" providerId="LiveId" clId="{EB594D95-6898-4C62-AF2F-AB5EF18E1373}"/>
    <pc:docChg chg="undo custSel addSld delSld modSld">
      <pc:chgData name="Gadi Jagadeesh" userId="cd5677b49e9ba6c9" providerId="LiveId" clId="{EB594D95-6898-4C62-AF2F-AB5EF18E1373}" dt="2024-05-30T18:13:58.422" v="1153" actId="207"/>
      <pc:docMkLst>
        <pc:docMk/>
      </pc:docMkLst>
      <pc:sldChg chg="modSp mod">
        <pc:chgData name="Gadi Jagadeesh" userId="cd5677b49e9ba6c9" providerId="LiveId" clId="{EB594D95-6898-4C62-AF2F-AB5EF18E1373}" dt="2024-05-30T17:30:23.834" v="418" actId="1036"/>
        <pc:sldMkLst>
          <pc:docMk/>
          <pc:sldMk cId="0" sldId="257"/>
        </pc:sldMkLst>
        <pc:spChg chg="mod">
          <ac:chgData name="Gadi Jagadeesh" userId="cd5677b49e9ba6c9" providerId="LiveId" clId="{EB594D95-6898-4C62-AF2F-AB5EF18E1373}" dt="2024-05-30T17:27:03.573" v="350" actId="14100"/>
          <ac:spMkLst>
            <pc:docMk/>
            <pc:sldMk cId="0" sldId="257"/>
            <ac:spMk id="2" creationId="{0F79156F-B81C-BCD5-7BCF-C160B9697F04}"/>
          </ac:spMkLst>
        </pc:spChg>
        <pc:picChg chg="mod">
          <ac:chgData name="Gadi Jagadeesh" userId="cd5677b49e9ba6c9" providerId="LiveId" clId="{EB594D95-6898-4C62-AF2F-AB5EF18E1373}" dt="2024-05-30T17:30:23.834" v="418" actId="1036"/>
          <ac:picMkLst>
            <pc:docMk/>
            <pc:sldMk cId="0" sldId="257"/>
            <ac:picMk id="5128" creationId="{00000000-0000-0000-0000-000000000000}"/>
          </ac:picMkLst>
        </pc:picChg>
      </pc:sldChg>
      <pc:sldChg chg="modSp mod">
        <pc:chgData name="Gadi Jagadeesh" userId="cd5677b49e9ba6c9" providerId="LiveId" clId="{EB594D95-6898-4C62-AF2F-AB5EF18E1373}" dt="2024-05-30T17:30:49.242" v="423" actId="14100"/>
        <pc:sldMkLst>
          <pc:docMk/>
          <pc:sldMk cId="860349377" sldId="532"/>
        </pc:sldMkLst>
        <pc:spChg chg="mod">
          <ac:chgData name="Gadi Jagadeesh" userId="cd5677b49e9ba6c9" providerId="LiveId" clId="{EB594D95-6898-4C62-AF2F-AB5EF18E1373}" dt="2024-05-30T17:30:49.242" v="423" actId="14100"/>
          <ac:spMkLst>
            <pc:docMk/>
            <pc:sldMk cId="860349377" sldId="532"/>
            <ac:spMk id="2" creationId="{C150B570-D492-0AB5-9950-FEAD29C47484}"/>
          </ac:spMkLst>
        </pc:spChg>
        <pc:spChg chg="mod">
          <ac:chgData name="Gadi Jagadeesh" userId="cd5677b49e9ba6c9" providerId="LiveId" clId="{EB594D95-6898-4C62-AF2F-AB5EF18E1373}" dt="2024-05-30T17:24:46.547" v="266" actId="20577"/>
          <ac:spMkLst>
            <pc:docMk/>
            <pc:sldMk cId="860349377" sldId="532"/>
            <ac:spMk id="3" creationId="{C4C152D1-FDF5-ABD6-68B2-BBE92324D783}"/>
          </ac:spMkLst>
        </pc:spChg>
        <pc:spChg chg="mod">
          <ac:chgData name="Gadi Jagadeesh" userId="cd5677b49e9ba6c9" providerId="LiveId" clId="{EB594D95-6898-4C62-AF2F-AB5EF18E1373}" dt="2024-05-30T17:28:39.223" v="384" actId="20577"/>
          <ac:spMkLst>
            <pc:docMk/>
            <pc:sldMk cId="860349377" sldId="532"/>
            <ac:spMk id="5" creationId="{220E0BE4-9EEF-8564-1F2F-B5002CC64135}"/>
          </ac:spMkLst>
        </pc:spChg>
      </pc:sldChg>
      <pc:sldChg chg="modSp mod">
        <pc:chgData name="Gadi Jagadeesh" userId="cd5677b49e9ba6c9" providerId="LiveId" clId="{EB594D95-6898-4C62-AF2F-AB5EF18E1373}" dt="2024-05-30T17:31:12.451" v="424"/>
        <pc:sldMkLst>
          <pc:docMk/>
          <pc:sldMk cId="1874051495" sldId="544"/>
        </pc:sldMkLst>
        <pc:spChg chg="mod">
          <ac:chgData name="Gadi Jagadeesh" userId="cd5677b49e9ba6c9" providerId="LiveId" clId="{EB594D95-6898-4C62-AF2F-AB5EF18E1373}" dt="2024-05-30T17:31:12.451" v="424"/>
          <ac:spMkLst>
            <pc:docMk/>
            <pc:sldMk cId="1874051495" sldId="544"/>
            <ac:spMk id="2" creationId="{3E4F756A-DCC4-4037-0F49-84C8EBEEE1DA}"/>
          </ac:spMkLst>
        </pc:spChg>
        <pc:spChg chg="mod">
          <ac:chgData name="Gadi Jagadeesh" userId="cd5677b49e9ba6c9" providerId="LiveId" clId="{EB594D95-6898-4C62-AF2F-AB5EF18E1373}" dt="2024-05-30T17:20:01.054" v="21" actId="14100"/>
          <ac:spMkLst>
            <pc:docMk/>
            <pc:sldMk cId="1874051495" sldId="544"/>
            <ac:spMk id="3" creationId="{3339A185-0E02-10AC-9F87-B81AD81BF152}"/>
          </ac:spMkLst>
        </pc:spChg>
      </pc:sldChg>
      <pc:sldChg chg="addSp delSp modSp mod">
        <pc:chgData name="Gadi Jagadeesh" userId="cd5677b49e9ba6c9" providerId="LiveId" clId="{EB594D95-6898-4C62-AF2F-AB5EF18E1373}" dt="2024-05-30T17:46:33.168" v="690" actId="14100"/>
        <pc:sldMkLst>
          <pc:docMk/>
          <pc:sldMk cId="0" sldId="548"/>
        </pc:sldMkLst>
        <pc:spChg chg="del mod">
          <ac:chgData name="Gadi Jagadeesh" userId="cd5677b49e9ba6c9" providerId="LiveId" clId="{EB594D95-6898-4C62-AF2F-AB5EF18E1373}" dt="2024-05-30T17:45:21.405" v="657" actId="478"/>
          <ac:spMkLst>
            <pc:docMk/>
            <pc:sldMk cId="0" sldId="548"/>
            <ac:spMk id="3" creationId="{00000000-0000-0000-0000-000000000000}"/>
          </ac:spMkLst>
        </pc:spChg>
        <pc:spChg chg="del mod">
          <ac:chgData name="Gadi Jagadeesh" userId="cd5677b49e9ba6c9" providerId="LiveId" clId="{EB594D95-6898-4C62-AF2F-AB5EF18E1373}" dt="2024-05-30T17:29:18.160" v="394" actId="478"/>
          <ac:spMkLst>
            <pc:docMk/>
            <pc:sldMk cId="0" sldId="548"/>
            <ac:spMk id="8" creationId="{00000000-0000-0000-0000-000000000000}"/>
          </ac:spMkLst>
        </pc:spChg>
        <pc:spChg chg="mod">
          <ac:chgData name="Gadi Jagadeesh" userId="cd5677b49e9ba6c9" providerId="LiveId" clId="{EB594D95-6898-4C62-AF2F-AB5EF18E1373}" dt="2024-05-30T17:35:32.300" v="479" actId="14100"/>
          <ac:spMkLst>
            <pc:docMk/>
            <pc:sldMk cId="0" sldId="548"/>
            <ac:spMk id="13" creationId="{00000000-0000-0000-0000-000000000000}"/>
          </ac:spMkLst>
        </pc:spChg>
        <pc:spChg chg="add del mod">
          <ac:chgData name="Gadi Jagadeesh" userId="cd5677b49e9ba6c9" providerId="LiveId" clId="{EB594D95-6898-4C62-AF2F-AB5EF18E1373}" dt="2024-05-30T17:32:37.788" v="447" actId="22"/>
          <ac:spMkLst>
            <pc:docMk/>
            <pc:sldMk cId="0" sldId="548"/>
            <ac:spMk id="14" creationId="{2BD321C2-5B3D-485B-BB9D-CB22980BD902}"/>
          </ac:spMkLst>
        </pc:spChg>
        <pc:spChg chg="add mod">
          <ac:chgData name="Gadi Jagadeesh" userId="cd5677b49e9ba6c9" providerId="LiveId" clId="{EB594D95-6898-4C62-AF2F-AB5EF18E1373}" dt="2024-05-30T17:46:25.424" v="689" actId="14100"/>
          <ac:spMkLst>
            <pc:docMk/>
            <pc:sldMk cId="0" sldId="548"/>
            <ac:spMk id="15" creationId="{E1BF544B-AAA9-467E-84E9-691BC1445202}"/>
          </ac:spMkLst>
        </pc:spChg>
        <pc:spChg chg="add mod">
          <ac:chgData name="Gadi Jagadeesh" userId="cd5677b49e9ba6c9" providerId="LiveId" clId="{EB594D95-6898-4C62-AF2F-AB5EF18E1373}" dt="2024-05-30T17:46:33.168" v="690" actId="14100"/>
          <ac:spMkLst>
            <pc:docMk/>
            <pc:sldMk cId="0" sldId="548"/>
            <ac:spMk id="16" creationId="{AD6D2209-778B-49C7-9B9A-A7419894ED96}"/>
          </ac:spMkLst>
        </pc:spChg>
        <pc:picChg chg="del">
          <ac:chgData name="Gadi Jagadeesh" userId="cd5677b49e9ba6c9" providerId="LiveId" clId="{EB594D95-6898-4C62-AF2F-AB5EF18E1373}" dt="2024-05-30T17:29:07.738" v="388" actId="478"/>
          <ac:picMkLst>
            <pc:docMk/>
            <pc:sldMk cId="0" sldId="548"/>
            <ac:picMk id="7" creationId="{00000000-0000-0000-0000-000000000000}"/>
          </ac:picMkLst>
        </pc:picChg>
        <pc:picChg chg="del">
          <ac:chgData name="Gadi Jagadeesh" userId="cd5677b49e9ba6c9" providerId="LiveId" clId="{EB594D95-6898-4C62-AF2F-AB5EF18E1373}" dt="2024-05-30T17:29:10.937" v="391" actId="478"/>
          <ac:picMkLst>
            <pc:docMk/>
            <pc:sldMk cId="0" sldId="548"/>
            <ac:picMk id="10" creationId="{00000000-0000-0000-0000-000000000000}"/>
          </ac:picMkLst>
        </pc:picChg>
        <pc:picChg chg="del">
          <ac:chgData name="Gadi Jagadeesh" userId="cd5677b49e9ba6c9" providerId="LiveId" clId="{EB594D95-6898-4C62-AF2F-AB5EF18E1373}" dt="2024-05-30T17:29:08.726" v="389" actId="478"/>
          <ac:picMkLst>
            <pc:docMk/>
            <pc:sldMk cId="0" sldId="548"/>
            <ac:picMk id="11" creationId="{00000000-0000-0000-0000-000000000000}"/>
          </ac:picMkLst>
        </pc:picChg>
        <pc:picChg chg="del">
          <ac:chgData name="Gadi Jagadeesh" userId="cd5677b49e9ba6c9" providerId="LiveId" clId="{EB594D95-6898-4C62-AF2F-AB5EF18E1373}" dt="2024-05-30T17:29:09.998" v="390" actId="478"/>
          <ac:picMkLst>
            <pc:docMk/>
            <pc:sldMk cId="0" sldId="548"/>
            <ac:picMk id="12" creationId="{00000000-0000-0000-0000-000000000000}"/>
          </ac:picMkLst>
        </pc:picChg>
        <pc:picChg chg="del mod">
          <ac:chgData name="Gadi Jagadeesh" userId="cd5677b49e9ba6c9" providerId="LiveId" clId="{EB594D95-6898-4C62-AF2F-AB5EF18E1373}" dt="2024-05-30T17:29:04.995" v="386" actId="478"/>
          <ac:picMkLst>
            <pc:docMk/>
            <pc:sldMk cId="0" sldId="548"/>
            <ac:picMk id="1026" creationId="{00000000-0000-0000-0000-000000000000}"/>
          </ac:picMkLst>
        </pc:picChg>
        <pc:picChg chg="del">
          <ac:chgData name="Gadi Jagadeesh" userId="cd5677b49e9ba6c9" providerId="LiveId" clId="{EB594D95-6898-4C62-AF2F-AB5EF18E1373}" dt="2024-05-30T17:29:06.455" v="387" actId="478"/>
          <ac:picMkLst>
            <pc:docMk/>
            <pc:sldMk cId="0" sldId="548"/>
            <ac:picMk id="1028" creationId="{00000000-0000-0000-0000-000000000000}"/>
          </ac:picMkLst>
        </pc:picChg>
      </pc:sldChg>
      <pc:sldChg chg="addSp delSp modSp mod">
        <pc:chgData name="Gadi Jagadeesh" userId="cd5677b49e9ba6c9" providerId="LiveId" clId="{EB594D95-6898-4C62-AF2F-AB5EF18E1373}" dt="2024-05-30T18:13:58.422" v="1153" actId="207"/>
        <pc:sldMkLst>
          <pc:docMk/>
          <pc:sldMk cId="0" sldId="551"/>
        </pc:sldMkLst>
        <pc:spChg chg="mod">
          <ac:chgData name="Gadi Jagadeesh" userId="cd5677b49e9ba6c9" providerId="LiveId" clId="{EB594D95-6898-4C62-AF2F-AB5EF18E1373}" dt="2024-05-30T17:39:14.120" v="548"/>
          <ac:spMkLst>
            <pc:docMk/>
            <pc:sldMk cId="0" sldId="551"/>
            <ac:spMk id="2" creationId="{4CA9372E-064A-9CC3-BAC9-B0946B827DFB}"/>
          </ac:spMkLst>
        </pc:spChg>
        <pc:spChg chg="del mod">
          <ac:chgData name="Gadi Jagadeesh" userId="cd5677b49e9ba6c9" providerId="LiveId" clId="{EB594D95-6898-4C62-AF2F-AB5EF18E1373}" dt="2024-05-30T18:12:57.624" v="1140" actId="478"/>
          <ac:spMkLst>
            <pc:docMk/>
            <pc:sldMk cId="0" sldId="551"/>
            <ac:spMk id="3" creationId="{00000000-0000-0000-0000-000000000000}"/>
          </ac:spMkLst>
        </pc:spChg>
        <pc:spChg chg="mod">
          <ac:chgData name="Gadi Jagadeesh" userId="cd5677b49e9ba6c9" providerId="LiveId" clId="{EB594D95-6898-4C62-AF2F-AB5EF18E1373}" dt="2024-05-30T17:47:59.338" v="700" actId="14100"/>
          <ac:spMkLst>
            <pc:docMk/>
            <pc:sldMk cId="0" sldId="551"/>
            <ac:spMk id="4" creationId="{00000000-0000-0000-0000-000000000000}"/>
          </ac:spMkLst>
        </pc:spChg>
        <pc:spChg chg="add mod">
          <ac:chgData name="Gadi Jagadeesh" userId="cd5677b49e9ba6c9" providerId="LiveId" clId="{EB594D95-6898-4C62-AF2F-AB5EF18E1373}" dt="2024-05-30T17:48:13.146" v="705" actId="14100"/>
          <ac:spMkLst>
            <pc:docMk/>
            <pc:sldMk cId="0" sldId="551"/>
            <ac:spMk id="7" creationId="{CC7B37F3-BBF3-4178-943A-332B1C1D3360}"/>
          </ac:spMkLst>
        </pc:spChg>
        <pc:spChg chg="add mod">
          <ac:chgData name="Gadi Jagadeesh" userId="cd5677b49e9ba6c9" providerId="LiveId" clId="{EB594D95-6898-4C62-AF2F-AB5EF18E1373}" dt="2024-05-30T18:13:58.422" v="1153" actId="207"/>
          <ac:spMkLst>
            <pc:docMk/>
            <pc:sldMk cId="0" sldId="551"/>
            <ac:spMk id="9" creationId="{779090E2-7007-42BB-ACBB-FDB07A297FCF}"/>
          </ac:spMkLst>
        </pc:spChg>
        <pc:picChg chg="add mod">
          <ac:chgData name="Gadi Jagadeesh" userId="cd5677b49e9ba6c9" providerId="LiveId" clId="{EB594D95-6898-4C62-AF2F-AB5EF18E1373}" dt="2024-05-30T17:48:05.975" v="702" actId="1076"/>
          <ac:picMkLst>
            <pc:docMk/>
            <pc:sldMk cId="0" sldId="551"/>
            <ac:picMk id="5" creationId="{68F86CC3-4FF3-4E08-A013-1AF177A8A9BB}"/>
          </ac:picMkLst>
        </pc:picChg>
      </pc:sldChg>
      <pc:sldChg chg="del">
        <pc:chgData name="Gadi Jagadeesh" userId="cd5677b49e9ba6c9" providerId="LiveId" clId="{EB594D95-6898-4C62-AF2F-AB5EF18E1373}" dt="2024-05-30T18:11:31.751" v="1090" actId="2696"/>
        <pc:sldMkLst>
          <pc:docMk/>
          <pc:sldMk cId="0" sldId="552"/>
        </pc:sldMkLst>
      </pc:sldChg>
      <pc:sldChg chg="del">
        <pc:chgData name="Gadi Jagadeesh" userId="cd5677b49e9ba6c9" providerId="LiveId" clId="{EB594D95-6898-4C62-AF2F-AB5EF18E1373}" dt="2024-05-30T18:11:24.231" v="1087" actId="2696"/>
        <pc:sldMkLst>
          <pc:docMk/>
          <pc:sldMk cId="0" sldId="553"/>
        </pc:sldMkLst>
      </pc:sldChg>
      <pc:sldChg chg="del">
        <pc:chgData name="Gadi Jagadeesh" userId="cd5677b49e9ba6c9" providerId="LiveId" clId="{EB594D95-6898-4C62-AF2F-AB5EF18E1373}" dt="2024-05-30T18:11:21.748" v="1086" actId="2696"/>
        <pc:sldMkLst>
          <pc:docMk/>
          <pc:sldMk cId="0" sldId="554"/>
        </pc:sldMkLst>
      </pc:sldChg>
      <pc:sldChg chg="del">
        <pc:chgData name="Gadi Jagadeesh" userId="cd5677b49e9ba6c9" providerId="LiveId" clId="{EB594D95-6898-4C62-AF2F-AB5EF18E1373}" dt="2024-05-30T18:11:17.652" v="1085" actId="2696"/>
        <pc:sldMkLst>
          <pc:docMk/>
          <pc:sldMk cId="0" sldId="555"/>
        </pc:sldMkLst>
      </pc:sldChg>
      <pc:sldChg chg="del">
        <pc:chgData name="Gadi Jagadeesh" userId="cd5677b49e9ba6c9" providerId="LiveId" clId="{EB594D95-6898-4C62-AF2F-AB5EF18E1373}" dt="2024-05-30T18:11:29.175" v="1089" actId="2696"/>
        <pc:sldMkLst>
          <pc:docMk/>
          <pc:sldMk cId="0" sldId="556"/>
        </pc:sldMkLst>
      </pc:sldChg>
      <pc:sldChg chg="del">
        <pc:chgData name="Gadi Jagadeesh" userId="cd5677b49e9ba6c9" providerId="LiveId" clId="{EB594D95-6898-4C62-AF2F-AB5EF18E1373}" dt="2024-05-30T18:11:26.551" v="1088" actId="2696"/>
        <pc:sldMkLst>
          <pc:docMk/>
          <pc:sldMk cId="0" sldId="557"/>
        </pc:sldMkLst>
      </pc:sldChg>
      <pc:sldChg chg="addSp delSp modSp new mod">
        <pc:chgData name="Gadi Jagadeesh" userId="cd5677b49e9ba6c9" providerId="LiveId" clId="{EB594D95-6898-4C62-AF2F-AB5EF18E1373}" dt="2024-05-30T18:12:52.210" v="1138" actId="478"/>
        <pc:sldMkLst>
          <pc:docMk/>
          <pc:sldMk cId="1161705421" sldId="558"/>
        </pc:sldMkLst>
        <pc:spChg chg="mod">
          <ac:chgData name="Gadi Jagadeesh" userId="cd5677b49e9ba6c9" providerId="LiveId" clId="{EB594D95-6898-4C62-AF2F-AB5EF18E1373}" dt="2024-05-30T17:44:20.883" v="647" actId="1076"/>
          <ac:spMkLst>
            <pc:docMk/>
            <pc:sldMk cId="1161705421" sldId="558"/>
            <ac:spMk id="2" creationId="{C1D18839-5011-4905-B06E-069B6F6F9D13}"/>
          </ac:spMkLst>
        </pc:spChg>
        <pc:spChg chg="del mod">
          <ac:chgData name="Gadi Jagadeesh" userId="cd5677b49e9ba6c9" providerId="LiveId" clId="{EB594D95-6898-4C62-AF2F-AB5EF18E1373}" dt="2024-05-30T18:12:52.210" v="1138" actId="478"/>
          <ac:spMkLst>
            <pc:docMk/>
            <pc:sldMk cId="1161705421" sldId="558"/>
            <ac:spMk id="3" creationId="{8580D080-C01F-4BAB-915D-F4025FA202A7}"/>
          </ac:spMkLst>
        </pc:spChg>
        <pc:spChg chg="add mod">
          <ac:chgData name="Gadi Jagadeesh" userId="cd5677b49e9ba6c9" providerId="LiveId" clId="{EB594D95-6898-4C62-AF2F-AB5EF18E1373}" dt="2024-05-30T17:44:30.620" v="649" actId="1035"/>
          <ac:spMkLst>
            <pc:docMk/>
            <pc:sldMk cId="1161705421" sldId="558"/>
            <ac:spMk id="5" creationId="{8CE5712F-CD6E-4DEB-A335-9C3A81A0C4F5}"/>
          </ac:spMkLst>
        </pc:spChg>
      </pc:sldChg>
      <pc:sldChg chg="addSp delSp modSp new mod">
        <pc:chgData name="Gadi Jagadeesh" userId="cd5677b49e9ba6c9" providerId="LiveId" clId="{EB594D95-6898-4C62-AF2F-AB5EF18E1373}" dt="2024-05-30T17:51:03.694" v="783" actId="478"/>
        <pc:sldMkLst>
          <pc:docMk/>
          <pc:sldMk cId="3869093198" sldId="559"/>
        </pc:sldMkLst>
        <pc:spChg chg="mod">
          <ac:chgData name="Gadi Jagadeesh" userId="cd5677b49e9ba6c9" providerId="LiveId" clId="{EB594D95-6898-4C62-AF2F-AB5EF18E1373}" dt="2024-05-30T17:43:12.284" v="613" actId="20577"/>
          <ac:spMkLst>
            <pc:docMk/>
            <pc:sldMk cId="3869093198" sldId="559"/>
            <ac:spMk id="2" creationId="{8D23049C-78FC-460F-91F6-66FA8A40E5F5}"/>
          </ac:spMkLst>
        </pc:spChg>
        <pc:spChg chg="del mod">
          <ac:chgData name="Gadi Jagadeesh" userId="cd5677b49e9ba6c9" providerId="LiveId" clId="{EB594D95-6898-4C62-AF2F-AB5EF18E1373}" dt="2024-05-30T17:51:03.694" v="783" actId="478"/>
          <ac:spMkLst>
            <pc:docMk/>
            <pc:sldMk cId="3869093198" sldId="559"/>
            <ac:spMk id="3" creationId="{BF155543-2C0E-4A6B-9556-76D999F919F9}"/>
          </ac:spMkLst>
        </pc:spChg>
        <pc:spChg chg="add mod">
          <ac:chgData name="Gadi Jagadeesh" userId="cd5677b49e9ba6c9" providerId="LiveId" clId="{EB594D95-6898-4C62-AF2F-AB5EF18E1373}" dt="2024-05-30T17:50:18.677" v="711" actId="255"/>
          <ac:spMkLst>
            <pc:docMk/>
            <pc:sldMk cId="3869093198" sldId="559"/>
            <ac:spMk id="5" creationId="{8251649D-63A7-4164-A31F-F73621450B87}"/>
          </ac:spMkLst>
        </pc:spChg>
      </pc:sldChg>
      <pc:sldChg chg="addSp delSp modSp new mod">
        <pc:chgData name="Gadi Jagadeesh" userId="cd5677b49e9ba6c9" providerId="LiveId" clId="{EB594D95-6898-4C62-AF2F-AB5EF18E1373}" dt="2024-05-30T18:13:04.333" v="1142" actId="478"/>
        <pc:sldMkLst>
          <pc:docMk/>
          <pc:sldMk cId="2184873459" sldId="560"/>
        </pc:sldMkLst>
        <pc:spChg chg="mod">
          <ac:chgData name="Gadi Jagadeesh" userId="cd5677b49e9ba6c9" providerId="LiveId" clId="{EB594D95-6898-4C62-AF2F-AB5EF18E1373}" dt="2024-05-30T17:54:20.645" v="821" actId="20577"/>
          <ac:spMkLst>
            <pc:docMk/>
            <pc:sldMk cId="2184873459" sldId="560"/>
            <ac:spMk id="2" creationId="{EDCA7FC8-91FD-4CBD-BA4C-B8C04A39FB1B}"/>
          </ac:spMkLst>
        </pc:spChg>
        <pc:spChg chg="del mod">
          <ac:chgData name="Gadi Jagadeesh" userId="cd5677b49e9ba6c9" providerId="LiveId" clId="{EB594D95-6898-4C62-AF2F-AB5EF18E1373}" dt="2024-05-30T18:13:04.333" v="1142" actId="478"/>
          <ac:spMkLst>
            <pc:docMk/>
            <pc:sldMk cId="2184873459" sldId="560"/>
            <ac:spMk id="3" creationId="{54BFB613-BC1B-4C75-B8DB-3930E3FBBD55}"/>
          </ac:spMkLst>
        </pc:spChg>
        <pc:spChg chg="add mod">
          <ac:chgData name="Gadi Jagadeesh" userId="cd5677b49e9ba6c9" providerId="LiveId" clId="{EB594D95-6898-4C62-AF2F-AB5EF18E1373}" dt="2024-05-30T17:54:02.666" v="799" actId="20577"/>
          <ac:spMkLst>
            <pc:docMk/>
            <pc:sldMk cId="2184873459" sldId="560"/>
            <ac:spMk id="5" creationId="{F810CADF-6057-494F-9A0A-0836466AE081}"/>
          </ac:spMkLst>
        </pc:spChg>
      </pc:sldChg>
      <pc:sldChg chg="addSp delSp modSp new mod">
        <pc:chgData name="Gadi Jagadeesh" userId="cd5677b49e9ba6c9" providerId="LiveId" clId="{EB594D95-6898-4C62-AF2F-AB5EF18E1373}" dt="2024-05-30T18:13:09.656" v="1145" actId="478"/>
        <pc:sldMkLst>
          <pc:docMk/>
          <pc:sldMk cId="3523530759" sldId="561"/>
        </pc:sldMkLst>
        <pc:spChg chg="mod">
          <ac:chgData name="Gadi Jagadeesh" userId="cd5677b49e9ba6c9" providerId="LiveId" clId="{EB594D95-6898-4C62-AF2F-AB5EF18E1373}" dt="2024-05-30T17:56:47.841" v="861" actId="20577"/>
          <ac:spMkLst>
            <pc:docMk/>
            <pc:sldMk cId="3523530759" sldId="561"/>
            <ac:spMk id="2" creationId="{9E56901D-18BB-4A12-9327-DCE3BFE00542}"/>
          </ac:spMkLst>
        </pc:spChg>
        <pc:spChg chg="del mod">
          <ac:chgData name="Gadi Jagadeesh" userId="cd5677b49e9ba6c9" providerId="LiveId" clId="{EB594D95-6898-4C62-AF2F-AB5EF18E1373}" dt="2024-05-30T18:13:09.656" v="1145" actId="478"/>
          <ac:spMkLst>
            <pc:docMk/>
            <pc:sldMk cId="3523530759" sldId="561"/>
            <ac:spMk id="3" creationId="{BBF4F371-180E-4B12-AC9D-56FC64F816E6}"/>
          </ac:spMkLst>
        </pc:spChg>
        <pc:picChg chg="add del mod">
          <ac:chgData name="Gadi Jagadeesh" userId="cd5677b49e9ba6c9" providerId="LiveId" clId="{EB594D95-6898-4C62-AF2F-AB5EF18E1373}" dt="2024-05-30T17:59:04.033" v="882" actId="1076"/>
          <ac:picMkLst>
            <pc:docMk/>
            <pc:sldMk cId="3523530759" sldId="561"/>
            <ac:picMk id="4" creationId="{AA5C8B68-D8C7-4352-B3EE-5E46D78216B5}"/>
          </ac:picMkLst>
        </pc:picChg>
        <pc:picChg chg="add del mod">
          <ac:chgData name="Gadi Jagadeesh" userId="cd5677b49e9ba6c9" providerId="LiveId" clId="{EB594D95-6898-4C62-AF2F-AB5EF18E1373}" dt="2024-05-30T17:56:25.789" v="841" actId="478"/>
          <ac:picMkLst>
            <pc:docMk/>
            <pc:sldMk cId="3523530759" sldId="561"/>
            <ac:picMk id="5" creationId="{BE5D17F9-2042-4E4E-9210-8C873CB23772}"/>
          </ac:picMkLst>
        </pc:picChg>
        <pc:picChg chg="add mod">
          <ac:chgData name="Gadi Jagadeesh" userId="cd5677b49e9ba6c9" providerId="LiveId" clId="{EB594D95-6898-4C62-AF2F-AB5EF18E1373}" dt="2024-05-30T17:56:22.466" v="839"/>
          <ac:picMkLst>
            <pc:docMk/>
            <pc:sldMk cId="3523530759" sldId="561"/>
            <ac:picMk id="6" creationId="{23F3E1B7-DC1C-48D2-8C63-B1349AAB5E40}"/>
          </ac:picMkLst>
        </pc:picChg>
        <pc:picChg chg="add mod">
          <ac:chgData name="Gadi Jagadeesh" userId="cd5677b49e9ba6c9" providerId="LiveId" clId="{EB594D95-6898-4C62-AF2F-AB5EF18E1373}" dt="2024-05-30T17:58:00.498" v="877" actId="14100"/>
          <ac:picMkLst>
            <pc:docMk/>
            <pc:sldMk cId="3523530759" sldId="561"/>
            <ac:picMk id="7" creationId="{7108D259-A77C-462B-A5C4-95403CF24267}"/>
          </ac:picMkLst>
        </pc:picChg>
      </pc:sldChg>
      <pc:sldChg chg="addSp delSp modSp new mod">
        <pc:chgData name="Gadi Jagadeesh" userId="cd5677b49e9ba6c9" providerId="LiveId" clId="{EB594D95-6898-4C62-AF2F-AB5EF18E1373}" dt="2024-05-30T18:13:15.552" v="1147" actId="478"/>
        <pc:sldMkLst>
          <pc:docMk/>
          <pc:sldMk cId="2460991470" sldId="562"/>
        </pc:sldMkLst>
        <pc:spChg chg="mod">
          <ac:chgData name="Gadi Jagadeesh" userId="cd5677b49e9ba6c9" providerId="LiveId" clId="{EB594D95-6898-4C62-AF2F-AB5EF18E1373}" dt="2024-05-30T18:02:12.993" v="928" actId="20577"/>
          <ac:spMkLst>
            <pc:docMk/>
            <pc:sldMk cId="2460991470" sldId="562"/>
            <ac:spMk id="2" creationId="{3E824C65-A275-4715-9C34-093F91A99EB7}"/>
          </ac:spMkLst>
        </pc:spChg>
        <pc:spChg chg="del mod">
          <ac:chgData name="Gadi Jagadeesh" userId="cd5677b49e9ba6c9" providerId="LiveId" clId="{EB594D95-6898-4C62-AF2F-AB5EF18E1373}" dt="2024-05-30T18:13:15.552" v="1147" actId="478"/>
          <ac:spMkLst>
            <pc:docMk/>
            <pc:sldMk cId="2460991470" sldId="562"/>
            <ac:spMk id="3" creationId="{64D1DDA1-3386-46DB-AA98-24716D0E5EF0}"/>
          </ac:spMkLst>
        </pc:spChg>
        <pc:spChg chg="add mod">
          <ac:chgData name="Gadi Jagadeesh" userId="cd5677b49e9ba6c9" providerId="LiveId" clId="{EB594D95-6898-4C62-AF2F-AB5EF18E1373}" dt="2024-05-30T18:01:00.569" v="899" actId="14100"/>
          <ac:spMkLst>
            <pc:docMk/>
            <pc:sldMk cId="2460991470" sldId="562"/>
            <ac:spMk id="7" creationId="{4EDF18D2-9624-4BF9-A545-1E7263E0DBF4}"/>
          </ac:spMkLst>
        </pc:spChg>
        <pc:spChg chg="add mod">
          <ac:chgData name="Gadi Jagadeesh" userId="cd5677b49e9ba6c9" providerId="LiveId" clId="{EB594D95-6898-4C62-AF2F-AB5EF18E1373}" dt="2024-05-30T18:01:58.664" v="910" actId="14100"/>
          <ac:spMkLst>
            <pc:docMk/>
            <pc:sldMk cId="2460991470" sldId="562"/>
            <ac:spMk id="9" creationId="{BB19F19D-9416-43CF-8ABA-284A0E8741D1}"/>
          </ac:spMkLst>
        </pc:spChg>
        <pc:picChg chg="add del mod">
          <ac:chgData name="Gadi Jagadeesh" userId="cd5677b49e9ba6c9" providerId="LiveId" clId="{EB594D95-6898-4C62-AF2F-AB5EF18E1373}" dt="2024-05-30T17:57:34.484" v="870" actId="478"/>
          <ac:picMkLst>
            <pc:docMk/>
            <pc:sldMk cId="2460991470" sldId="562"/>
            <ac:picMk id="4" creationId="{961AEFF7-50D6-4BF0-8C79-ED74EE481572}"/>
          </ac:picMkLst>
        </pc:picChg>
        <pc:picChg chg="add mod">
          <ac:chgData name="Gadi Jagadeesh" userId="cd5677b49e9ba6c9" providerId="LiveId" clId="{EB594D95-6898-4C62-AF2F-AB5EF18E1373}" dt="2024-05-30T18:01:18.832" v="903" actId="14100"/>
          <ac:picMkLst>
            <pc:docMk/>
            <pc:sldMk cId="2460991470" sldId="562"/>
            <ac:picMk id="5" creationId="{F9BC0738-B6EA-48D9-82B4-4041C5AF3E3D}"/>
          </ac:picMkLst>
        </pc:picChg>
      </pc:sldChg>
      <pc:sldChg chg="addSp delSp modSp new mod">
        <pc:chgData name="Gadi Jagadeesh" userId="cd5677b49e9ba6c9" providerId="LiveId" clId="{EB594D95-6898-4C62-AF2F-AB5EF18E1373}" dt="2024-05-30T18:13:19.694" v="1149" actId="478"/>
        <pc:sldMkLst>
          <pc:docMk/>
          <pc:sldMk cId="3818687112" sldId="563"/>
        </pc:sldMkLst>
        <pc:spChg chg="mod">
          <ac:chgData name="Gadi Jagadeesh" userId="cd5677b49e9ba6c9" providerId="LiveId" clId="{EB594D95-6898-4C62-AF2F-AB5EF18E1373}" dt="2024-05-30T18:04:16.209" v="976" actId="20577"/>
          <ac:spMkLst>
            <pc:docMk/>
            <pc:sldMk cId="3818687112" sldId="563"/>
            <ac:spMk id="2" creationId="{B4B18C7C-8ECA-4652-B66F-4A1F3F558996}"/>
          </ac:spMkLst>
        </pc:spChg>
        <pc:spChg chg="del mod">
          <ac:chgData name="Gadi Jagadeesh" userId="cd5677b49e9ba6c9" providerId="LiveId" clId="{EB594D95-6898-4C62-AF2F-AB5EF18E1373}" dt="2024-05-30T18:13:19.694" v="1149" actId="478"/>
          <ac:spMkLst>
            <pc:docMk/>
            <pc:sldMk cId="3818687112" sldId="563"/>
            <ac:spMk id="3" creationId="{F579B677-67AA-447C-842A-7C1692D3BE9F}"/>
          </ac:spMkLst>
        </pc:spChg>
        <pc:spChg chg="add mod">
          <ac:chgData name="Gadi Jagadeesh" userId="cd5677b49e9ba6c9" providerId="LiveId" clId="{EB594D95-6898-4C62-AF2F-AB5EF18E1373}" dt="2024-05-30T18:03:34.594" v="940" actId="207"/>
          <ac:spMkLst>
            <pc:docMk/>
            <pc:sldMk cId="3818687112" sldId="563"/>
            <ac:spMk id="5" creationId="{038FC684-4D32-41D9-972F-3EAD99B6BFA3}"/>
          </ac:spMkLst>
        </pc:spChg>
        <pc:spChg chg="add mod">
          <ac:chgData name="Gadi Jagadeesh" userId="cd5677b49e9ba6c9" providerId="LiveId" clId="{EB594D95-6898-4C62-AF2F-AB5EF18E1373}" dt="2024-05-30T18:07:36.918" v="1012" actId="14100"/>
          <ac:spMkLst>
            <pc:docMk/>
            <pc:sldMk cId="3818687112" sldId="563"/>
            <ac:spMk id="7" creationId="{B1CF9F7E-3D41-463F-868D-3E308A2775D7}"/>
          </ac:spMkLst>
        </pc:spChg>
        <pc:graphicFrameChg chg="add del mod modGraphic">
          <ac:chgData name="Gadi Jagadeesh" userId="cd5677b49e9ba6c9" providerId="LiveId" clId="{EB594D95-6898-4C62-AF2F-AB5EF18E1373}" dt="2024-05-30T18:04:59.545" v="986" actId="478"/>
          <ac:graphicFrameMkLst>
            <pc:docMk/>
            <pc:sldMk cId="3818687112" sldId="563"/>
            <ac:graphicFrameMk id="8" creationId="{98C7A457-D5F9-44AC-B865-31BC679ABD1F}"/>
          </ac:graphicFrameMkLst>
        </pc:graphicFrameChg>
      </pc:sldChg>
      <pc:sldChg chg="addSp delSp modSp new mod">
        <pc:chgData name="Gadi Jagadeesh" userId="cd5677b49e9ba6c9" providerId="LiveId" clId="{EB594D95-6898-4C62-AF2F-AB5EF18E1373}" dt="2024-05-30T18:13:25.083" v="1150" actId="478"/>
        <pc:sldMkLst>
          <pc:docMk/>
          <pc:sldMk cId="2468740822" sldId="564"/>
        </pc:sldMkLst>
        <pc:spChg chg="mod">
          <ac:chgData name="Gadi Jagadeesh" userId="cd5677b49e9ba6c9" providerId="LiveId" clId="{EB594D95-6898-4C62-AF2F-AB5EF18E1373}" dt="2024-05-30T18:12:35.726" v="1133" actId="20577"/>
          <ac:spMkLst>
            <pc:docMk/>
            <pc:sldMk cId="2468740822" sldId="564"/>
            <ac:spMk id="2" creationId="{54A5517E-4363-4AC5-BA7B-EB2693E7CDC8}"/>
          </ac:spMkLst>
        </pc:spChg>
        <pc:spChg chg="del">
          <ac:chgData name="Gadi Jagadeesh" userId="cd5677b49e9ba6c9" providerId="LiveId" clId="{EB594D95-6898-4C62-AF2F-AB5EF18E1373}" dt="2024-05-30T18:13:25.083" v="1150" actId="478"/>
          <ac:spMkLst>
            <pc:docMk/>
            <pc:sldMk cId="2468740822" sldId="564"/>
            <ac:spMk id="3" creationId="{2520AA7F-B5E5-434D-B243-FB302510A17F}"/>
          </ac:spMkLst>
        </pc:spChg>
        <pc:spChg chg="add mod">
          <ac:chgData name="Gadi Jagadeesh" userId="cd5677b49e9ba6c9" providerId="LiveId" clId="{EB594D95-6898-4C62-AF2F-AB5EF18E1373}" dt="2024-05-30T18:08:08.836" v="1017" actId="1076"/>
          <ac:spMkLst>
            <pc:docMk/>
            <pc:sldMk cId="2468740822" sldId="564"/>
            <ac:spMk id="6" creationId="{3BB82650-C0B3-4043-9D2F-8FE6D4A55FD5}"/>
          </ac:spMkLst>
        </pc:spChg>
        <pc:graphicFrameChg chg="add mod modGraphic">
          <ac:chgData name="Gadi Jagadeesh" userId="cd5677b49e9ba6c9" providerId="LiveId" clId="{EB594D95-6898-4C62-AF2F-AB5EF18E1373}" dt="2024-05-30T18:08:04.026" v="1016" actId="14100"/>
          <ac:graphicFrameMkLst>
            <pc:docMk/>
            <pc:sldMk cId="2468740822" sldId="564"/>
            <ac:graphicFrameMk id="4" creationId="{ED123A88-824B-4D01-811A-84B8A850C301}"/>
          </ac:graphicFrameMkLst>
        </pc:graphicFrameChg>
      </pc:sldChg>
      <pc:sldChg chg="addSp delSp modSp new mod">
        <pc:chgData name="Gadi Jagadeesh" userId="cd5677b49e9ba6c9" providerId="LiveId" clId="{EB594D95-6898-4C62-AF2F-AB5EF18E1373}" dt="2024-05-30T18:13:31.698" v="1151" actId="478"/>
        <pc:sldMkLst>
          <pc:docMk/>
          <pc:sldMk cId="184329271" sldId="565"/>
        </pc:sldMkLst>
        <pc:spChg chg="mod">
          <ac:chgData name="Gadi Jagadeesh" userId="cd5677b49e9ba6c9" providerId="LiveId" clId="{EB594D95-6898-4C62-AF2F-AB5EF18E1373}" dt="2024-05-30T18:11:08.579" v="1084" actId="20577"/>
          <ac:spMkLst>
            <pc:docMk/>
            <pc:sldMk cId="184329271" sldId="565"/>
            <ac:spMk id="2" creationId="{3582B47C-1A94-4F93-98B7-9C70E2BC7429}"/>
          </ac:spMkLst>
        </pc:spChg>
        <pc:spChg chg="del">
          <ac:chgData name="Gadi Jagadeesh" userId="cd5677b49e9ba6c9" providerId="LiveId" clId="{EB594D95-6898-4C62-AF2F-AB5EF18E1373}" dt="2024-05-30T18:13:31.698" v="1151" actId="478"/>
          <ac:spMkLst>
            <pc:docMk/>
            <pc:sldMk cId="184329271" sldId="565"/>
            <ac:spMk id="3" creationId="{45D9A23D-8A0D-4596-9212-8AB0A891A83C}"/>
          </ac:spMkLst>
        </pc:spChg>
        <pc:spChg chg="add mod">
          <ac:chgData name="Gadi Jagadeesh" userId="cd5677b49e9ba6c9" providerId="LiveId" clId="{EB594D95-6898-4C62-AF2F-AB5EF18E1373}" dt="2024-05-30T18:10:38.769" v="1053" actId="1036"/>
          <ac:spMkLst>
            <pc:docMk/>
            <pc:sldMk cId="184329271" sldId="565"/>
            <ac:spMk id="5" creationId="{66E0A58A-1440-49F1-9574-0C6205C99F70}"/>
          </ac:spMkLst>
        </pc:spChg>
        <pc:spChg chg="add mod">
          <ac:chgData name="Gadi Jagadeesh" userId="cd5677b49e9ba6c9" providerId="LiveId" clId="{EB594D95-6898-4C62-AF2F-AB5EF18E1373}" dt="2024-05-30T18:10:52.911" v="1064" actId="14100"/>
          <ac:spMkLst>
            <pc:docMk/>
            <pc:sldMk cId="184329271" sldId="565"/>
            <ac:spMk id="7" creationId="{5E81237F-6759-47CE-93EB-02B9F683E974}"/>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42" name="Rectangle 2"/>
          <p:cNvSpPr>
            <a:spLocks noGrp="1" noChangeArrowheads="1"/>
          </p:cNvSpPr>
          <p:nvPr>
            <p:ph type="hdr" sz="quarter"/>
          </p:nvPr>
        </p:nvSpPr>
        <p:spPr bwMode="auto">
          <a:xfrm>
            <a:off x="2" y="3"/>
            <a:ext cx="3058251" cy="466379"/>
          </a:xfrm>
          <a:prstGeom prst="rect">
            <a:avLst/>
          </a:prstGeom>
          <a:noFill/>
          <a:ln w="9525">
            <a:noFill/>
            <a:miter lim="800000"/>
            <a:headEnd/>
            <a:tailEnd/>
          </a:ln>
          <a:effectLst/>
        </p:spPr>
        <p:txBody>
          <a:bodyPr vert="horz" wrap="square" lIns="88410" tIns="44205" rIns="88410" bIns="44205" numCol="1" anchor="t" anchorCtr="0" compatLnSpc="1">
            <a:prstTxWarp prst="textNoShape">
              <a:avLst/>
            </a:prstTxWarp>
          </a:bodyPr>
          <a:lstStyle>
            <a:lvl1pPr algn="l">
              <a:defRPr sz="1200">
                <a:solidFill>
                  <a:schemeClr val="tx1"/>
                </a:solidFill>
                <a:latin typeface="Arial" charset="0"/>
                <a:ea typeface="+mn-ea"/>
                <a:cs typeface="+mn-cs"/>
              </a:defRPr>
            </a:lvl1pPr>
          </a:lstStyle>
          <a:p>
            <a:pPr>
              <a:defRPr/>
            </a:pPr>
            <a:endParaRPr lang="en-US" dirty="0"/>
          </a:p>
        </p:txBody>
      </p:sp>
      <p:sp>
        <p:nvSpPr>
          <p:cNvPr id="368643" name="Rectangle 3"/>
          <p:cNvSpPr>
            <a:spLocks noGrp="1" noChangeArrowheads="1"/>
          </p:cNvSpPr>
          <p:nvPr>
            <p:ph type="dt" sz="quarter" idx="1"/>
          </p:nvPr>
        </p:nvSpPr>
        <p:spPr bwMode="auto">
          <a:xfrm>
            <a:off x="3993485" y="3"/>
            <a:ext cx="3058251" cy="466379"/>
          </a:xfrm>
          <a:prstGeom prst="rect">
            <a:avLst/>
          </a:prstGeom>
          <a:noFill/>
          <a:ln w="9525">
            <a:noFill/>
            <a:miter lim="800000"/>
            <a:headEnd/>
            <a:tailEnd/>
          </a:ln>
          <a:effectLst/>
        </p:spPr>
        <p:txBody>
          <a:bodyPr vert="horz" wrap="square" lIns="88410" tIns="44205" rIns="88410" bIns="44205" numCol="1" anchor="t" anchorCtr="0" compatLnSpc="1">
            <a:prstTxWarp prst="textNoShape">
              <a:avLst/>
            </a:prstTxWarp>
          </a:bodyPr>
          <a:lstStyle>
            <a:lvl1pPr algn="r">
              <a:defRPr sz="1200">
                <a:solidFill>
                  <a:schemeClr val="tx1"/>
                </a:solidFill>
                <a:latin typeface="Arial" charset="0"/>
                <a:ea typeface="+mn-ea"/>
                <a:cs typeface="+mn-cs"/>
              </a:defRPr>
            </a:lvl1pPr>
          </a:lstStyle>
          <a:p>
            <a:pPr>
              <a:defRPr/>
            </a:pPr>
            <a:fld id="{D05FA768-A7E4-4AA5-A4BA-163F8EF38632}" type="datetime1">
              <a:rPr lang="en-US"/>
              <a:pPr>
                <a:defRPr/>
              </a:pPr>
              <a:t>5/31/2024</a:t>
            </a:fld>
            <a:endParaRPr lang="en-US" dirty="0"/>
          </a:p>
        </p:txBody>
      </p:sp>
      <p:sp>
        <p:nvSpPr>
          <p:cNvPr id="368644" name="Rectangle 4"/>
          <p:cNvSpPr>
            <a:spLocks noGrp="1" noChangeArrowheads="1"/>
          </p:cNvSpPr>
          <p:nvPr>
            <p:ph type="ftr" sz="quarter" idx="2"/>
          </p:nvPr>
        </p:nvSpPr>
        <p:spPr bwMode="auto">
          <a:xfrm>
            <a:off x="2" y="8841186"/>
            <a:ext cx="3058251" cy="466379"/>
          </a:xfrm>
          <a:prstGeom prst="rect">
            <a:avLst/>
          </a:prstGeom>
          <a:noFill/>
          <a:ln w="9525">
            <a:noFill/>
            <a:miter lim="800000"/>
            <a:headEnd/>
            <a:tailEnd/>
          </a:ln>
          <a:effectLst/>
        </p:spPr>
        <p:txBody>
          <a:bodyPr vert="horz" wrap="square" lIns="88410" tIns="44205" rIns="88410" bIns="44205" numCol="1" anchor="b" anchorCtr="0" compatLnSpc="1">
            <a:prstTxWarp prst="textNoShape">
              <a:avLst/>
            </a:prstTxWarp>
          </a:bodyPr>
          <a:lstStyle>
            <a:lvl1pPr algn="l">
              <a:defRPr sz="1200">
                <a:solidFill>
                  <a:schemeClr val="tx1"/>
                </a:solidFill>
                <a:latin typeface="Arial" charset="0"/>
                <a:ea typeface="+mn-ea"/>
                <a:cs typeface="+mn-cs"/>
              </a:defRPr>
            </a:lvl1pPr>
          </a:lstStyle>
          <a:p>
            <a:pPr>
              <a:defRPr/>
            </a:pPr>
            <a:endParaRPr lang="en-US" dirty="0"/>
          </a:p>
        </p:txBody>
      </p:sp>
      <p:sp>
        <p:nvSpPr>
          <p:cNvPr id="368645" name="Rectangle 5"/>
          <p:cNvSpPr>
            <a:spLocks noGrp="1" noChangeArrowheads="1"/>
          </p:cNvSpPr>
          <p:nvPr>
            <p:ph type="sldNum" sz="quarter" idx="3"/>
          </p:nvPr>
        </p:nvSpPr>
        <p:spPr bwMode="auto">
          <a:xfrm>
            <a:off x="3993485" y="8841186"/>
            <a:ext cx="3058251" cy="466379"/>
          </a:xfrm>
          <a:prstGeom prst="rect">
            <a:avLst/>
          </a:prstGeom>
          <a:noFill/>
          <a:ln w="9525">
            <a:noFill/>
            <a:miter lim="800000"/>
            <a:headEnd/>
            <a:tailEnd/>
          </a:ln>
          <a:effectLst/>
        </p:spPr>
        <p:txBody>
          <a:bodyPr vert="horz" wrap="square" lIns="88410" tIns="44205" rIns="88410" bIns="44205" numCol="1" anchor="b" anchorCtr="0" compatLnSpc="1">
            <a:prstTxWarp prst="textNoShape">
              <a:avLst/>
            </a:prstTxWarp>
          </a:bodyPr>
          <a:lstStyle>
            <a:lvl1pPr algn="r">
              <a:defRPr sz="1200">
                <a:solidFill>
                  <a:schemeClr val="tx1"/>
                </a:solidFill>
                <a:latin typeface="Arial" charset="0"/>
                <a:ea typeface="+mn-ea"/>
                <a:cs typeface="+mn-cs"/>
              </a:defRPr>
            </a:lvl1pPr>
          </a:lstStyle>
          <a:p>
            <a:pPr>
              <a:defRPr/>
            </a:pPr>
            <a:fld id="{32DE4EA3-437F-479B-9805-5A617B214F54}" type="slidenum">
              <a:rPr lang="en-US"/>
              <a:pPr>
                <a:defRPr/>
              </a:pPr>
              <a:t>‹#›</a:t>
            </a:fld>
            <a:endParaRPr lang="en-US" dirty="0"/>
          </a:p>
        </p:txBody>
      </p:sp>
    </p:spTree>
    <p:extLst>
      <p:ext uri="{BB962C8B-B14F-4D97-AF65-F5344CB8AC3E}">
        <p14:creationId xmlns:p14="http://schemas.microsoft.com/office/powerpoint/2010/main" val="29322011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2562" name="Rectangle 2"/>
          <p:cNvSpPr>
            <a:spLocks noGrp="1" noChangeArrowheads="1"/>
          </p:cNvSpPr>
          <p:nvPr>
            <p:ph type="hdr" sz="quarter"/>
          </p:nvPr>
        </p:nvSpPr>
        <p:spPr bwMode="auto">
          <a:xfrm>
            <a:off x="2" y="3"/>
            <a:ext cx="3058251" cy="466379"/>
          </a:xfrm>
          <a:prstGeom prst="rect">
            <a:avLst/>
          </a:prstGeom>
          <a:noFill/>
          <a:ln w="9525">
            <a:noFill/>
            <a:miter lim="800000"/>
            <a:headEnd/>
            <a:tailEnd/>
          </a:ln>
          <a:effectLst/>
        </p:spPr>
        <p:txBody>
          <a:bodyPr vert="horz" wrap="square" lIns="88410" tIns="44205" rIns="88410" bIns="44205" numCol="1" anchor="t" anchorCtr="0" compatLnSpc="1">
            <a:prstTxWarp prst="textNoShape">
              <a:avLst/>
            </a:prstTxWarp>
          </a:bodyPr>
          <a:lstStyle>
            <a:lvl1pPr algn="l">
              <a:defRPr sz="1200">
                <a:solidFill>
                  <a:schemeClr val="tx1"/>
                </a:solidFill>
                <a:latin typeface="Arial" charset="0"/>
                <a:ea typeface="+mn-ea"/>
                <a:cs typeface="+mn-cs"/>
              </a:defRPr>
            </a:lvl1pPr>
          </a:lstStyle>
          <a:p>
            <a:pPr>
              <a:defRPr/>
            </a:pPr>
            <a:endParaRPr lang="en-US" dirty="0"/>
          </a:p>
        </p:txBody>
      </p:sp>
      <p:sp>
        <p:nvSpPr>
          <p:cNvPr id="322563" name="Rectangle 3"/>
          <p:cNvSpPr>
            <a:spLocks noGrp="1" noChangeArrowheads="1"/>
          </p:cNvSpPr>
          <p:nvPr>
            <p:ph type="dt" idx="1"/>
          </p:nvPr>
        </p:nvSpPr>
        <p:spPr bwMode="auto">
          <a:xfrm>
            <a:off x="3993485" y="3"/>
            <a:ext cx="3058251" cy="466379"/>
          </a:xfrm>
          <a:prstGeom prst="rect">
            <a:avLst/>
          </a:prstGeom>
          <a:noFill/>
          <a:ln w="9525">
            <a:noFill/>
            <a:miter lim="800000"/>
            <a:headEnd/>
            <a:tailEnd/>
          </a:ln>
          <a:effectLst/>
        </p:spPr>
        <p:txBody>
          <a:bodyPr vert="horz" wrap="square" lIns="88410" tIns="44205" rIns="88410" bIns="44205" numCol="1" anchor="t" anchorCtr="0" compatLnSpc="1">
            <a:prstTxWarp prst="textNoShape">
              <a:avLst/>
            </a:prstTxWarp>
          </a:bodyPr>
          <a:lstStyle>
            <a:lvl1pPr algn="r">
              <a:defRPr sz="1200">
                <a:solidFill>
                  <a:schemeClr val="tx1"/>
                </a:solidFill>
                <a:latin typeface="Arial" charset="0"/>
                <a:ea typeface="+mn-ea"/>
                <a:cs typeface="+mn-cs"/>
              </a:defRPr>
            </a:lvl1pPr>
          </a:lstStyle>
          <a:p>
            <a:pPr>
              <a:defRPr/>
            </a:pPr>
            <a:fld id="{359EE361-C4F1-4342-B028-006FB78D7A8B}" type="datetime1">
              <a:rPr lang="en-US"/>
              <a:pPr>
                <a:defRPr/>
              </a:pPr>
              <a:t>5/31/2024</a:t>
            </a:fld>
            <a:endParaRPr lang="en-US" dirty="0"/>
          </a:p>
        </p:txBody>
      </p:sp>
      <p:sp>
        <p:nvSpPr>
          <p:cNvPr id="43012" name="Rectangle 4"/>
          <p:cNvSpPr>
            <a:spLocks noGrp="1" noRot="1" noChangeAspect="1" noChangeArrowheads="1" noTextEdit="1"/>
          </p:cNvSpPr>
          <p:nvPr>
            <p:ph type="sldImg" idx="2"/>
          </p:nvPr>
        </p:nvSpPr>
        <p:spPr bwMode="auto">
          <a:xfrm>
            <a:off x="1200150" y="698500"/>
            <a:ext cx="4652963" cy="3490913"/>
          </a:xfrm>
          <a:prstGeom prst="rect">
            <a:avLst/>
          </a:prstGeom>
          <a:noFill/>
          <a:ln w="9525">
            <a:solidFill>
              <a:srgbClr val="000000"/>
            </a:solidFill>
            <a:miter lim="800000"/>
            <a:headEnd/>
            <a:tailEnd/>
          </a:ln>
        </p:spPr>
      </p:sp>
      <p:sp>
        <p:nvSpPr>
          <p:cNvPr id="322565" name="Rectangle 5"/>
          <p:cNvSpPr>
            <a:spLocks noGrp="1" noChangeArrowheads="1"/>
          </p:cNvSpPr>
          <p:nvPr>
            <p:ph type="body" sz="quarter" idx="3"/>
          </p:nvPr>
        </p:nvSpPr>
        <p:spPr bwMode="auto">
          <a:xfrm>
            <a:off x="704104" y="4422135"/>
            <a:ext cx="5645059" cy="4188171"/>
          </a:xfrm>
          <a:prstGeom prst="rect">
            <a:avLst/>
          </a:prstGeom>
          <a:noFill/>
          <a:ln w="9525">
            <a:noFill/>
            <a:miter lim="800000"/>
            <a:headEnd/>
            <a:tailEnd/>
          </a:ln>
          <a:effectLst/>
        </p:spPr>
        <p:txBody>
          <a:bodyPr vert="horz" wrap="square" lIns="88410" tIns="44205" rIns="88410" bIns="4420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22566" name="Rectangle 6"/>
          <p:cNvSpPr>
            <a:spLocks noGrp="1" noChangeArrowheads="1"/>
          </p:cNvSpPr>
          <p:nvPr>
            <p:ph type="ftr" sz="quarter" idx="4"/>
          </p:nvPr>
        </p:nvSpPr>
        <p:spPr bwMode="auto">
          <a:xfrm>
            <a:off x="2" y="8841186"/>
            <a:ext cx="3058251" cy="466379"/>
          </a:xfrm>
          <a:prstGeom prst="rect">
            <a:avLst/>
          </a:prstGeom>
          <a:noFill/>
          <a:ln w="9525">
            <a:noFill/>
            <a:miter lim="800000"/>
            <a:headEnd/>
            <a:tailEnd/>
          </a:ln>
          <a:effectLst/>
        </p:spPr>
        <p:txBody>
          <a:bodyPr vert="horz" wrap="square" lIns="88410" tIns="44205" rIns="88410" bIns="44205" numCol="1" anchor="b" anchorCtr="0" compatLnSpc="1">
            <a:prstTxWarp prst="textNoShape">
              <a:avLst/>
            </a:prstTxWarp>
          </a:bodyPr>
          <a:lstStyle>
            <a:lvl1pPr algn="l">
              <a:defRPr sz="1200">
                <a:solidFill>
                  <a:schemeClr val="tx1"/>
                </a:solidFill>
                <a:latin typeface="Arial" charset="0"/>
                <a:ea typeface="+mn-ea"/>
                <a:cs typeface="+mn-cs"/>
              </a:defRPr>
            </a:lvl1pPr>
          </a:lstStyle>
          <a:p>
            <a:pPr>
              <a:defRPr/>
            </a:pPr>
            <a:endParaRPr lang="en-US" dirty="0"/>
          </a:p>
        </p:txBody>
      </p:sp>
      <p:sp>
        <p:nvSpPr>
          <p:cNvPr id="322567" name="Rectangle 7"/>
          <p:cNvSpPr>
            <a:spLocks noGrp="1" noChangeArrowheads="1"/>
          </p:cNvSpPr>
          <p:nvPr>
            <p:ph type="sldNum" sz="quarter" idx="5"/>
          </p:nvPr>
        </p:nvSpPr>
        <p:spPr bwMode="auto">
          <a:xfrm>
            <a:off x="3993485" y="8841186"/>
            <a:ext cx="3058251" cy="466379"/>
          </a:xfrm>
          <a:prstGeom prst="rect">
            <a:avLst/>
          </a:prstGeom>
          <a:noFill/>
          <a:ln w="9525">
            <a:noFill/>
            <a:miter lim="800000"/>
            <a:headEnd/>
            <a:tailEnd/>
          </a:ln>
          <a:effectLst/>
        </p:spPr>
        <p:txBody>
          <a:bodyPr vert="horz" wrap="square" lIns="88410" tIns="44205" rIns="88410" bIns="44205" numCol="1" anchor="b" anchorCtr="0" compatLnSpc="1">
            <a:prstTxWarp prst="textNoShape">
              <a:avLst/>
            </a:prstTxWarp>
          </a:bodyPr>
          <a:lstStyle>
            <a:lvl1pPr algn="r">
              <a:defRPr sz="1200">
                <a:solidFill>
                  <a:schemeClr val="tx1"/>
                </a:solidFill>
                <a:latin typeface="Arial" charset="0"/>
                <a:ea typeface="+mn-ea"/>
                <a:cs typeface="+mn-cs"/>
              </a:defRPr>
            </a:lvl1pPr>
          </a:lstStyle>
          <a:p>
            <a:pPr>
              <a:defRPr/>
            </a:pPr>
            <a:fld id="{67998F51-7187-4090-9CAB-E171F69C7EA2}" type="slidenum">
              <a:rPr lang="en-US"/>
              <a:pPr>
                <a:defRPr/>
              </a:pPr>
              <a:t>‹#›</a:t>
            </a:fld>
            <a:endParaRPr lang="en-US" dirty="0"/>
          </a:p>
        </p:txBody>
      </p:sp>
    </p:spTree>
    <p:extLst>
      <p:ext uri="{BB962C8B-B14F-4D97-AF65-F5344CB8AC3E}">
        <p14:creationId xmlns:p14="http://schemas.microsoft.com/office/powerpoint/2010/main" val="4216342996"/>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type="dt" sz="quarter" idx="1"/>
          </p:nvPr>
        </p:nvSpPr>
        <p:spPr>
          <a:noFill/>
        </p:spPr>
        <p:txBody>
          <a:bodyPr/>
          <a:lstStyle/>
          <a:p>
            <a:fld id="{5B29563C-2576-47C9-81AF-FDF82152C9D8}" type="datetime1">
              <a:rPr lang="en-US" smtClean="0">
                <a:latin typeface="Arial" pitchFamily="34" charset="0"/>
                <a:ea typeface="ＭＳ Ｐゴシック"/>
                <a:cs typeface="ＭＳ Ｐゴシック"/>
              </a:rPr>
              <a:pPr/>
              <a:t>5/31/2024</a:t>
            </a:fld>
            <a:endParaRPr lang="en-US" dirty="0">
              <a:latin typeface="Arial" pitchFamily="34" charset="0"/>
              <a:ea typeface="ＭＳ Ｐゴシック"/>
              <a:cs typeface="ＭＳ Ｐゴシック"/>
            </a:endParaRPr>
          </a:p>
        </p:txBody>
      </p:sp>
      <p:sp>
        <p:nvSpPr>
          <p:cNvPr id="44035" name="Rectangle 7"/>
          <p:cNvSpPr>
            <a:spLocks noGrp="1" noChangeArrowheads="1"/>
          </p:cNvSpPr>
          <p:nvPr>
            <p:ph type="sldNum" sz="quarter" idx="5"/>
          </p:nvPr>
        </p:nvSpPr>
        <p:spPr>
          <a:noFill/>
        </p:spPr>
        <p:txBody>
          <a:bodyPr/>
          <a:lstStyle/>
          <a:p>
            <a:fld id="{7D09CAB7-DC1E-46FC-8020-52F2E5C10D2F}" type="slidenum">
              <a:rPr lang="en-US" smtClean="0">
                <a:latin typeface="Arial" pitchFamily="34" charset="0"/>
                <a:ea typeface="ＭＳ Ｐゴシック"/>
                <a:cs typeface="ＭＳ Ｐゴシック"/>
              </a:rPr>
              <a:pPr/>
              <a:t>1</a:t>
            </a:fld>
            <a:endParaRPr lang="en-US" dirty="0">
              <a:latin typeface="Arial" pitchFamily="34" charset="0"/>
              <a:ea typeface="ＭＳ Ｐゴシック"/>
              <a:cs typeface="ＭＳ Ｐゴシック"/>
            </a:endParaRPr>
          </a:p>
        </p:txBody>
      </p:sp>
      <p:sp>
        <p:nvSpPr>
          <p:cNvPr id="44036" name="Rectangle 2"/>
          <p:cNvSpPr>
            <a:spLocks noGrp="1" noRot="1" noChangeAspect="1" noChangeArrowheads="1" noTextEdit="1"/>
          </p:cNvSpPr>
          <p:nvPr>
            <p:ph type="sldImg"/>
          </p:nvPr>
        </p:nvSpPr>
        <p:spPr>
          <a:ln/>
        </p:spPr>
      </p:sp>
      <p:sp>
        <p:nvSpPr>
          <p:cNvPr id="44037" name="Rectangle 3"/>
          <p:cNvSpPr>
            <a:spLocks noGrp="1" noChangeArrowheads="1"/>
          </p:cNvSpPr>
          <p:nvPr>
            <p:ph type="body" idx="1"/>
          </p:nvPr>
        </p:nvSpPr>
        <p:spPr>
          <a:noFill/>
          <a:ln/>
        </p:spPr>
        <p:txBody>
          <a:bodyPr/>
          <a:lstStyle/>
          <a:p>
            <a:pPr eaLnBrk="1" hangingPunct="1"/>
            <a:endParaRPr lang="en-US" dirty="0">
              <a:latin typeface="Arial" pitchFamily="34" charset="0"/>
            </a:endParaRPr>
          </a:p>
        </p:txBody>
      </p:sp>
    </p:spTree>
    <p:extLst>
      <p:ext uri="{BB962C8B-B14F-4D97-AF65-F5344CB8AC3E}">
        <p14:creationId xmlns:p14="http://schemas.microsoft.com/office/powerpoint/2010/main" val="17493405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Date Placeholder 3"/>
          <p:cNvSpPr>
            <a:spLocks noGrp="1"/>
          </p:cNvSpPr>
          <p:nvPr>
            <p:ph type="dt" idx="1"/>
          </p:nvPr>
        </p:nvSpPr>
        <p:spPr/>
        <p:txBody>
          <a:bodyPr/>
          <a:lstStyle/>
          <a:p>
            <a:pPr>
              <a:defRPr/>
            </a:pPr>
            <a:fld id="{359EE361-C4F1-4342-B028-006FB78D7A8B}" type="datetime1">
              <a:rPr lang="en-US" smtClean="0"/>
              <a:pPr>
                <a:defRPr/>
              </a:pPr>
              <a:t>5/31/2024</a:t>
            </a:fld>
            <a:endParaRPr lang="en-US" dirty="0"/>
          </a:p>
        </p:txBody>
      </p:sp>
      <p:sp>
        <p:nvSpPr>
          <p:cNvPr id="5" name="Slide Number Placeholder 4"/>
          <p:cNvSpPr>
            <a:spLocks noGrp="1"/>
          </p:cNvSpPr>
          <p:nvPr>
            <p:ph type="sldNum" sz="quarter" idx="5"/>
          </p:nvPr>
        </p:nvSpPr>
        <p:spPr/>
        <p:txBody>
          <a:bodyPr/>
          <a:lstStyle/>
          <a:p>
            <a:pPr>
              <a:defRPr/>
            </a:pPr>
            <a:fld id="{67998F51-7187-4090-9CAB-E171F69C7EA2}" type="slidenum">
              <a:rPr lang="en-US" smtClean="0"/>
              <a:pPr>
                <a:defRPr/>
              </a:pPr>
              <a:t>2</a:t>
            </a:fld>
            <a:endParaRPr lang="en-US" dirty="0"/>
          </a:p>
        </p:txBody>
      </p:sp>
    </p:spTree>
    <p:extLst>
      <p:ext uri="{BB962C8B-B14F-4D97-AF65-F5344CB8AC3E}">
        <p14:creationId xmlns:p14="http://schemas.microsoft.com/office/powerpoint/2010/main" val="29508327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pPr>
              <a:defRPr/>
            </a:pPr>
            <a:fld id="{359EE361-C4F1-4342-B028-006FB78D7A8B}" type="datetime1">
              <a:rPr lang="en-US" smtClean="0"/>
              <a:pPr>
                <a:defRPr/>
              </a:pPr>
              <a:t>5/31/2024</a:t>
            </a:fld>
            <a:endParaRPr lang="en-US" dirty="0"/>
          </a:p>
        </p:txBody>
      </p:sp>
      <p:sp>
        <p:nvSpPr>
          <p:cNvPr id="5" name="Slide Number Placeholder 4"/>
          <p:cNvSpPr>
            <a:spLocks noGrp="1"/>
          </p:cNvSpPr>
          <p:nvPr>
            <p:ph type="sldNum" sz="quarter" idx="11"/>
          </p:nvPr>
        </p:nvSpPr>
        <p:spPr/>
        <p:txBody>
          <a:bodyPr/>
          <a:lstStyle/>
          <a:p>
            <a:pPr>
              <a:defRPr/>
            </a:pPr>
            <a:fld id="{67998F51-7187-4090-9CAB-E171F69C7EA2}" type="slidenum">
              <a:rPr lang="en-US" smtClean="0"/>
              <a:pPr>
                <a:defRPr/>
              </a:pPr>
              <a:t>3</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r>
              <a:rPr lang="en-US" dirty="0"/>
              <a:t>4 December 2017</a:t>
            </a:r>
          </a:p>
        </p:txBody>
      </p:sp>
      <p:sp>
        <p:nvSpPr>
          <p:cNvPr id="6" name="Rectangle 6"/>
          <p:cNvSpPr>
            <a:spLocks noGrp="1" noChangeArrowheads="1"/>
          </p:cNvSpPr>
          <p:nvPr>
            <p:ph type="sldNum" sz="quarter" idx="12"/>
          </p:nvPr>
        </p:nvSpPr>
        <p:spPr>
          <a:xfrm>
            <a:off x="7239000" y="6262688"/>
            <a:ext cx="1905000" cy="314325"/>
          </a:xfrm>
          <a:prstGeom prst="rect">
            <a:avLst/>
          </a:prstGeom>
          <a:ln/>
        </p:spPr>
        <p:txBody>
          <a:bodyPr/>
          <a:lstStyle>
            <a:lvl1pPr algn="r">
              <a:defRPr/>
            </a:lvl1pPr>
          </a:lstStyle>
          <a:p>
            <a:pPr>
              <a:defRPr/>
            </a:pPr>
            <a:fld id="{71E87DEA-1929-4DFA-BCB0-2AC438293E9D}" type="slidenum">
              <a:rPr lang="en-US" smtClean="0"/>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dirty="0"/>
              <a:t>4 December 2017</a:t>
            </a:r>
          </a:p>
        </p:txBody>
      </p:sp>
      <p:sp>
        <p:nvSpPr>
          <p:cNvPr id="5" name="Rectangle 5"/>
          <p:cNvSpPr>
            <a:spLocks noGrp="1" noChangeArrowheads="1"/>
          </p:cNvSpPr>
          <p:nvPr>
            <p:ph type="ftr" sz="quarter" idx="11"/>
          </p:nvPr>
        </p:nvSpPr>
        <p:spPr>
          <a:xfrm>
            <a:off x="3124200" y="6400800"/>
            <a:ext cx="3694113" cy="457200"/>
          </a:xfrm>
          <a:prstGeom prst="rect">
            <a:avLst/>
          </a:prstGeom>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xfrm>
            <a:off x="7239000" y="6415088"/>
            <a:ext cx="1905000" cy="314325"/>
          </a:xfrm>
          <a:prstGeom prst="rect">
            <a:avLst/>
          </a:prstGeom>
          <a:ln/>
        </p:spPr>
        <p:txBody>
          <a:bodyPr/>
          <a:lstStyle>
            <a:lvl1pPr>
              <a:defRPr/>
            </a:lvl1pPr>
          </a:lstStyle>
          <a:p>
            <a:pPr>
              <a:defRPr/>
            </a:pPr>
            <a:fld id="{6BA5E535-EB81-4656-8C91-8D8FD9F14301}"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dirty="0"/>
              <a:t>4 December 2017</a:t>
            </a:r>
          </a:p>
        </p:txBody>
      </p:sp>
      <p:sp>
        <p:nvSpPr>
          <p:cNvPr id="5" name="Rectangle 5"/>
          <p:cNvSpPr>
            <a:spLocks noGrp="1" noChangeArrowheads="1"/>
          </p:cNvSpPr>
          <p:nvPr>
            <p:ph type="ftr" sz="quarter" idx="11"/>
          </p:nvPr>
        </p:nvSpPr>
        <p:spPr>
          <a:xfrm>
            <a:off x="3124200" y="6400800"/>
            <a:ext cx="3694113" cy="457200"/>
          </a:xfrm>
          <a:prstGeom prst="rect">
            <a:avLst/>
          </a:prstGeom>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xfrm>
            <a:off x="7239000" y="6415088"/>
            <a:ext cx="1905000" cy="314325"/>
          </a:xfrm>
          <a:prstGeom prst="rect">
            <a:avLst/>
          </a:prstGeom>
          <a:ln/>
        </p:spPr>
        <p:txBody>
          <a:bodyPr/>
          <a:lstStyle>
            <a:lvl1pPr>
              <a:defRPr/>
            </a:lvl1pPr>
          </a:lstStyle>
          <a:p>
            <a:pPr>
              <a:defRPr/>
            </a:pPr>
            <a:fld id="{0FCB8599-86B7-4D7E-99FA-FAAB520B35A6}"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dt" sz="half" idx="10"/>
          </p:nvPr>
        </p:nvSpPr>
        <p:spPr>
          <a:ln/>
        </p:spPr>
        <p:txBody>
          <a:bodyPr/>
          <a:lstStyle>
            <a:lvl1pPr>
              <a:defRPr/>
            </a:lvl1pPr>
          </a:lstStyle>
          <a:p>
            <a:pPr>
              <a:defRPr/>
            </a:pPr>
            <a:r>
              <a:rPr lang="en-US" dirty="0"/>
              <a:t>4 December 2017</a:t>
            </a:r>
          </a:p>
        </p:txBody>
      </p:sp>
      <p:sp>
        <p:nvSpPr>
          <p:cNvPr id="4" name="Rectangle 5"/>
          <p:cNvSpPr>
            <a:spLocks noGrp="1" noChangeArrowheads="1"/>
          </p:cNvSpPr>
          <p:nvPr>
            <p:ph type="ftr" sz="quarter" idx="11"/>
          </p:nvPr>
        </p:nvSpPr>
        <p:spPr>
          <a:xfrm>
            <a:off x="3124200" y="6400800"/>
            <a:ext cx="3694113" cy="457200"/>
          </a:xfrm>
          <a:prstGeom prst="rect">
            <a:avLst/>
          </a:prstGeom>
          <a:ln/>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a:xfrm>
            <a:off x="7239000" y="6415088"/>
            <a:ext cx="1905000" cy="314325"/>
          </a:xfrm>
          <a:prstGeom prst="rect">
            <a:avLst/>
          </a:prstGeom>
          <a:ln/>
        </p:spPr>
        <p:txBody>
          <a:bodyPr/>
          <a:lstStyle>
            <a:lvl1pPr>
              <a:defRPr/>
            </a:lvl1pPr>
          </a:lstStyle>
          <a:p>
            <a:pPr>
              <a:defRPr/>
            </a:pPr>
            <a:fld id="{B9A37242-22DB-4743-88F0-CDF2C6375226}" type="slidenum">
              <a:rPr lang="en-US"/>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7"/>
          <p:cNvSpPr>
            <a:spLocks noGrp="1" noChangeArrowheads="1"/>
          </p:cNvSpPr>
          <p:nvPr>
            <p:ph type="sldNum" sz="quarter" idx="10"/>
          </p:nvPr>
        </p:nvSpPr>
        <p:spPr>
          <a:ln/>
        </p:spPr>
        <p:txBody>
          <a:bodyPr/>
          <a:lstStyle>
            <a:lvl1pPr>
              <a:defRPr/>
            </a:lvl1pPr>
          </a:lstStyle>
          <a:p>
            <a:pPr>
              <a:defRPr/>
            </a:pPr>
            <a:fld id="{4260DDFF-470B-469F-A544-30C18E9E4613}" type="slidenum">
              <a:rPr lang="en-IN"/>
              <a:pPr>
                <a:defRPr/>
              </a:pPr>
              <a:t>‹#›</a:t>
            </a:fld>
            <a:endParaRPr lang="en-IN" dirty="0"/>
          </a:p>
        </p:txBody>
      </p:sp>
      <p:sp>
        <p:nvSpPr>
          <p:cNvPr id="5" name="Rectangle 49"/>
          <p:cNvSpPr>
            <a:spLocks noGrp="1" noChangeArrowheads="1"/>
          </p:cNvSpPr>
          <p:nvPr>
            <p:ph type="dt" sz="half" idx="11"/>
          </p:nvPr>
        </p:nvSpPr>
        <p:spPr>
          <a:ln/>
        </p:spPr>
        <p:txBody>
          <a:bodyPr/>
          <a:lstStyle>
            <a:lvl1pPr>
              <a:defRPr/>
            </a:lvl1pPr>
          </a:lstStyle>
          <a:p>
            <a:pPr>
              <a:defRPr/>
            </a:pPr>
            <a:r>
              <a:rPr lang="en-US" dirty="0"/>
              <a:t>4 December 2017</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7"/>
          <p:cNvSpPr>
            <a:spLocks noGrp="1" noChangeArrowheads="1"/>
          </p:cNvSpPr>
          <p:nvPr>
            <p:ph type="sldNum" sz="quarter" idx="10"/>
          </p:nvPr>
        </p:nvSpPr>
        <p:spPr>
          <a:ln/>
        </p:spPr>
        <p:txBody>
          <a:bodyPr/>
          <a:lstStyle>
            <a:lvl1pPr>
              <a:defRPr/>
            </a:lvl1pPr>
          </a:lstStyle>
          <a:p>
            <a:pPr>
              <a:defRPr/>
            </a:pPr>
            <a:fld id="{804C2A1B-3629-4436-9CC7-6AC1B9072DC8}" type="slidenum">
              <a:rPr lang="en-IN"/>
              <a:pPr>
                <a:defRPr/>
              </a:pPr>
              <a:t>‹#›</a:t>
            </a:fld>
            <a:endParaRPr lang="en-IN" dirty="0"/>
          </a:p>
        </p:txBody>
      </p:sp>
      <p:sp>
        <p:nvSpPr>
          <p:cNvPr id="5" name="Rectangle 49"/>
          <p:cNvSpPr>
            <a:spLocks noGrp="1" noChangeArrowheads="1"/>
          </p:cNvSpPr>
          <p:nvPr>
            <p:ph type="dt" sz="half" idx="11"/>
          </p:nvPr>
        </p:nvSpPr>
        <p:spPr>
          <a:ln/>
        </p:spPr>
        <p:txBody>
          <a:bodyPr/>
          <a:lstStyle>
            <a:lvl1pPr>
              <a:defRPr/>
            </a:lvl1pPr>
          </a:lstStyle>
          <a:p>
            <a:pPr>
              <a:defRPr/>
            </a:pPr>
            <a:r>
              <a:rPr lang="en-US" dirty="0"/>
              <a:t>4 December 2017</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7"/>
          <p:cNvSpPr>
            <a:spLocks noGrp="1" noChangeArrowheads="1"/>
          </p:cNvSpPr>
          <p:nvPr>
            <p:ph type="sldNum" sz="quarter" idx="10"/>
          </p:nvPr>
        </p:nvSpPr>
        <p:spPr>
          <a:ln/>
        </p:spPr>
        <p:txBody>
          <a:bodyPr/>
          <a:lstStyle>
            <a:lvl1pPr>
              <a:defRPr/>
            </a:lvl1pPr>
          </a:lstStyle>
          <a:p>
            <a:pPr>
              <a:defRPr/>
            </a:pPr>
            <a:fld id="{B8964AA2-2766-4D48-BBDD-709A11AC3575}" type="slidenum">
              <a:rPr lang="en-IN"/>
              <a:pPr>
                <a:defRPr/>
              </a:pPr>
              <a:t>‹#›</a:t>
            </a:fld>
            <a:endParaRPr lang="en-IN" dirty="0"/>
          </a:p>
        </p:txBody>
      </p:sp>
      <p:sp>
        <p:nvSpPr>
          <p:cNvPr id="5" name="Rectangle 49"/>
          <p:cNvSpPr>
            <a:spLocks noGrp="1" noChangeArrowheads="1"/>
          </p:cNvSpPr>
          <p:nvPr>
            <p:ph type="dt" sz="half" idx="11"/>
          </p:nvPr>
        </p:nvSpPr>
        <p:spPr>
          <a:ln/>
        </p:spPr>
        <p:txBody>
          <a:bodyPr/>
          <a:lstStyle>
            <a:lvl1pPr>
              <a:defRPr/>
            </a:lvl1pPr>
          </a:lstStyle>
          <a:p>
            <a:pPr>
              <a:defRPr/>
            </a:pPr>
            <a:r>
              <a:rPr lang="en-US" dirty="0"/>
              <a:t>4 December 2017</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7"/>
          <p:cNvSpPr>
            <a:spLocks noGrp="1" noChangeArrowheads="1"/>
          </p:cNvSpPr>
          <p:nvPr>
            <p:ph type="sldNum" sz="quarter" idx="10"/>
          </p:nvPr>
        </p:nvSpPr>
        <p:spPr>
          <a:ln/>
        </p:spPr>
        <p:txBody>
          <a:bodyPr/>
          <a:lstStyle>
            <a:lvl1pPr>
              <a:defRPr/>
            </a:lvl1pPr>
          </a:lstStyle>
          <a:p>
            <a:pPr>
              <a:defRPr/>
            </a:pPr>
            <a:fld id="{0B063AFA-A1A6-43A2-B54C-22F18E9483F7}" type="slidenum">
              <a:rPr lang="en-IN"/>
              <a:pPr>
                <a:defRPr/>
              </a:pPr>
              <a:t>‹#›</a:t>
            </a:fld>
            <a:endParaRPr lang="en-IN" dirty="0"/>
          </a:p>
        </p:txBody>
      </p:sp>
      <p:sp>
        <p:nvSpPr>
          <p:cNvPr id="6" name="Rectangle 49"/>
          <p:cNvSpPr>
            <a:spLocks noGrp="1" noChangeArrowheads="1"/>
          </p:cNvSpPr>
          <p:nvPr>
            <p:ph type="dt" sz="half" idx="11"/>
          </p:nvPr>
        </p:nvSpPr>
        <p:spPr>
          <a:ln/>
        </p:spPr>
        <p:txBody>
          <a:bodyPr/>
          <a:lstStyle>
            <a:lvl1pPr>
              <a:defRPr/>
            </a:lvl1pPr>
          </a:lstStyle>
          <a:p>
            <a:pPr>
              <a:defRPr/>
            </a:pPr>
            <a:r>
              <a:rPr lang="en-US" dirty="0"/>
              <a:t>4 December 2017</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7"/>
          <p:cNvSpPr>
            <a:spLocks noGrp="1" noChangeArrowheads="1"/>
          </p:cNvSpPr>
          <p:nvPr>
            <p:ph type="sldNum" sz="quarter" idx="10"/>
          </p:nvPr>
        </p:nvSpPr>
        <p:spPr>
          <a:ln/>
        </p:spPr>
        <p:txBody>
          <a:bodyPr/>
          <a:lstStyle>
            <a:lvl1pPr>
              <a:defRPr/>
            </a:lvl1pPr>
          </a:lstStyle>
          <a:p>
            <a:pPr>
              <a:defRPr/>
            </a:pPr>
            <a:fld id="{07F8A546-3FC0-40F6-AE85-8A3DF391350F}" type="slidenum">
              <a:rPr lang="en-IN"/>
              <a:pPr>
                <a:defRPr/>
              </a:pPr>
              <a:t>‹#›</a:t>
            </a:fld>
            <a:endParaRPr lang="en-IN" dirty="0"/>
          </a:p>
        </p:txBody>
      </p:sp>
      <p:sp>
        <p:nvSpPr>
          <p:cNvPr id="8" name="Rectangle 49"/>
          <p:cNvSpPr>
            <a:spLocks noGrp="1" noChangeArrowheads="1"/>
          </p:cNvSpPr>
          <p:nvPr>
            <p:ph type="dt" sz="half" idx="11"/>
          </p:nvPr>
        </p:nvSpPr>
        <p:spPr>
          <a:ln/>
        </p:spPr>
        <p:txBody>
          <a:bodyPr/>
          <a:lstStyle>
            <a:lvl1pPr>
              <a:defRPr/>
            </a:lvl1pPr>
          </a:lstStyle>
          <a:p>
            <a:pPr>
              <a:defRPr/>
            </a:pPr>
            <a:r>
              <a:rPr lang="en-US" dirty="0"/>
              <a:t>4 December 2017</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Rectangle 47"/>
          <p:cNvSpPr>
            <a:spLocks noGrp="1" noChangeArrowheads="1"/>
          </p:cNvSpPr>
          <p:nvPr>
            <p:ph type="sldNum" sz="quarter" idx="10"/>
          </p:nvPr>
        </p:nvSpPr>
        <p:spPr>
          <a:ln/>
        </p:spPr>
        <p:txBody>
          <a:bodyPr/>
          <a:lstStyle>
            <a:lvl1pPr>
              <a:defRPr/>
            </a:lvl1pPr>
          </a:lstStyle>
          <a:p>
            <a:pPr>
              <a:defRPr/>
            </a:pPr>
            <a:fld id="{D06D2879-1186-4218-BD1C-4C4FDBDA518C}" type="slidenum">
              <a:rPr lang="en-IN"/>
              <a:pPr>
                <a:defRPr/>
              </a:pPr>
              <a:t>‹#›</a:t>
            </a:fld>
            <a:endParaRPr lang="en-IN" dirty="0"/>
          </a:p>
        </p:txBody>
      </p:sp>
      <p:sp>
        <p:nvSpPr>
          <p:cNvPr id="4" name="Rectangle 49"/>
          <p:cNvSpPr>
            <a:spLocks noGrp="1" noChangeArrowheads="1"/>
          </p:cNvSpPr>
          <p:nvPr>
            <p:ph type="dt" sz="half" idx="11"/>
          </p:nvPr>
        </p:nvSpPr>
        <p:spPr>
          <a:ln/>
        </p:spPr>
        <p:txBody>
          <a:bodyPr/>
          <a:lstStyle>
            <a:lvl1pPr>
              <a:defRPr/>
            </a:lvl1pPr>
          </a:lstStyle>
          <a:p>
            <a:pPr>
              <a:defRPr/>
            </a:pPr>
            <a:r>
              <a:rPr lang="en-US" dirty="0"/>
              <a:t>4 December 2017</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7"/>
          <p:cNvSpPr>
            <a:spLocks noGrp="1" noChangeArrowheads="1"/>
          </p:cNvSpPr>
          <p:nvPr>
            <p:ph type="sldNum" sz="quarter" idx="10"/>
          </p:nvPr>
        </p:nvSpPr>
        <p:spPr>
          <a:ln/>
        </p:spPr>
        <p:txBody>
          <a:bodyPr/>
          <a:lstStyle>
            <a:lvl1pPr>
              <a:defRPr/>
            </a:lvl1pPr>
          </a:lstStyle>
          <a:p>
            <a:pPr>
              <a:defRPr/>
            </a:pPr>
            <a:fld id="{357C594D-7D8A-492D-BE37-0D84DEBB7518}" type="slidenum">
              <a:rPr lang="en-IN"/>
              <a:pPr>
                <a:defRPr/>
              </a:pPr>
              <a:t>‹#›</a:t>
            </a:fld>
            <a:endParaRPr lang="en-IN" dirty="0"/>
          </a:p>
        </p:txBody>
      </p:sp>
      <p:sp>
        <p:nvSpPr>
          <p:cNvPr id="3" name="Rectangle 49"/>
          <p:cNvSpPr>
            <a:spLocks noGrp="1" noChangeArrowheads="1"/>
          </p:cNvSpPr>
          <p:nvPr>
            <p:ph type="dt" sz="half" idx="11"/>
          </p:nvPr>
        </p:nvSpPr>
        <p:spPr>
          <a:ln/>
        </p:spPr>
        <p:txBody>
          <a:bodyPr/>
          <a:lstStyle>
            <a:lvl1pPr>
              <a:defRPr/>
            </a:lvl1pPr>
          </a:lstStyle>
          <a:p>
            <a:pPr>
              <a:defRPr/>
            </a:pPr>
            <a:r>
              <a:rPr lang="en-US" dirty="0"/>
              <a:t>4 December 2017</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rot="5400000">
            <a:off x="1698310" y="5848747"/>
            <a:ext cx="381000" cy="1565615"/>
          </a:xfrm>
          <a:ln/>
        </p:spPr>
        <p:txBody>
          <a:bodyPr/>
          <a:lstStyle>
            <a:lvl1pPr>
              <a:defRPr/>
            </a:lvl1pPr>
          </a:lstStyle>
          <a:p>
            <a:pPr>
              <a:defRPr/>
            </a:pPr>
            <a:r>
              <a:rPr lang="en-US" dirty="0"/>
              <a:t>4 December 2017</a:t>
            </a:r>
          </a:p>
        </p:txBody>
      </p:sp>
      <p:sp>
        <p:nvSpPr>
          <p:cNvPr id="6" name="Rectangle 6"/>
          <p:cNvSpPr>
            <a:spLocks noGrp="1" noChangeArrowheads="1"/>
          </p:cNvSpPr>
          <p:nvPr>
            <p:ph type="sldNum" sz="quarter" idx="12"/>
          </p:nvPr>
        </p:nvSpPr>
        <p:spPr>
          <a:xfrm>
            <a:off x="7239000" y="6451035"/>
            <a:ext cx="1905000" cy="314325"/>
          </a:xfrm>
          <a:prstGeom prst="rect">
            <a:avLst/>
          </a:prstGeom>
          <a:ln/>
        </p:spPr>
        <p:txBody>
          <a:bodyPr/>
          <a:lstStyle>
            <a:lvl1pPr algn="r">
              <a:defRPr sz="1800"/>
            </a:lvl1pPr>
          </a:lstStyle>
          <a:p>
            <a:pPr>
              <a:defRPr/>
            </a:pPr>
            <a:fld id="{51EDAF45-A1ED-443F-B7DC-99AC8969684E}" type="slidenum">
              <a:rPr lang="en-US" smtClean="0"/>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7"/>
          <p:cNvSpPr>
            <a:spLocks noGrp="1" noChangeArrowheads="1"/>
          </p:cNvSpPr>
          <p:nvPr>
            <p:ph type="sldNum" sz="quarter" idx="10"/>
          </p:nvPr>
        </p:nvSpPr>
        <p:spPr>
          <a:ln/>
        </p:spPr>
        <p:txBody>
          <a:bodyPr/>
          <a:lstStyle>
            <a:lvl1pPr>
              <a:defRPr/>
            </a:lvl1pPr>
          </a:lstStyle>
          <a:p>
            <a:pPr>
              <a:defRPr/>
            </a:pPr>
            <a:fld id="{79B5411D-9101-4D0F-9FC3-F9865FFE7BB4}" type="slidenum">
              <a:rPr lang="en-IN"/>
              <a:pPr>
                <a:defRPr/>
              </a:pPr>
              <a:t>‹#›</a:t>
            </a:fld>
            <a:endParaRPr lang="en-IN" dirty="0"/>
          </a:p>
        </p:txBody>
      </p:sp>
      <p:sp>
        <p:nvSpPr>
          <p:cNvPr id="6" name="Rectangle 49"/>
          <p:cNvSpPr>
            <a:spLocks noGrp="1" noChangeArrowheads="1"/>
          </p:cNvSpPr>
          <p:nvPr>
            <p:ph type="dt" sz="half" idx="11"/>
          </p:nvPr>
        </p:nvSpPr>
        <p:spPr>
          <a:ln/>
        </p:spPr>
        <p:txBody>
          <a:bodyPr/>
          <a:lstStyle>
            <a:lvl1pPr>
              <a:defRPr/>
            </a:lvl1pPr>
          </a:lstStyle>
          <a:p>
            <a:pPr>
              <a:defRPr/>
            </a:pPr>
            <a:r>
              <a:rPr lang="en-US" dirty="0"/>
              <a:t>4 December 2017</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7"/>
          <p:cNvSpPr>
            <a:spLocks noGrp="1" noChangeArrowheads="1"/>
          </p:cNvSpPr>
          <p:nvPr>
            <p:ph type="sldNum" sz="quarter" idx="10"/>
          </p:nvPr>
        </p:nvSpPr>
        <p:spPr>
          <a:ln/>
        </p:spPr>
        <p:txBody>
          <a:bodyPr/>
          <a:lstStyle>
            <a:lvl1pPr>
              <a:defRPr/>
            </a:lvl1pPr>
          </a:lstStyle>
          <a:p>
            <a:pPr>
              <a:defRPr/>
            </a:pPr>
            <a:fld id="{D353426A-7E99-4B3C-B0EA-8E4F5886D28D}" type="slidenum">
              <a:rPr lang="en-IN"/>
              <a:pPr>
                <a:defRPr/>
              </a:pPr>
              <a:t>‹#›</a:t>
            </a:fld>
            <a:endParaRPr lang="en-IN" dirty="0"/>
          </a:p>
        </p:txBody>
      </p:sp>
      <p:sp>
        <p:nvSpPr>
          <p:cNvPr id="6" name="Rectangle 49"/>
          <p:cNvSpPr>
            <a:spLocks noGrp="1" noChangeArrowheads="1"/>
          </p:cNvSpPr>
          <p:nvPr>
            <p:ph type="dt" sz="half" idx="11"/>
          </p:nvPr>
        </p:nvSpPr>
        <p:spPr>
          <a:ln/>
        </p:spPr>
        <p:txBody>
          <a:bodyPr/>
          <a:lstStyle>
            <a:lvl1pPr>
              <a:defRPr/>
            </a:lvl1pPr>
          </a:lstStyle>
          <a:p>
            <a:pPr>
              <a:defRPr/>
            </a:pPr>
            <a:r>
              <a:rPr lang="en-US" dirty="0"/>
              <a:t>4 December 2017</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7"/>
          <p:cNvSpPr>
            <a:spLocks noGrp="1" noChangeArrowheads="1"/>
          </p:cNvSpPr>
          <p:nvPr>
            <p:ph type="sldNum" sz="quarter" idx="10"/>
          </p:nvPr>
        </p:nvSpPr>
        <p:spPr>
          <a:ln/>
        </p:spPr>
        <p:txBody>
          <a:bodyPr/>
          <a:lstStyle>
            <a:lvl1pPr>
              <a:defRPr/>
            </a:lvl1pPr>
          </a:lstStyle>
          <a:p>
            <a:pPr>
              <a:defRPr/>
            </a:pPr>
            <a:fld id="{03B49B19-B38B-4B54-BFBC-9AF75E2D3BAA}" type="slidenum">
              <a:rPr lang="en-IN"/>
              <a:pPr>
                <a:defRPr/>
              </a:pPr>
              <a:t>‹#›</a:t>
            </a:fld>
            <a:endParaRPr lang="en-IN" dirty="0"/>
          </a:p>
        </p:txBody>
      </p:sp>
      <p:sp>
        <p:nvSpPr>
          <p:cNvPr id="5" name="Rectangle 49"/>
          <p:cNvSpPr>
            <a:spLocks noGrp="1" noChangeArrowheads="1"/>
          </p:cNvSpPr>
          <p:nvPr>
            <p:ph type="dt" sz="half" idx="11"/>
          </p:nvPr>
        </p:nvSpPr>
        <p:spPr>
          <a:ln/>
        </p:spPr>
        <p:txBody>
          <a:bodyPr/>
          <a:lstStyle>
            <a:lvl1pPr>
              <a:defRPr/>
            </a:lvl1pPr>
          </a:lstStyle>
          <a:p>
            <a:pPr>
              <a:defRPr/>
            </a:pPr>
            <a:r>
              <a:rPr lang="en-US" dirty="0"/>
              <a:t>4 December 2017</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7"/>
          <p:cNvSpPr>
            <a:spLocks noGrp="1" noChangeArrowheads="1"/>
          </p:cNvSpPr>
          <p:nvPr>
            <p:ph type="sldNum" sz="quarter" idx="10"/>
          </p:nvPr>
        </p:nvSpPr>
        <p:spPr>
          <a:ln/>
        </p:spPr>
        <p:txBody>
          <a:bodyPr/>
          <a:lstStyle>
            <a:lvl1pPr>
              <a:defRPr/>
            </a:lvl1pPr>
          </a:lstStyle>
          <a:p>
            <a:pPr>
              <a:defRPr/>
            </a:pPr>
            <a:fld id="{443C0DC8-5C22-4390-A568-1201AA148C43}" type="slidenum">
              <a:rPr lang="en-IN"/>
              <a:pPr>
                <a:defRPr/>
              </a:pPr>
              <a:t>‹#›</a:t>
            </a:fld>
            <a:endParaRPr lang="en-IN" dirty="0"/>
          </a:p>
        </p:txBody>
      </p:sp>
      <p:sp>
        <p:nvSpPr>
          <p:cNvPr id="5" name="Rectangle 49"/>
          <p:cNvSpPr>
            <a:spLocks noGrp="1" noChangeArrowheads="1"/>
          </p:cNvSpPr>
          <p:nvPr>
            <p:ph type="dt" sz="half" idx="11"/>
          </p:nvPr>
        </p:nvSpPr>
        <p:spPr>
          <a:ln/>
        </p:spPr>
        <p:txBody>
          <a:bodyPr/>
          <a:lstStyle>
            <a:lvl1pPr>
              <a:defRPr/>
            </a:lvl1pPr>
          </a:lstStyle>
          <a:p>
            <a:pPr>
              <a:defRPr/>
            </a:pPr>
            <a:r>
              <a:rPr lang="en-US" dirty="0"/>
              <a:t>4 December 2017</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2" name="Picture 7" descr="PPT values"/>
          <p:cNvPicPr>
            <a:picLocks noChangeAspect="1" noChangeArrowheads="1"/>
          </p:cNvPicPr>
          <p:nvPr userDrawn="1"/>
        </p:nvPicPr>
        <p:blipFill>
          <a:blip r:embed="rId2" cstate="print"/>
          <a:srcRect/>
          <a:stretch>
            <a:fillRect/>
          </a:stretch>
        </p:blipFill>
        <p:spPr bwMode="auto">
          <a:xfrm>
            <a:off x="2819400" y="6600825"/>
            <a:ext cx="5943600" cy="144463"/>
          </a:xfrm>
          <a:prstGeom prst="rect">
            <a:avLst/>
          </a:prstGeom>
          <a:noFill/>
          <a:ln w="9525">
            <a:noFill/>
            <a:miter lim="800000"/>
            <a:headEnd/>
            <a:tailEnd/>
          </a:ln>
        </p:spPr>
      </p:pic>
      <p:pic>
        <p:nvPicPr>
          <p:cNvPr id="3" name="Picture 8" descr="PPT inside"/>
          <p:cNvPicPr>
            <a:picLocks noChangeAspect="1" noChangeArrowheads="1"/>
          </p:cNvPicPr>
          <p:nvPr userDrawn="1"/>
        </p:nvPicPr>
        <p:blipFill>
          <a:blip r:embed="rId3" cstate="print"/>
          <a:srcRect t="19157" b="25415"/>
          <a:stretch>
            <a:fillRect/>
          </a:stretch>
        </p:blipFill>
        <p:spPr bwMode="auto">
          <a:xfrm>
            <a:off x="0" y="0"/>
            <a:ext cx="9145588" cy="688975"/>
          </a:xfrm>
          <a:prstGeom prst="rect">
            <a:avLst/>
          </a:prstGeom>
          <a:noFill/>
          <a:ln w="9525">
            <a:noFill/>
            <a:miter lim="800000"/>
            <a:headEnd/>
            <a:tailEnd/>
          </a:ln>
        </p:spPr>
      </p:pic>
      <p:sp>
        <p:nvSpPr>
          <p:cNvPr id="4" name="Rectangle 2"/>
          <p:cNvSpPr>
            <a:spLocks noGrp="1" noChangeArrowheads="1"/>
          </p:cNvSpPr>
          <p:nvPr>
            <p:ph type="dt" sz="half" idx="10"/>
          </p:nvPr>
        </p:nvSpPr>
        <p:spPr/>
        <p:txBody>
          <a:bodyPr/>
          <a:lstStyle>
            <a:lvl1pPr>
              <a:defRPr/>
            </a:lvl1pPr>
          </a:lstStyle>
          <a:p>
            <a:pPr>
              <a:defRPr/>
            </a:pPr>
            <a:r>
              <a:rPr lang="en-US" dirty="0"/>
              <a:t>4 December 2017</a:t>
            </a:r>
          </a:p>
        </p:txBody>
      </p:sp>
      <p:sp>
        <p:nvSpPr>
          <p:cNvPr id="5" name="Rectangle 3"/>
          <p:cNvSpPr>
            <a:spLocks noGrp="1" noChangeArrowheads="1"/>
          </p:cNvSpPr>
          <p:nvPr>
            <p:ph type="ftr" sz="quarter" idx="11"/>
          </p:nvPr>
        </p:nvSpPr>
        <p:spPr/>
        <p:txBody>
          <a:bodyPr/>
          <a:lstStyle>
            <a:lvl1pPr>
              <a:defRPr/>
            </a:lvl1pPr>
          </a:lstStyle>
          <a:p>
            <a:pPr>
              <a:defRPr/>
            </a:pPr>
            <a:endParaRPr lang="en-US" dirty="0"/>
          </a:p>
        </p:txBody>
      </p:sp>
      <p:sp>
        <p:nvSpPr>
          <p:cNvPr id="6" name="Rectangle 4"/>
          <p:cNvSpPr>
            <a:spLocks noGrp="1" noChangeArrowheads="1"/>
          </p:cNvSpPr>
          <p:nvPr>
            <p:ph type="sldNum" sz="quarter" idx="12"/>
          </p:nvPr>
        </p:nvSpPr>
        <p:spPr/>
        <p:txBody>
          <a:bodyPr/>
          <a:lstStyle>
            <a:lvl1pPr>
              <a:defRPr/>
            </a:lvl1pPr>
          </a:lstStyle>
          <a:p>
            <a:pPr>
              <a:defRPr/>
            </a:pPr>
            <a:fld id="{70F26646-E06F-4376-B3C2-FFEE67AEEAE3}" type="slidenum">
              <a:rPr lang="en-US"/>
              <a:pPr>
                <a:defRPr/>
              </a:pPr>
              <a:t>‹#›</a:t>
            </a:fld>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r>
              <a:rPr lang="en-US" dirty="0">
                <a:solidFill>
                  <a:srgbClr val="FFFFFF"/>
                </a:solidFill>
              </a:rPr>
              <a:t>4 December 2017</a:t>
            </a:r>
          </a:p>
        </p:txBody>
      </p:sp>
      <p:sp>
        <p:nvSpPr>
          <p:cNvPr id="6" name="Rectangle 6"/>
          <p:cNvSpPr>
            <a:spLocks noGrp="1" noChangeArrowheads="1"/>
          </p:cNvSpPr>
          <p:nvPr>
            <p:ph type="sldNum" sz="quarter" idx="12"/>
          </p:nvPr>
        </p:nvSpPr>
        <p:spPr>
          <a:xfrm>
            <a:off x="7239000" y="6262690"/>
            <a:ext cx="1905000" cy="314325"/>
          </a:xfrm>
          <a:prstGeom prst="rect">
            <a:avLst/>
          </a:prstGeom>
          <a:ln/>
        </p:spPr>
        <p:txBody>
          <a:bodyPr/>
          <a:lstStyle>
            <a:lvl1pPr algn="r">
              <a:defRPr/>
            </a:lvl1pPr>
          </a:lstStyle>
          <a:p>
            <a:pPr>
              <a:defRPr/>
            </a:pPr>
            <a:fld id="{71E87DEA-1929-4DFA-BCB0-2AC438293E9D}" type="slidenum">
              <a:rPr lang="en-US" smtClean="0"/>
              <a:pPr>
                <a:defRPr/>
              </a:pPr>
              <a:t>‹#›</a:t>
            </a:fld>
            <a:endParaRPr lang="en-US" dirty="0"/>
          </a:p>
        </p:txBody>
      </p:sp>
    </p:spTree>
    <p:extLst>
      <p:ext uri="{BB962C8B-B14F-4D97-AF65-F5344CB8AC3E}">
        <p14:creationId xmlns:p14="http://schemas.microsoft.com/office/powerpoint/2010/main" val="21650968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2"/>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dirty="0">
                <a:solidFill>
                  <a:srgbClr val="FFFFFF"/>
                </a:solidFill>
              </a:rPr>
              <a:t>4 December 2017</a:t>
            </a:r>
          </a:p>
        </p:txBody>
      </p:sp>
      <p:sp>
        <p:nvSpPr>
          <p:cNvPr id="5"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51EDAF45-A1ED-443F-B7DC-99AC8969684E}" type="slidenum">
              <a:rPr lang="en-US"/>
              <a:pPr>
                <a:defRPr/>
              </a:pPr>
              <a:t>‹#›</a:t>
            </a:fld>
            <a:endParaRPr lang="en-US" dirty="0"/>
          </a:p>
        </p:txBody>
      </p:sp>
    </p:spTree>
    <p:extLst>
      <p:ext uri="{BB962C8B-B14F-4D97-AF65-F5344CB8AC3E}">
        <p14:creationId xmlns:p14="http://schemas.microsoft.com/office/powerpoint/2010/main" val="32796064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a:prstGeom prst="rect">
            <a:avLst/>
          </a:prstGeo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dirty="0">
                <a:solidFill>
                  <a:srgbClr val="FFFFFF"/>
                </a:solidFill>
              </a:rPr>
              <a:t>4 December 2017</a:t>
            </a:r>
          </a:p>
        </p:txBody>
      </p:sp>
      <p:sp>
        <p:nvSpPr>
          <p:cNvPr id="5"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7C9E8333-71C2-4DC6-B430-940BC8F3F786}" type="slidenum">
              <a:rPr lang="en-US"/>
              <a:pPr>
                <a:defRPr/>
              </a:pPr>
              <a:t>‹#›</a:t>
            </a:fld>
            <a:endParaRPr lang="en-US" dirty="0"/>
          </a:p>
        </p:txBody>
      </p:sp>
    </p:spTree>
    <p:extLst>
      <p:ext uri="{BB962C8B-B14F-4D97-AF65-F5344CB8AC3E}">
        <p14:creationId xmlns:p14="http://schemas.microsoft.com/office/powerpoint/2010/main" val="126296535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en-US" dirty="0">
                <a:solidFill>
                  <a:srgbClr val="FFFFFF"/>
                </a:solidFill>
              </a:rPr>
              <a:t>4 December 2017</a:t>
            </a:r>
          </a:p>
        </p:txBody>
      </p:sp>
      <p:sp>
        <p:nvSpPr>
          <p:cNvPr id="6" name="Footer Placeholder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dirty="0"/>
          </a:p>
        </p:txBody>
      </p:sp>
      <p:sp>
        <p:nvSpPr>
          <p:cNvPr id="7" name="Slide Number Placeholder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CA702117-61B5-4D5A-92FE-390351477704}" type="slidenum">
              <a:rPr lang="en-US"/>
              <a:pPr>
                <a:defRPr/>
              </a:pPr>
              <a:t>‹#›</a:t>
            </a:fld>
            <a:endParaRPr lang="en-US" dirty="0"/>
          </a:p>
        </p:txBody>
      </p:sp>
    </p:spTree>
    <p:extLst>
      <p:ext uri="{BB962C8B-B14F-4D97-AF65-F5344CB8AC3E}">
        <p14:creationId xmlns:p14="http://schemas.microsoft.com/office/powerpoint/2010/main" val="381700578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r>
              <a:rPr lang="en-US" dirty="0">
                <a:solidFill>
                  <a:srgbClr val="FFFFFF"/>
                </a:solidFill>
              </a:rPr>
              <a:t>4 December 2017</a:t>
            </a:r>
          </a:p>
        </p:txBody>
      </p:sp>
      <p:sp>
        <p:nvSpPr>
          <p:cNvPr id="8"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dirty="0"/>
          </a:p>
        </p:txBody>
      </p:sp>
      <p:sp>
        <p:nvSpPr>
          <p:cNvPr id="9" name="Rectangle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4AEB4C38-FD78-4A80-BF54-94252640DD84}" type="slidenum">
              <a:rPr lang="en-US"/>
              <a:pPr>
                <a:defRPr/>
              </a:pPr>
              <a:t>‹#›</a:t>
            </a:fld>
            <a:endParaRPr lang="en-US" dirty="0"/>
          </a:p>
        </p:txBody>
      </p:sp>
    </p:spTree>
    <p:extLst>
      <p:ext uri="{BB962C8B-B14F-4D97-AF65-F5344CB8AC3E}">
        <p14:creationId xmlns:p14="http://schemas.microsoft.com/office/powerpoint/2010/main" val="2387689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dirty="0"/>
              <a:t>4 December 2017</a:t>
            </a:r>
          </a:p>
        </p:txBody>
      </p:sp>
      <p:sp>
        <p:nvSpPr>
          <p:cNvPr id="5" name="Rectangle 5"/>
          <p:cNvSpPr>
            <a:spLocks noGrp="1" noChangeArrowheads="1"/>
          </p:cNvSpPr>
          <p:nvPr>
            <p:ph type="ftr" sz="quarter" idx="11"/>
          </p:nvPr>
        </p:nvSpPr>
        <p:spPr>
          <a:xfrm>
            <a:off x="3124200" y="6400800"/>
            <a:ext cx="3694113" cy="457200"/>
          </a:xfrm>
          <a:prstGeom prst="rect">
            <a:avLst/>
          </a:prstGeom>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xfrm>
            <a:off x="7239000" y="6415088"/>
            <a:ext cx="1905000" cy="314325"/>
          </a:xfrm>
          <a:prstGeom prst="rect">
            <a:avLst/>
          </a:prstGeom>
          <a:ln/>
        </p:spPr>
        <p:txBody>
          <a:bodyPr/>
          <a:lstStyle>
            <a:lvl1pPr>
              <a:defRPr/>
            </a:lvl1pPr>
          </a:lstStyle>
          <a:p>
            <a:pPr>
              <a:defRPr/>
            </a:pPr>
            <a:fld id="{7C9E8333-71C2-4DC6-B430-940BC8F3F786}" type="slidenum">
              <a:rPr lang="en-US"/>
              <a:pPr>
                <a:defRPr/>
              </a:pPr>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r>
              <a:rPr lang="en-US" dirty="0">
                <a:solidFill>
                  <a:srgbClr val="FFFFFF"/>
                </a:solidFill>
              </a:rPr>
              <a:t>4 December 2017</a:t>
            </a:r>
          </a:p>
        </p:txBody>
      </p:sp>
      <p:sp>
        <p:nvSpPr>
          <p:cNvPr id="4"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A08C398C-333C-4FCB-8B11-585B095AB6FE}" type="slidenum">
              <a:rPr lang="en-US"/>
              <a:pPr>
                <a:defRPr/>
              </a:pPr>
              <a:t>‹#›</a:t>
            </a:fld>
            <a:endParaRPr lang="en-US" dirty="0"/>
          </a:p>
        </p:txBody>
      </p:sp>
    </p:spTree>
    <p:extLst>
      <p:ext uri="{BB962C8B-B14F-4D97-AF65-F5344CB8AC3E}">
        <p14:creationId xmlns:p14="http://schemas.microsoft.com/office/powerpoint/2010/main" val="233134711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sz="900">
                <a:latin typeface="Calibri" pitchFamily="34" charset="0"/>
                <a:cs typeface="Calibri" pitchFamily="34" charset="0"/>
              </a:defRPr>
            </a:lvl1pPr>
          </a:lstStyle>
          <a:p>
            <a:pPr>
              <a:defRPr/>
            </a:pPr>
            <a:r>
              <a:rPr lang="en-US" dirty="0">
                <a:solidFill>
                  <a:srgbClr val="FFFFFF"/>
                </a:solidFill>
              </a:rPr>
              <a:t>4 December 2017</a:t>
            </a:r>
          </a:p>
        </p:txBody>
      </p:sp>
      <p:sp>
        <p:nvSpPr>
          <p:cNvPr id="3"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dirty="0"/>
          </a:p>
        </p:txBody>
      </p:sp>
      <p:sp>
        <p:nvSpPr>
          <p:cNvPr id="4" name="Rectangle 6"/>
          <p:cNvSpPr>
            <a:spLocks noGrp="1" noChangeArrowheads="1"/>
          </p:cNvSpPr>
          <p:nvPr>
            <p:ph type="sldNum" sz="quarter" idx="12"/>
          </p:nvPr>
        </p:nvSpPr>
        <p:spPr>
          <a:xfrm>
            <a:off x="7239000" y="6510787"/>
            <a:ext cx="1905000" cy="314325"/>
          </a:xfrm>
          <a:prstGeom prst="rect">
            <a:avLst/>
          </a:prstGeom>
          <a:ln/>
        </p:spPr>
        <p:txBody>
          <a:bodyPr/>
          <a:lstStyle>
            <a:lvl1pPr>
              <a:defRPr sz="900"/>
            </a:lvl1pPr>
          </a:lstStyle>
          <a:p>
            <a:pPr>
              <a:defRPr/>
            </a:pPr>
            <a:fld id="{CCE60E7C-9340-4E78-8FF1-5B9A5C8058C3}" type="slidenum">
              <a:rPr lang="en-US" smtClean="0"/>
              <a:pPr>
                <a:defRPr/>
              </a:pPr>
              <a:t>‹#›</a:t>
            </a:fld>
            <a:endParaRPr lang="en-US" dirty="0"/>
          </a:p>
        </p:txBody>
      </p:sp>
    </p:spTree>
    <p:extLst>
      <p:ext uri="{BB962C8B-B14F-4D97-AF65-F5344CB8AC3E}">
        <p14:creationId xmlns:p14="http://schemas.microsoft.com/office/powerpoint/2010/main" val="28611319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a:prstGeom prst="rect">
            <a:avLst/>
          </a:prstGeo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dirty="0">
                <a:solidFill>
                  <a:srgbClr val="FFFFFF"/>
                </a:solidFill>
              </a:rPr>
              <a:t>4 December 2017</a:t>
            </a:r>
          </a:p>
        </p:txBody>
      </p:sp>
      <p:sp>
        <p:nvSpPr>
          <p:cNvPr id="6" name="Footer Placeholder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dirty="0"/>
          </a:p>
        </p:txBody>
      </p:sp>
      <p:sp>
        <p:nvSpPr>
          <p:cNvPr id="7" name="Slide Number Placeholder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19D389F8-6142-4CCE-ABA4-71FF5E07ACF3}" type="slidenum">
              <a:rPr lang="en-US"/>
              <a:pPr>
                <a:defRPr/>
              </a:pPr>
              <a:t>‹#›</a:t>
            </a:fld>
            <a:endParaRPr lang="en-US" dirty="0"/>
          </a:p>
        </p:txBody>
      </p:sp>
    </p:spTree>
    <p:extLst>
      <p:ext uri="{BB962C8B-B14F-4D97-AF65-F5344CB8AC3E}">
        <p14:creationId xmlns:p14="http://schemas.microsoft.com/office/powerpoint/2010/main" val="119683828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dirty="0">
                <a:solidFill>
                  <a:srgbClr val="FFFFFF"/>
                </a:solidFill>
              </a:rPr>
              <a:t>4 December 2017</a:t>
            </a:r>
          </a:p>
        </p:txBody>
      </p:sp>
      <p:sp>
        <p:nvSpPr>
          <p:cNvPr id="6" name="Footer Placeholder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dirty="0"/>
          </a:p>
        </p:txBody>
      </p:sp>
      <p:sp>
        <p:nvSpPr>
          <p:cNvPr id="7" name="Slide Number Placeholder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10DC6185-D414-41A3-A58D-EF14A5C4FF1F}" type="slidenum">
              <a:rPr lang="en-US"/>
              <a:pPr>
                <a:defRPr/>
              </a:pPr>
              <a:t>‹#›</a:t>
            </a:fld>
            <a:endParaRPr lang="en-US" dirty="0"/>
          </a:p>
        </p:txBody>
      </p:sp>
    </p:spTree>
    <p:extLst>
      <p:ext uri="{BB962C8B-B14F-4D97-AF65-F5344CB8AC3E}">
        <p14:creationId xmlns:p14="http://schemas.microsoft.com/office/powerpoint/2010/main" val="187329771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2"/>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dirty="0">
                <a:solidFill>
                  <a:srgbClr val="FFFFFF"/>
                </a:solidFill>
              </a:rPr>
              <a:t>4 December 2017</a:t>
            </a:r>
          </a:p>
        </p:txBody>
      </p:sp>
      <p:sp>
        <p:nvSpPr>
          <p:cNvPr id="5"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6BA5E535-EB81-4656-8C91-8D8FD9F14301}" type="slidenum">
              <a:rPr lang="en-US"/>
              <a:pPr>
                <a:defRPr/>
              </a:pPr>
              <a:t>‹#›</a:t>
            </a:fld>
            <a:endParaRPr lang="en-US" dirty="0"/>
          </a:p>
        </p:txBody>
      </p:sp>
    </p:spTree>
    <p:extLst>
      <p:ext uri="{BB962C8B-B14F-4D97-AF65-F5344CB8AC3E}">
        <p14:creationId xmlns:p14="http://schemas.microsoft.com/office/powerpoint/2010/main" val="132079330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dirty="0">
                <a:solidFill>
                  <a:srgbClr val="FFFFFF"/>
                </a:solidFill>
              </a:rPr>
              <a:t>4 December 2017</a:t>
            </a:r>
          </a:p>
        </p:txBody>
      </p:sp>
      <p:sp>
        <p:nvSpPr>
          <p:cNvPr id="5"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0FCB8599-86B7-4D7E-99FA-FAAB520B35A6}" type="slidenum">
              <a:rPr lang="en-US"/>
              <a:pPr>
                <a:defRPr/>
              </a:pPr>
              <a:t>‹#›</a:t>
            </a:fld>
            <a:endParaRPr lang="en-US" dirty="0"/>
          </a:p>
        </p:txBody>
      </p:sp>
    </p:spTree>
    <p:extLst>
      <p:ext uri="{BB962C8B-B14F-4D97-AF65-F5344CB8AC3E}">
        <p14:creationId xmlns:p14="http://schemas.microsoft.com/office/powerpoint/2010/main" val="291625302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40"/>
            <a:ext cx="8229600" cy="58515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dt" sz="half" idx="10"/>
          </p:nvPr>
        </p:nvSpPr>
        <p:spPr>
          <a:ln/>
        </p:spPr>
        <p:txBody>
          <a:bodyPr/>
          <a:lstStyle>
            <a:lvl1pPr>
              <a:defRPr/>
            </a:lvl1pPr>
          </a:lstStyle>
          <a:p>
            <a:pPr>
              <a:defRPr/>
            </a:pPr>
            <a:r>
              <a:rPr lang="en-US" dirty="0">
                <a:solidFill>
                  <a:srgbClr val="FFFFFF"/>
                </a:solidFill>
              </a:rPr>
              <a:t>4 December 2017</a:t>
            </a:r>
          </a:p>
        </p:txBody>
      </p:sp>
      <p:sp>
        <p:nvSpPr>
          <p:cNvPr id="4"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B9A37242-22DB-4743-88F0-CDF2C6375226}" type="slidenum">
              <a:rPr lang="en-US"/>
              <a:pPr>
                <a:defRPr/>
              </a:pPr>
              <a:t>‹#›</a:t>
            </a:fld>
            <a:endParaRPr lang="en-US" dirty="0"/>
          </a:p>
        </p:txBody>
      </p:sp>
    </p:spTree>
    <p:extLst>
      <p:ext uri="{BB962C8B-B14F-4D97-AF65-F5344CB8AC3E}">
        <p14:creationId xmlns:p14="http://schemas.microsoft.com/office/powerpoint/2010/main" val="378476220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r>
              <a:rPr lang="en-US" dirty="0">
                <a:solidFill>
                  <a:srgbClr val="FFFFFF"/>
                </a:solidFill>
              </a:rPr>
              <a:t>4 December 2017</a:t>
            </a:r>
          </a:p>
        </p:txBody>
      </p:sp>
      <p:sp>
        <p:nvSpPr>
          <p:cNvPr id="6" name="Rectangle 6"/>
          <p:cNvSpPr>
            <a:spLocks noGrp="1" noChangeArrowheads="1"/>
          </p:cNvSpPr>
          <p:nvPr>
            <p:ph type="sldNum" sz="quarter" idx="12"/>
          </p:nvPr>
        </p:nvSpPr>
        <p:spPr>
          <a:xfrm>
            <a:off x="7239000" y="6262690"/>
            <a:ext cx="1905000" cy="314325"/>
          </a:xfrm>
          <a:prstGeom prst="rect">
            <a:avLst/>
          </a:prstGeom>
          <a:ln/>
        </p:spPr>
        <p:txBody>
          <a:bodyPr/>
          <a:lstStyle>
            <a:lvl1pPr algn="r">
              <a:defRPr/>
            </a:lvl1pPr>
          </a:lstStyle>
          <a:p>
            <a:pPr>
              <a:defRPr/>
            </a:pPr>
            <a:fld id="{71E87DEA-1929-4DFA-BCB0-2AC438293E9D}" type="slidenum">
              <a:rPr lang="en-US" smtClean="0"/>
              <a:pPr>
                <a:defRPr/>
              </a:pPr>
              <a:t>‹#›</a:t>
            </a:fld>
            <a:endParaRPr lang="en-US" dirty="0"/>
          </a:p>
        </p:txBody>
      </p:sp>
    </p:spTree>
    <p:extLst>
      <p:ext uri="{BB962C8B-B14F-4D97-AF65-F5344CB8AC3E}">
        <p14:creationId xmlns:p14="http://schemas.microsoft.com/office/powerpoint/2010/main" val="407189011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2"/>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dirty="0">
                <a:solidFill>
                  <a:srgbClr val="FFFFFF"/>
                </a:solidFill>
              </a:rPr>
              <a:t>4 December 2017</a:t>
            </a:r>
          </a:p>
        </p:txBody>
      </p:sp>
      <p:sp>
        <p:nvSpPr>
          <p:cNvPr id="5"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51EDAF45-A1ED-443F-B7DC-99AC8969684E}" type="slidenum">
              <a:rPr lang="en-US"/>
              <a:pPr>
                <a:defRPr/>
              </a:pPr>
              <a:t>‹#›</a:t>
            </a:fld>
            <a:endParaRPr lang="en-US" dirty="0"/>
          </a:p>
        </p:txBody>
      </p:sp>
    </p:spTree>
    <p:extLst>
      <p:ext uri="{BB962C8B-B14F-4D97-AF65-F5344CB8AC3E}">
        <p14:creationId xmlns:p14="http://schemas.microsoft.com/office/powerpoint/2010/main" val="178813013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a:prstGeom prst="rect">
            <a:avLst/>
          </a:prstGeo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dirty="0">
                <a:solidFill>
                  <a:srgbClr val="FFFFFF"/>
                </a:solidFill>
              </a:rPr>
              <a:t>4 December 2017</a:t>
            </a:r>
          </a:p>
        </p:txBody>
      </p:sp>
      <p:sp>
        <p:nvSpPr>
          <p:cNvPr id="5"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7C9E8333-71C2-4DC6-B430-940BC8F3F786}" type="slidenum">
              <a:rPr lang="en-US"/>
              <a:pPr>
                <a:defRPr/>
              </a:pPr>
              <a:t>‹#›</a:t>
            </a:fld>
            <a:endParaRPr lang="en-US" dirty="0"/>
          </a:p>
        </p:txBody>
      </p:sp>
    </p:spTree>
    <p:extLst>
      <p:ext uri="{BB962C8B-B14F-4D97-AF65-F5344CB8AC3E}">
        <p14:creationId xmlns:p14="http://schemas.microsoft.com/office/powerpoint/2010/main" val="2034248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en-US" dirty="0"/>
              <a:t>4 December 2017</a:t>
            </a:r>
          </a:p>
        </p:txBody>
      </p:sp>
      <p:sp>
        <p:nvSpPr>
          <p:cNvPr id="6" name="Footer Placeholder 5"/>
          <p:cNvSpPr>
            <a:spLocks noGrp="1" noChangeArrowheads="1"/>
          </p:cNvSpPr>
          <p:nvPr>
            <p:ph type="ftr" sz="quarter" idx="11"/>
          </p:nvPr>
        </p:nvSpPr>
        <p:spPr>
          <a:xfrm>
            <a:off x="3124200" y="6400800"/>
            <a:ext cx="3694113" cy="457200"/>
          </a:xfrm>
          <a:prstGeom prst="rect">
            <a:avLst/>
          </a:prstGeom>
          <a:ln/>
        </p:spPr>
        <p:txBody>
          <a:bodyPr/>
          <a:lstStyle>
            <a:lvl1pPr>
              <a:defRPr/>
            </a:lvl1pPr>
          </a:lstStyle>
          <a:p>
            <a:pPr>
              <a:defRPr/>
            </a:pPr>
            <a:endParaRPr lang="en-US" dirty="0"/>
          </a:p>
        </p:txBody>
      </p:sp>
      <p:sp>
        <p:nvSpPr>
          <p:cNvPr id="7" name="Slide Number Placeholder 6"/>
          <p:cNvSpPr>
            <a:spLocks noGrp="1" noChangeArrowheads="1"/>
          </p:cNvSpPr>
          <p:nvPr>
            <p:ph type="sldNum" sz="quarter" idx="12"/>
          </p:nvPr>
        </p:nvSpPr>
        <p:spPr>
          <a:xfrm>
            <a:off x="7239000" y="6415088"/>
            <a:ext cx="1905000" cy="314325"/>
          </a:xfrm>
          <a:prstGeom prst="rect">
            <a:avLst/>
          </a:prstGeom>
          <a:ln/>
        </p:spPr>
        <p:txBody>
          <a:bodyPr/>
          <a:lstStyle>
            <a:lvl1pPr>
              <a:defRPr/>
            </a:lvl1pPr>
          </a:lstStyle>
          <a:p>
            <a:pPr>
              <a:defRPr/>
            </a:pPr>
            <a:fld id="{CA702117-61B5-4D5A-92FE-390351477704}" type="slidenum">
              <a:rPr lang="en-US"/>
              <a:pPr>
                <a:defRPr/>
              </a:pPr>
              <a:t>‹#›</a:t>
            </a:fld>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en-US" dirty="0">
                <a:solidFill>
                  <a:srgbClr val="FFFFFF"/>
                </a:solidFill>
              </a:rPr>
              <a:t>4 December 2017</a:t>
            </a:r>
          </a:p>
        </p:txBody>
      </p:sp>
      <p:sp>
        <p:nvSpPr>
          <p:cNvPr id="6" name="Footer Placeholder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dirty="0"/>
          </a:p>
        </p:txBody>
      </p:sp>
      <p:sp>
        <p:nvSpPr>
          <p:cNvPr id="7" name="Slide Number Placeholder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CA702117-61B5-4D5A-92FE-390351477704}" type="slidenum">
              <a:rPr lang="en-US"/>
              <a:pPr>
                <a:defRPr/>
              </a:pPr>
              <a:t>‹#›</a:t>
            </a:fld>
            <a:endParaRPr lang="en-US" dirty="0"/>
          </a:p>
        </p:txBody>
      </p:sp>
    </p:spTree>
    <p:extLst>
      <p:ext uri="{BB962C8B-B14F-4D97-AF65-F5344CB8AC3E}">
        <p14:creationId xmlns:p14="http://schemas.microsoft.com/office/powerpoint/2010/main" val="60074492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r>
              <a:rPr lang="en-US" dirty="0">
                <a:solidFill>
                  <a:srgbClr val="FFFFFF"/>
                </a:solidFill>
              </a:rPr>
              <a:t>4 December 2017</a:t>
            </a:r>
          </a:p>
        </p:txBody>
      </p:sp>
      <p:sp>
        <p:nvSpPr>
          <p:cNvPr id="8"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dirty="0"/>
          </a:p>
        </p:txBody>
      </p:sp>
      <p:sp>
        <p:nvSpPr>
          <p:cNvPr id="9" name="Rectangle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4AEB4C38-FD78-4A80-BF54-94252640DD84}" type="slidenum">
              <a:rPr lang="en-US"/>
              <a:pPr>
                <a:defRPr/>
              </a:pPr>
              <a:t>‹#›</a:t>
            </a:fld>
            <a:endParaRPr lang="en-US" dirty="0"/>
          </a:p>
        </p:txBody>
      </p:sp>
    </p:spTree>
    <p:extLst>
      <p:ext uri="{BB962C8B-B14F-4D97-AF65-F5344CB8AC3E}">
        <p14:creationId xmlns:p14="http://schemas.microsoft.com/office/powerpoint/2010/main" val="156116916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r>
              <a:rPr lang="en-US" dirty="0">
                <a:solidFill>
                  <a:srgbClr val="FFFFFF"/>
                </a:solidFill>
              </a:rPr>
              <a:t>4 December 2017</a:t>
            </a:r>
          </a:p>
        </p:txBody>
      </p:sp>
      <p:sp>
        <p:nvSpPr>
          <p:cNvPr id="4"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A08C398C-333C-4FCB-8B11-585B095AB6FE}" type="slidenum">
              <a:rPr lang="en-US"/>
              <a:pPr>
                <a:defRPr/>
              </a:pPr>
              <a:t>‹#›</a:t>
            </a:fld>
            <a:endParaRPr lang="en-US" dirty="0"/>
          </a:p>
        </p:txBody>
      </p:sp>
    </p:spTree>
    <p:extLst>
      <p:ext uri="{BB962C8B-B14F-4D97-AF65-F5344CB8AC3E}">
        <p14:creationId xmlns:p14="http://schemas.microsoft.com/office/powerpoint/2010/main" val="382891782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sz="900">
                <a:latin typeface="Calibri" pitchFamily="34" charset="0"/>
                <a:cs typeface="Calibri" pitchFamily="34" charset="0"/>
              </a:defRPr>
            </a:lvl1pPr>
          </a:lstStyle>
          <a:p>
            <a:pPr>
              <a:defRPr/>
            </a:pPr>
            <a:r>
              <a:rPr lang="en-US" dirty="0">
                <a:solidFill>
                  <a:srgbClr val="FFFFFF"/>
                </a:solidFill>
              </a:rPr>
              <a:t>4 December 2017</a:t>
            </a:r>
          </a:p>
        </p:txBody>
      </p:sp>
      <p:sp>
        <p:nvSpPr>
          <p:cNvPr id="3"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dirty="0"/>
          </a:p>
        </p:txBody>
      </p:sp>
      <p:sp>
        <p:nvSpPr>
          <p:cNvPr id="4" name="Rectangle 6"/>
          <p:cNvSpPr>
            <a:spLocks noGrp="1" noChangeArrowheads="1"/>
          </p:cNvSpPr>
          <p:nvPr>
            <p:ph type="sldNum" sz="quarter" idx="12"/>
          </p:nvPr>
        </p:nvSpPr>
        <p:spPr>
          <a:xfrm>
            <a:off x="7239000" y="6510787"/>
            <a:ext cx="1905000" cy="314325"/>
          </a:xfrm>
          <a:prstGeom prst="rect">
            <a:avLst/>
          </a:prstGeom>
          <a:ln/>
        </p:spPr>
        <p:txBody>
          <a:bodyPr/>
          <a:lstStyle>
            <a:lvl1pPr>
              <a:defRPr sz="900"/>
            </a:lvl1pPr>
          </a:lstStyle>
          <a:p>
            <a:pPr>
              <a:defRPr/>
            </a:pPr>
            <a:fld id="{CCE60E7C-9340-4E78-8FF1-5B9A5C8058C3}" type="slidenum">
              <a:rPr lang="en-US" smtClean="0"/>
              <a:pPr>
                <a:defRPr/>
              </a:pPr>
              <a:t>‹#›</a:t>
            </a:fld>
            <a:endParaRPr lang="en-US" dirty="0"/>
          </a:p>
        </p:txBody>
      </p:sp>
    </p:spTree>
    <p:extLst>
      <p:ext uri="{BB962C8B-B14F-4D97-AF65-F5344CB8AC3E}">
        <p14:creationId xmlns:p14="http://schemas.microsoft.com/office/powerpoint/2010/main" val="316616316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a:prstGeom prst="rect">
            <a:avLst/>
          </a:prstGeo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dirty="0">
                <a:solidFill>
                  <a:srgbClr val="FFFFFF"/>
                </a:solidFill>
              </a:rPr>
              <a:t>4 December 2017</a:t>
            </a:r>
          </a:p>
        </p:txBody>
      </p:sp>
      <p:sp>
        <p:nvSpPr>
          <p:cNvPr id="6" name="Footer Placeholder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dirty="0"/>
          </a:p>
        </p:txBody>
      </p:sp>
      <p:sp>
        <p:nvSpPr>
          <p:cNvPr id="7" name="Slide Number Placeholder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19D389F8-6142-4CCE-ABA4-71FF5E07ACF3}" type="slidenum">
              <a:rPr lang="en-US"/>
              <a:pPr>
                <a:defRPr/>
              </a:pPr>
              <a:t>‹#›</a:t>
            </a:fld>
            <a:endParaRPr lang="en-US" dirty="0"/>
          </a:p>
        </p:txBody>
      </p:sp>
    </p:spTree>
    <p:extLst>
      <p:ext uri="{BB962C8B-B14F-4D97-AF65-F5344CB8AC3E}">
        <p14:creationId xmlns:p14="http://schemas.microsoft.com/office/powerpoint/2010/main" val="52225566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dirty="0">
                <a:solidFill>
                  <a:srgbClr val="FFFFFF"/>
                </a:solidFill>
              </a:rPr>
              <a:t>4 December 2017</a:t>
            </a:r>
          </a:p>
        </p:txBody>
      </p:sp>
      <p:sp>
        <p:nvSpPr>
          <p:cNvPr id="6" name="Footer Placeholder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dirty="0"/>
          </a:p>
        </p:txBody>
      </p:sp>
      <p:sp>
        <p:nvSpPr>
          <p:cNvPr id="7" name="Slide Number Placeholder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10DC6185-D414-41A3-A58D-EF14A5C4FF1F}" type="slidenum">
              <a:rPr lang="en-US"/>
              <a:pPr>
                <a:defRPr/>
              </a:pPr>
              <a:t>‹#›</a:t>
            </a:fld>
            <a:endParaRPr lang="en-US" dirty="0"/>
          </a:p>
        </p:txBody>
      </p:sp>
    </p:spTree>
    <p:extLst>
      <p:ext uri="{BB962C8B-B14F-4D97-AF65-F5344CB8AC3E}">
        <p14:creationId xmlns:p14="http://schemas.microsoft.com/office/powerpoint/2010/main" val="218382858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2"/>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dirty="0">
                <a:solidFill>
                  <a:srgbClr val="FFFFFF"/>
                </a:solidFill>
              </a:rPr>
              <a:t>4 December 2017</a:t>
            </a:r>
          </a:p>
        </p:txBody>
      </p:sp>
      <p:sp>
        <p:nvSpPr>
          <p:cNvPr id="5"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6BA5E535-EB81-4656-8C91-8D8FD9F14301}" type="slidenum">
              <a:rPr lang="en-US"/>
              <a:pPr>
                <a:defRPr/>
              </a:pPr>
              <a:t>‹#›</a:t>
            </a:fld>
            <a:endParaRPr lang="en-US" dirty="0"/>
          </a:p>
        </p:txBody>
      </p:sp>
    </p:spTree>
    <p:extLst>
      <p:ext uri="{BB962C8B-B14F-4D97-AF65-F5344CB8AC3E}">
        <p14:creationId xmlns:p14="http://schemas.microsoft.com/office/powerpoint/2010/main" val="150376234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dirty="0">
                <a:solidFill>
                  <a:srgbClr val="FFFFFF"/>
                </a:solidFill>
              </a:rPr>
              <a:t>4 December 2017</a:t>
            </a:r>
          </a:p>
        </p:txBody>
      </p:sp>
      <p:sp>
        <p:nvSpPr>
          <p:cNvPr id="5"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0FCB8599-86B7-4D7E-99FA-FAAB520B35A6}" type="slidenum">
              <a:rPr lang="en-US"/>
              <a:pPr>
                <a:defRPr/>
              </a:pPr>
              <a:t>‹#›</a:t>
            </a:fld>
            <a:endParaRPr lang="en-US" dirty="0"/>
          </a:p>
        </p:txBody>
      </p:sp>
    </p:spTree>
    <p:extLst>
      <p:ext uri="{BB962C8B-B14F-4D97-AF65-F5344CB8AC3E}">
        <p14:creationId xmlns:p14="http://schemas.microsoft.com/office/powerpoint/2010/main" val="108098892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40"/>
            <a:ext cx="8229600" cy="58515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dt" sz="half" idx="10"/>
          </p:nvPr>
        </p:nvSpPr>
        <p:spPr>
          <a:ln/>
        </p:spPr>
        <p:txBody>
          <a:bodyPr/>
          <a:lstStyle>
            <a:lvl1pPr>
              <a:defRPr/>
            </a:lvl1pPr>
          </a:lstStyle>
          <a:p>
            <a:pPr>
              <a:defRPr/>
            </a:pPr>
            <a:r>
              <a:rPr lang="en-US" dirty="0">
                <a:solidFill>
                  <a:srgbClr val="FFFFFF"/>
                </a:solidFill>
              </a:rPr>
              <a:t>4 December 2017</a:t>
            </a:r>
          </a:p>
        </p:txBody>
      </p:sp>
      <p:sp>
        <p:nvSpPr>
          <p:cNvPr id="4"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B9A37242-22DB-4743-88F0-CDF2C6375226}" type="slidenum">
              <a:rPr lang="en-US"/>
              <a:pPr>
                <a:defRPr/>
              </a:pPr>
              <a:t>‹#›</a:t>
            </a:fld>
            <a:endParaRPr lang="en-US" dirty="0"/>
          </a:p>
        </p:txBody>
      </p:sp>
    </p:spTree>
    <p:extLst>
      <p:ext uri="{BB962C8B-B14F-4D97-AF65-F5344CB8AC3E}">
        <p14:creationId xmlns:p14="http://schemas.microsoft.com/office/powerpoint/2010/main" val="3733408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r>
              <a:rPr lang="en-US" dirty="0"/>
              <a:t>4 December 2017</a:t>
            </a:r>
          </a:p>
        </p:txBody>
      </p:sp>
      <p:sp>
        <p:nvSpPr>
          <p:cNvPr id="8" name="Rectangle 5"/>
          <p:cNvSpPr>
            <a:spLocks noGrp="1" noChangeArrowheads="1"/>
          </p:cNvSpPr>
          <p:nvPr>
            <p:ph type="ftr" sz="quarter" idx="11"/>
          </p:nvPr>
        </p:nvSpPr>
        <p:spPr>
          <a:xfrm>
            <a:off x="3124200" y="6400800"/>
            <a:ext cx="3694113" cy="457200"/>
          </a:xfrm>
          <a:prstGeom prst="rect">
            <a:avLst/>
          </a:prstGeom>
          <a:ln/>
        </p:spPr>
        <p:txBody>
          <a:bodyPr/>
          <a:lstStyle>
            <a:lvl1pPr>
              <a:defRPr/>
            </a:lvl1pPr>
          </a:lstStyle>
          <a:p>
            <a:pPr>
              <a:defRPr/>
            </a:pPr>
            <a:endParaRPr lang="en-US" dirty="0"/>
          </a:p>
        </p:txBody>
      </p:sp>
      <p:sp>
        <p:nvSpPr>
          <p:cNvPr id="9" name="Rectangle 6"/>
          <p:cNvSpPr>
            <a:spLocks noGrp="1" noChangeArrowheads="1"/>
          </p:cNvSpPr>
          <p:nvPr>
            <p:ph type="sldNum" sz="quarter" idx="12"/>
          </p:nvPr>
        </p:nvSpPr>
        <p:spPr>
          <a:xfrm>
            <a:off x="7239000" y="6415088"/>
            <a:ext cx="1905000" cy="314325"/>
          </a:xfrm>
          <a:prstGeom prst="rect">
            <a:avLst/>
          </a:prstGeom>
          <a:ln/>
        </p:spPr>
        <p:txBody>
          <a:bodyPr/>
          <a:lstStyle>
            <a:lvl1pPr>
              <a:defRPr/>
            </a:lvl1pPr>
          </a:lstStyle>
          <a:p>
            <a:pPr>
              <a:defRPr/>
            </a:pPr>
            <a:fld id="{4AEB4C38-FD78-4A80-BF54-94252640DD84}"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r>
              <a:rPr lang="en-US" dirty="0"/>
              <a:t>4 December 2017</a:t>
            </a:r>
          </a:p>
        </p:txBody>
      </p:sp>
      <p:sp>
        <p:nvSpPr>
          <p:cNvPr id="4" name="Rectangle 5"/>
          <p:cNvSpPr>
            <a:spLocks noGrp="1" noChangeArrowheads="1"/>
          </p:cNvSpPr>
          <p:nvPr>
            <p:ph type="ftr" sz="quarter" idx="11"/>
          </p:nvPr>
        </p:nvSpPr>
        <p:spPr>
          <a:xfrm>
            <a:off x="3124200" y="6400800"/>
            <a:ext cx="3694113" cy="457200"/>
          </a:xfrm>
          <a:prstGeom prst="rect">
            <a:avLst/>
          </a:prstGeom>
          <a:ln/>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a:xfrm>
            <a:off x="7239000" y="6415088"/>
            <a:ext cx="1905000" cy="314325"/>
          </a:xfrm>
          <a:prstGeom prst="rect">
            <a:avLst/>
          </a:prstGeom>
          <a:ln/>
        </p:spPr>
        <p:txBody>
          <a:bodyPr/>
          <a:lstStyle>
            <a:lvl1pPr>
              <a:defRPr/>
            </a:lvl1pPr>
          </a:lstStyle>
          <a:p>
            <a:pPr>
              <a:defRPr/>
            </a:pPr>
            <a:fld id="{A08C398C-333C-4FCB-8B11-585B095AB6FE}"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sz="1200">
                <a:latin typeface="Calibri" pitchFamily="34" charset="0"/>
                <a:cs typeface="Calibri" pitchFamily="34" charset="0"/>
              </a:defRPr>
            </a:lvl1pPr>
          </a:lstStyle>
          <a:p>
            <a:pPr>
              <a:defRPr/>
            </a:pPr>
            <a:r>
              <a:rPr lang="en-US" dirty="0"/>
              <a:t>4 December 2017</a:t>
            </a:r>
          </a:p>
        </p:txBody>
      </p:sp>
      <p:sp>
        <p:nvSpPr>
          <p:cNvPr id="3" name="Rectangle 5"/>
          <p:cNvSpPr>
            <a:spLocks noGrp="1" noChangeArrowheads="1"/>
          </p:cNvSpPr>
          <p:nvPr>
            <p:ph type="ftr" sz="quarter" idx="11"/>
          </p:nvPr>
        </p:nvSpPr>
        <p:spPr>
          <a:xfrm>
            <a:off x="3124200" y="6400800"/>
            <a:ext cx="3694113" cy="457200"/>
          </a:xfrm>
          <a:prstGeom prst="rect">
            <a:avLst/>
          </a:prstGeom>
          <a:ln/>
        </p:spPr>
        <p:txBody>
          <a:bodyPr/>
          <a:lstStyle>
            <a:lvl1pPr>
              <a:defRPr/>
            </a:lvl1pPr>
          </a:lstStyle>
          <a:p>
            <a:pPr>
              <a:defRPr/>
            </a:pPr>
            <a:endParaRPr lang="en-US" dirty="0"/>
          </a:p>
        </p:txBody>
      </p:sp>
      <p:sp>
        <p:nvSpPr>
          <p:cNvPr id="4" name="Rectangle 6"/>
          <p:cNvSpPr>
            <a:spLocks noGrp="1" noChangeArrowheads="1"/>
          </p:cNvSpPr>
          <p:nvPr>
            <p:ph type="sldNum" sz="quarter" idx="12"/>
          </p:nvPr>
        </p:nvSpPr>
        <p:spPr>
          <a:xfrm>
            <a:off x="7239000" y="6510785"/>
            <a:ext cx="1905000" cy="314325"/>
          </a:xfrm>
          <a:prstGeom prst="rect">
            <a:avLst/>
          </a:prstGeom>
          <a:ln/>
        </p:spPr>
        <p:txBody>
          <a:bodyPr/>
          <a:lstStyle>
            <a:lvl1pPr>
              <a:defRPr sz="1200"/>
            </a:lvl1pPr>
          </a:lstStyle>
          <a:p>
            <a:pPr>
              <a:defRPr/>
            </a:pPr>
            <a:fld id="{CCE60E7C-9340-4E78-8FF1-5B9A5C8058C3}" type="slidenum">
              <a:rPr lang="en-US" smtClean="0"/>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dirty="0"/>
              <a:t>4 December 2017</a:t>
            </a:r>
          </a:p>
        </p:txBody>
      </p:sp>
      <p:sp>
        <p:nvSpPr>
          <p:cNvPr id="6" name="Footer Placeholder 5"/>
          <p:cNvSpPr>
            <a:spLocks noGrp="1" noChangeArrowheads="1"/>
          </p:cNvSpPr>
          <p:nvPr>
            <p:ph type="ftr" sz="quarter" idx="11"/>
          </p:nvPr>
        </p:nvSpPr>
        <p:spPr>
          <a:xfrm>
            <a:off x="3124200" y="6400800"/>
            <a:ext cx="3694113" cy="457200"/>
          </a:xfrm>
          <a:prstGeom prst="rect">
            <a:avLst/>
          </a:prstGeom>
          <a:ln/>
        </p:spPr>
        <p:txBody>
          <a:bodyPr/>
          <a:lstStyle>
            <a:lvl1pPr>
              <a:defRPr/>
            </a:lvl1pPr>
          </a:lstStyle>
          <a:p>
            <a:pPr>
              <a:defRPr/>
            </a:pPr>
            <a:endParaRPr lang="en-US" dirty="0"/>
          </a:p>
        </p:txBody>
      </p:sp>
      <p:sp>
        <p:nvSpPr>
          <p:cNvPr id="7" name="Slide Number Placeholder 6"/>
          <p:cNvSpPr>
            <a:spLocks noGrp="1" noChangeArrowheads="1"/>
          </p:cNvSpPr>
          <p:nvPr>
            <p:ph type="sldNum" sz="quarter" idx="12"/>
          </p:nvPr>
        </p:nvSpPr>
        <p:spPr>
          <a:xfrm>
            <a:off x="7239000" y="6415088"/>
            <a:ext cx="1905000" cy="314325"/>
          </a:xfrm>
          <a:prstGeom prst="rect">
            <a:avLst/>
          </a:prstGeom>
          <a:ln/>
        </p:spPr>
        <p:txBody>
          <a:bodyPr/>
          <a:lstStyle>
            <a:lvl1pPr>
              <a:defRPr/>
            </a:lvl1pPr>
          </a:lstStyle>
          <a:p>
            <a:pPr>
              <a:defRPr/>
            </a:pPr>
            <a:fld id="{19D389F8-6142-4CCE-ABA4-71FF5E07ACF3}"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dirty="0"/>
              <a:t>4 December 2017</a:t>
            </a:r>
          </a:p>
        </p:txBody>
      </p:sp>
      <p:sp>
        <p:nvSpPr>
          <p:cNvPr id="6" name="Footer Placeholder 5"/>
          <p:cNvSpPr>
            <a:spLocks noGrp="1" noChangeArrowheads="1"/>
          </p:cNvSpPr>
          <p:nvPr>
            <p:ph type="ftr" sz="quarter" idx="11"/>
          </p:nvPr>
        </p:nvSpPr>
        <p:spPr>
          <a:xfrm>
            <a:off x="3124200" y="6400800"/>
            <a:ext cx="3694113" cy="457200"/>
          </a:xfrm>
          <a:prstGeom prst="rect">
            <a:avLst/>
          </a:prstGeom>
          <a:ln/>
        </p:spPr>
        <p:txBody>
          <a:bodyPr/>
          <a:lstStyle>
            <a:lvl1pPr>
              <a:defRPr/>
            </a:lvl1pPr>
          </a:lstStyle>
          <a:p>
            <a:pPr>
              <a:defRPr/>
            </a:pPr>
            <a:endParaRPr lang="en-US" dirty="0"/>
          </a:p>
        </p:txBody>
      </p:sp>
      <p:sp>
        <p:nvSpPr>
          <p:cNvPr id="7" name="Slide Number Placeholder 6"/>
          <p:cNvSpPr>
            <a:spLocks noGrp="1" noChangeArrowheads="1"/>
          </p:cNvSpPr>
          <p:nvPr>
            <p:ph type="sldNum" sz="quarter" idx="12"/>
          </p:nvPr>
        </p:nvSpPr>
        <p:spPr>
          <a:xfrm>
            <a:off x="7239000" y="6415088"/>
            <a:ext cx="1905000" cy="314325"/>
          </a:xfrm>
          <a:prstGeom prst="rect">
            <a:avLst/>
          </a:prstGeom>
          <a:ln/>
        </p:spPr>
        <p:txBody>
          <a:bodyPr/>
          <a:lstStyle>
            <a:lvl1pPr>
              <a:defRPr/>
            </a:lvl1pPr>
          </a:lstStyle>
          <a:p>
            <a:pPr>
              <a:defRPr/>
            </a:pPr>
            <a:fld id="{10DC6185-D414-41A3-A58D-EF14A5C4FF1F}"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4.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4.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6" Type="http://schemas.openxmlformats.org/officeDocument/2006/relationships/image" Target="../media/image3.png"/><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jpe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5.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6" Type="http://schemas.openxmlformats.org/officeDocument/2006/relationships/image" Target="../media/image3.png"/><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2.jpeg"/><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0" descr="PPT values"/>
          <p:cNvPicPr>
            <a:picLocks noChangeAspect="1" noChangeArrowheads="1"/>
          </p:cNvPicPr>
          <p:nvPr/>
        </p:nvPicPr>
        <p:blipFill>
          <a:blip r:embed="rId14" cstate="print"/>
          <a:srcRect/>
          <a:stretch>
            <a:fillRect/>
          </a:stretch>
        </p:blipFill>
        <p:spPr bwMode="auto">
          <a:xfrm>
            <a:off x="2819400" y="6600825"/>
            <a:ext cx="5943600" cy="144463"/>
          </a:xfrm>
          <a:prstGeom prst="rect">
            <a:avLst/>
          </a:prstGeom>
          <a:noFill/>
          <a:ln w="9525">
            <a:noFill/>
            <a:miter lim="800000"/>
            <a:headEnd/>
            <a:tailEnd/>
          </a:ln>
        </p:spPr>
      </p:pic>
      <p:pic>
        <p:nvPicPr>
          <p:cNvPr id="1027" name="Picture 11" descr="PPT inside"/>
          <p:cNvPicPr>
            <a:picLocks noChangeAspect="1" noChangeArrowheads="1"/>
          </p:cNvPicPr>
          <p:nvPr/>
        </p:nvPicPr>
        <p:blipFill>
          <a:blip r:embed="rId15" cstate="print"/>
          <a:srcRect t="19157" b="25415"/>
          <a:stretch>
            <a:fillRect/>
          </a:stretch>
        </p:blipFill>
        <p:spPr bwMode="auto">
          <a:xfrm>
            <a:off x="0" y="0"/>
            <a:ext cx="9145588" cy="688975"/>
          </a:xfrm>
          <a:prstGeom prst="rect">
            <a:avLst/>
          </a:prstGeom>
          <a:noFill/>
          <a:ln w="9525">
            <a:noFill/>
            <a:miter lim="800000"/>
            <a:headEnd/>
            <a:tailEnd/>
          </a:ln>
        </p:spPr>
      </p:pic>
      <p:sp>
        <p:nvSpPr>
          <p:cNvPr id="7" name="Rectangle 4"/>
          <p:cNvSpPr>
            <a:spLocks noGrp="1" noChangeArrowheads="1"/>
          </p:cNvSpPr>
          <p:nvPr>
            <p:ph type="dt" sz="half" idx="2"/>
          </p:nvPr>
        </p:nvSpPr>
        <p:spPr bwMode="auto">
          <a:xfrm rot="5400000">
            <a:off x="1039390" y="5772050"/>
            <a:ext cx="381000" cy="1565615"/>
          </a:xfrm>
          <a:prstGeom prst="rect">
            <a:avLst/>
          </a:prstGeom>
          <a:ln>
            <a:miter lim="800000"/>
            <a:headEnd/>
            <a:tailEnd/>
          </a:ln>
        </p:spPr>
        <p:txBody>
          <a:bodyPr vert="vert270" wrap="square" lIns="91440" tIns="45720" rIns="91440" bIns="45720" numCol="1" anchor="t" anchorCtr="0" compatLnSpc="1">
            <a:prstTxWarp prst="textNoShape">
              <a:avLst/>
            </a:prstTxWarp>
          </a:bodyPr>
          <a:lstStyle>
            <a:lvl1pPr algn="ctr" eaLnBrk="0" hangingPunct="0">
              <a:defRPr sz="1400">
                <a:solidFill>
                  <a:schemeClr val="tx1"/>
                </a:solidFill>
                <a:latin typeface="Cambria"/>
                <a:ea typeface="+mn-ea"/>
                <a:cs typeface="Cambria"/>
              </a:defRPr>
            </a:lvl1pPr>
          </a:lstStyle>
          <a:p>
            <a:pPr>
              <a:defRPr/>
            </a:pPr>
            <a:r>
              <a:rPr lang="en-US" dirty="0"/>
              <a:t>4 December 2017</a:t>
            </a:r>
          </a:p>
        </p:txBody>
      </p:sp>
      <p:pic>
        <p:nvPicPr>
          <p:cNvPr id="1031" name="Picture 16"/>
          <p:cNvPicPr>
            <a:picLocks noChangeAspect="1" noChangeArrowheads="1"/>
          </p:cNvPicPr>
          <p:nvPr/>
        </p:nvPicPr>
        <p:blipFill>
          <a:blip r:embed="rId16" cstate="print"/>
          <a:srcRect/>
          <a:stretch>
            <a:fillRect/>
          </a:stretch>
        </p:blipFill>
        <p:spPr bwMode="auto">
          <a:xfrm>
            <a:off x="7733610" y="122454"/>
            <a:ext cx="1242805" cy="432955"/>
          </a:xfrm>
          <a:prstGeom prst="rect">
            <a:avLst/>
          </a:prstGeom>
          <a:noFill/>
          <a:ln w="9525">
            <a:noFill/>
            <a:miter lim="800000"/>
            <a:headEnd/>
            <a:tailEnd/>
          </a:ln>
        </p:spPr>
      </p:pic>
      <p:sp>
        <p:nvSpPr>
          <p:cNvPr id="115721" name="Text Box 9"/>
          <p:cNvSpPr txBox="1">
            <a:spLocks noChangeArrowheads="1"/>
          </p:cNvSpPr>
          <p:nvPr/>
        </p:nvSpPr>
        <p:spPr bwMode="auto">
          <a:xfrm rot="-5400000">
            <a:off x="-2903330" y="3585338"/>
            <a:ext cx="6175992" cy="369332"/>
          </a:xfrm>
          <a:prstGeom prst="rect">
            <a:avLst/>
          </a:prstGeom>
          <a:solidFill>
            <a:srgbClr val="004282"/>
          </a:solidFill>
          <a:ln w="9525" algn="ctr">
            <a:noFill/>
            <a:miter lim="800000"/>
            <a:headEnd/>
            <a:tailEnd/>
          </a:ln>
          <a:effectLst/>
        </p:spPr>
        <p:txBody>
          <a:bodyPr wrap="square">
            <a:spAutoFit/>
          </a:bodyPr>
          <a:lstStyle/>
          <a:p>
            <a:pPr algn="ctr">
              <a:spcBef>
                <a:spcPct val="50000"/>
              </a:spcBef>
              <a:defRPr/>
            </a:pPr>
            <a:r>
              <a:rPr lang="en-US" sz="1800" b="0" dirty="0">
                <a:solidFill>
                  <a:schemeClr val="bg1"/>
                </a:solidFill>
                <a:latin typeface="Cambria"/>
                <a:cs typeface="Cambria"/>
              </a:rPr>
              <a:t>GMR Institute of Technology </a:t>
            </a:r>
          </a:p>
        </p:txBody>
      </p:sp>
    </p:spTree>
  </p:cSld>
  <p:clrMap bg1="lt1" tx1="dk1" bg2="lt2" tx2="dk2" accent1="accent1" accent2="accent2" accent3="accent3" accent4="accent4" accent5="accent5" accent6="accent6" hlink="hlink" folHlink="folHlink"/>
  <p:sldLayoutIdLst>
    <p:sldLayoutId id="2147484380" r:id="rId1"/>
    <p:sldLayoutId id="2147484381" r:id="rId2"/>
    <p:sldLayoutId id="2147484382" r:id="rId3"/>
    <p:sldLayoutId id="2147484383" r:id="rId4"/>
    <p:sldLayoutId id="2147484384" r:id="rId5"/>
    <p:sldLayoutId id="2147484385" r:id="rId6"/>
    <p:sldLayoutId id="2147484386" r:id="rId7"/>
    <p:sldLayoutId id="2147484387" r:id="rId8"/>
    <p:sldLayoutId id="2147484388" r:id="rId9"/>
    <p:sldLayoutId id="2147484389" r:id="rId10"/>
    <p:sldLayoutId id="2147484390" r:id="rId11"/>
    <p:sldLayoutId id="2147484391" r:id="rId12"/>
  </p:sldLayoutIdLst>
  <p:hf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ＭＳ Ｐゴシック"/>
          <a:cs typeface="ＭＳ Ｐゴシック"/>
        </a:defRPr>
      </a:lvl2pPr>
      <a:lvl3pPr algn="ctr" rtl="0" eaLnBrk="0" fontAlgn="base" hangingPunct="0">
        <a:spcBef>
          <a:spcPct val="0"/>
        </a:spcBef>
        <a:spcAft>
          <a:spcPct val="0"/>
        </a:spcAft>
        <a:defRPr sz="4400">
          <a:solidFill>
            <a:schemeClr val="tx2"/>
          </a:solidFill>
          <a:latin typeface="Arial" pitchFamily="34" charset="0"/>
          <a:ea typeface="ＭＳ Ｐゴシック"/>
          <a:cs typeface="ＭＳ Ｐゴシック"/>
        </a:defRPr>
      </a:lvl3pPr>
      <a:lvl4pPr algn="ctr" rtl="0" eaLnBrk="0" fontAlgn="base" hangingPunct="0">
        <a:spcBef>
          <a:spcPct val="0"/>
        </a:spcBef>
        <a:spcAft>
          <a:spcPct val="0"/>
        </a:spcAft>
        <a:defRPr sz="4400">
          <a:solidFill>
            <a:schemeClr val="tx2"/>
          </a:solidFill>
          <a:latin typeface="Arial" pitchFamily="34" charset="0"/>
          <a:ea typeface="ＭＳ Ｐゴシック"/>
          <a:cs typeface="ＭＳ Ｐゴシック"/>
        </a:defRPr>
      </a:lvl4pPr>
      <a:lvl5pPr algn="ctr" rtl="0" eaLnBrk="0" fontAlgn="base" hangingPunct="0">
        <a:spcBef>
          <a:spcPct val="0"/>
        </a:spcBef>
        <a:spcAft>
          <a:spcPct val="0"/>
        </a:spcAft>
        <a:defRPr sz="4400">
          <a:solidFill>
            <a:schemeClr val="tx2"/>
          </a:solidFill>
          <a:latin typeface="Arial" pitchFamily="34" charset="0"/>
          <a:ea typeface="ＭＳ Ｐゴシック"/>
          <a:cs typeface="ＭＳ Ｐゴシック"/>
        </a:defRPr>
      </a:lvl5pPr>
      <a:lvl6pPr marL="457200" algn="ctr" rtl="0" fontAlgn="base">
        <a:spcBef>
          <a:spcPct val="0"/>
        </a:spcBef>
        <a:spcAft>
          <a:spcPct val="0"/>
        </a:spcAft>
        <a:defRPr sz="4400">
          <a:solidFill>
            <a:schemeClr val="tx2"/>
          </a:solidFill>
          <a:latin typeface="Arial" pitchFamily="34" charset="0"/>
          <a:ea typeface="ＭＳ Ｐゴシック"/>
          <a:cs typeface="ＭＳ Ｐゴシック"/>
        </a:defRPr>
      </a:lvl6pPr>
      <a:lvl7pPr marL="914400" algn="ctr" rtl="0" fontAlgn="base">
        <a:spcBef>
          <a:spcPct val="0"/>
        </a:spcBef>
        <a:spcAft>
          <a:spcPct val="0"/>
        </a:spcAft>
        <a:defRPr sz="4400">
          <a:solidFill>
            <a:schemeClr val="tx2"/>
          </a:solidFill>
          <a:latin typeface="Arial" pitchFamily="34" charset="0"/>
          <a:ea typeface="ＭＳ Ｐゴシック"/>
          <a:cs typeface="ＭＳ Ｐゴシック"/>
        </a:defRPr>
      </a:lvl7pPr>
      <a:lvl8pPr marL="1371600" algn="ctr" rtl="0" fontAlgn="base">
        <a:spcBef>
          <a:spcPct val="0"/>
        </a:spcBef>
        <a:spcAft>
          <a:spcPct val="0"/>
        </a:spcAft>
        <a:defRPr sz="4400">
          <a:solidFill>
            <a:schemeClr val="tx2"/>
          </a:solidFill>
          <a:latin typeface="Arial" pitchFamily="34" charset="0"/>
          <a:ea typeface="ＭＳ Ｐゴシック"/>
          <a:cs typeface="ＭＳ Ｐゴシック"/>
        </a:defRPr>
      </a:lvl8pPr>
      <a:lvl9pPr marL="1828800" algn="ctr" rtl="0" fontAlgn="base">
        <a:spcBef>
          <a:spcPct val="0"/>
        </a:spcBef>
        <a:spcAft>
          <a:spcPct val="0"/>
        </a:spcAft>
        <a:defRPr sz="4400">
          <a:solidFill>
            <a:schemeClr val="tx2"/>
          </a:solidFill>
          <a:latin typeface="Arial" pitchFamily="34" charset="0"/>
          <a:ea typeface="ＭＳ Ｐゴシック"/>
          <a:cs typeface="ＭＳ Ｐゴシック"/>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0594" name="Rectangle 2"/>
          <p:cNvSpPr>
            <a:spLocks noChangeArrowheads="1"/>
          </p:cNvSpPr>
          <p:nvPr/>
        </p:nvSpPr>
        <p:spPr bwMode="auto">
          <a:xfrm>
            <a:off x="0" y="652463"/>
            <a:ext cx="457200" cy="5795962"/>
          </a:xfrm>
          <a:prstGeom prst="rect">
            <a:avLst/>
          </a:prstGeom>
          <a:solidFill>
            <a:srgbClr val="FF6600"/>
          </a:solidFill>
          <a:ln w="9525" algn="ctr">
            <a:noFill/>
            <a:miter lim="800000"/>
            <a:headEnd/>
            <a:tailEnd/>
          </a:ln>
          <a:effectLst/>
        </p:spPr>
        <p:txBody>
          <a:bodyPr wrap="none" anchor="ctr"/>
          <a:lstStyle/>
          <a:p>
            <a:pPr>
              <a:defRPr/>
            </a:pPr>
            <a:endParaRPr lang="en-US" dirty="0">
              <a:ea typeface="+mn-ea"/>
              <a:cs typeface="+mn-cs"/>
            </a:endParaRPr>
          </a:p>
        </p:txBody>
      </p:sp>
      <p:sp>
        <p:nvSpPr>
          <p:cNvPr id="110595" name="Line 3"/>
          <p:cNvSpPr>
            <a:spLocks noChangeShapeType="1"/>
          </p:cNvSpPr>
          <p:nvPr/>
        </p:nvSpPr>
        <p:spPr bwMode="auto">
          <a:xfrm>
            <a:off x="0" y="6457950"/>
            <a:ext cx="9144000" cy="0"/>
          </a:xfrm>
          <a:prstGeom prst="line">
            <a:avLst/>
          </a:prstGeom>
          <a:noFill/>
          <a:ln w="25400">
            <a:solidFill>
              <a:srgbClr val="B2B2B2"/>
            </a:solidFill>
            <a:round/>
            <a:headEnd/>
            <a:tailEnd/>
          </a:ln>
          <a:effectLst/>
        </p:spPr>
        <p:txBody>
          <a:bodyPr wrap="none" anchor="ctr"/>
          <a:lstStyle/>
          <a:p>
            <a:pPr>
              <a:defRPr/>
            </a:pPr>
            <a:endParaRPr lang="en-US" dirty="0">
              <a:ea typeface="+mn-ea"/>
              <a:cs typeface="+mn-cs"/>
            </a:endParaRPr>
          </a:p>
        </p:txBody>
      </p:sp>
      <p:sp>
        <p:nvSpPr>
          <p:cNvPr id="110596" name="Rectangle 4"/>
          <p:cNvSpPr>
            <a:spLocks noChangeArrowheads="1"/>
          </p:cNvSpPr>
          <p:nvPr/>
        </p:nvSpPr>
        <p:spPr bwMode="auto">
          <a:xfrm>
            <a:off x="0" y="609600"/>
            <a:ext cx="9144000" cy="46038"/>
          </a:xfrm>
          <a:prstGeom prst="rect">
            <a:avLst/>
          </a:prstGeom>
          <a:gradFill rotWithShape="1">
            <a:gsLst>
              <a:gs pos="0">
                <a:srgbClr val="E42314"/>
              </a:gs>
              <a:gs pos="50000">
                <a:srgbClr val="F08C12"/>
              </a:gs>
              <a:gs pos="100000">
                <a:srgbClr val="E42314"/>
              </a:gs>
            </a:gsLst>
            <a:lin ang="0" scaled="1"/>
          </a:gradFill>
          <a:ln w="9525">
            <a:noFill/>
            <a:miter lim="800000"/>
            <a:headEnd/>
            <a:tailEnd/>
          </a:ln>
          <a:effectLst/>
        </p:spPr>
        <p:txBody>
          <a:bodyPr wrap="none" anchor="ctr"/>
          <a:lstStyle/>
          <a:p>
            <a:pPr>
              <a:defRPr/>
            </a:pPr>
            <a:endParaRPr lang="en-US" dirty="0">
              <a:ea typeface="+mn-ea"/>
              <a:cs typeface="+mn-cs"/>
            </a:endParaRPr>
          </a:p>
        </p:txBody>
      </p:sp>
      <p:sp>
        <p:nvSpPr>
          <p:cNvPr id="110597" name="Text Box 5"/>
          <p:cNvSpPr txBox="1">
            <a:spLocks noChangeArrowheads="1"/>
          </p:cNvSpPr>
          <p:nvPr/>
        </p:nvSpPr>
        <p:spPr bwMode="auto">
          <a:xfrm rot="-5400000">
            <a:off x="-2667000" y="3505200"/>
            <a:ext cx="5791200" cy="304800"/>
          </a:xfrm>
          <a:prstGeom prst="rect">
            <a:avLst/>
          </a:prstGeom>
          <a:noFill/>
          <a:ln w="9525" algn="ctr">
            <a:noFill/>
            <a:miter lim="800000"/>
            <a:headEnd/>
            <a:tailEnd/>
          </a:ln>
          <a:effectLst/>
        </p:spPr>
        <p:txBody>
          <a:bodyPr>
            <a:spAutoFit/>
          </a:bodyPr>
          <a:lstStyle/>
          <a:p>
            <a:pPr algn="ctr">
              <a:spcBef>
                <a:spcPct val="50000"/>
              </a:spcBef>
              <a:defRPr/>
            </a:pPr>
            <a:r>
              <a:rPr lang="en-US" sz="1400" b="1" dirty="0">
                <a:solidFill>
                  <a:schemeClr val="bg1"/>
                </a:solidFill>
                <a:ea typeface="+mn-ea"/>
                <a:cs typeface="+mn-cs"/>
              </a:rPr>
              <a:t>Department of Mechanical Engineering</a:t>
            </a:r>
          </a:p>
        </p:txBody>
      </p:sp>
      <p:sp>
        <p:nvSpPr>
          <p:cNvPr id="110598" name="Rectangle 6"/>
          <p:cNvSpPr>
            <a:spLocks noChangeArrowheads="1"/>
          </p:cNvSpPr>
          <p:nvPr/>
        </p:nvSpPr>
        <p:spPr bwMode="auto">
          <a:xfrm>
            <a:off x="0" y="652463"/>
            <a:ext cx="457200" cy="5795962"/>
          </a:xfrm>
          <a:prstGeom prst="rect">
            <a:avLst/>
          </a:prstGeom>
          <a:solidFill>
            <a:srgbClr val="FF6600"/>
          </a:solidFill>
          <a:ln w="9525" algn="ctr">
            <a:noFill/>
            <a:miter lim="800000"/>
            <a:headEnd/>
            <a:tailEnd/>
          </a:ln>
          <a:effectLst/>
        </p:spPr>
        <p:txBody>
          <a:bodyPr wrap="none" anchor="ctr"/>
          <a:lstStyle/>
          <a:p>
            <a:pPr>
              <a:defRPr/>
            </a:pPr>
            <a:endParaRPr lang="en-US" dirty="0">
              <a:ea typeface="+mn-ea"/>
              <a:cs typeface="+mn-cs"/>
            </a:endParaRPr>
          </a:p>
        </p:txBody>
      </p:sp>
      <p:pic>
        <p:nvPicPr>
          <p:cNvPr id="2055" name="Picture 7" descr="GMR Logo"/>
          <p:cNvPicPr>
            <a:picLocks noChangeAspect="1" noChangeArrowheads="1"/>
          </p:cNvPicPr>
          <p:nvPr/>
        </p:nvPicPr>
        <p:blipFill>
          <a:blip r:embed="rId13" cstate="print"/>
          <a:srcRect/>
          <a:stretch>
            <a:fillRect/>
          </a:stretch>
        </p:blipFill>
        <p:spPr bwMode="auto">
          <a:xfrm>
            <a:off x="7924800" y="76200"/>
            <a:ext cx="1066800" cy="395288"/>
          </a:xfrm>
          <a:prstGeom prst="rect">
            <a:avLst/>
          </a:prstGeom>
          <a:noFill/>
          <a:ln w="9525">
            <a:noFill/>
            <a:miter lim="800000"/>
            <a:headEnd/>
            <a:tailEnd/>
          </a:ln>
        </p:spPr>
      </p:pic>
      <p:sp>
        <p:nvSpPr>
          <p:cNvPr id="110600" name="Text Box 8"/>
          <p:cNvSpPr txBox="1">
            <a:spLocks noChangeArrowheads="1"/>
          </p:cNvSpPr>
          <p:nvPr/>
        </p:nvSpPr>
        <p:spPr bwMode="auto">
          <a:xfrm>
            <a:off x="2133600" y="152400"/>
            <a:ext cx="1219200" cy="304800"/>
          </a:xfrm>
          <a:prstGeom prst="rect">
            <a:avLst/>
          </a:prstGeom>
          <a:noFill/>
          <a:ln w="9525" algn="ctr">
            <a:noFill/>
            <a:miter lim="800000"/>
            <a:headEnd/>
            <a:tailEnd/>
          </a:ln>
          <a:effectLst/>
        </p:spPr>
        <p:txBody>
          <a:bodyPr>
            <a:spAutoFit/>
          </a:bodyPr>
          <a:lstStyle/>
          <a:p>
            <a:pPr algn="ctr">
              <a:spcBef>
                <a:spcPct val="50000"/>
              </a:spcBef>
              <a:defRPr/>
            </a:pPr>
            <a:r>
              <a:rPr lang="en-US" sz="1400" i="1" dirty="0">
                <a:solidFill>
                  <a:srgbClr val="4D4D4D"/>
                </a:solidFill>
                <a:latin typeface="Arial" charset="0"/>
                <a:ea typeface="+mn-ea"/>
                <a:cs typeface="+mn-cs"/>
              </a:rPr>
              <a:t>Humility</a:t>
            </a:r>
          </a:p>
        </p:txBody>
      </p:sp>
      <p:sp>
        <p:nvSpPr>
          <p:cNvPr id="110601" name="Text Box 9"/>
          <p:cNvSpPr txBox="1">
            <a:spLocks noChangeArrowheads="1"/>
          </p:cNvSpPr>
          <p:nvPr/>
        </p:nvSpPr>
        <p:spPr bwMode="auto">
          <a:xfrm>
            <a:off x="3657600" y="152400"/>
            <a:ext cx="1981200" cy="304800"/>
          </a:xfrm>
          <a:prstGeom prst="rect">
            <a:avLst/>
          </a:prstGeom>
          <a:noFill/>
          <a:ln w="9525" algn="ctr">
            <a:noFill/>
            <a:miter lim="800000"/>
            <a:headEnd/>
            <a:tailEnd/>
          </a:ln>
          <a:effectLst/>
        </p:spPr>
        <p:txBody>
          <a:bodyPr>
            <a:spAutoFit/>
          </a:bodyPr>
          <a:lstStyle/>
          <a:p>
            <a:pPr algn="ctr">
              <a:spcBef>
                <a:spcPct val="50000"/>
              </a:spcBef>
              <a:defRPr/>
            </a:pPr>
            <a:r>
              <a:rPr lang="en-US" sz="1400" i="1" dirty="0">
                <a:solidFill>
                  <a:srgbClr val="4D4D4D"/>
                </a:solidFill>
                <a:latin typeface="Arial" charset="0"/>
                <a:ea typeface="+mn-ea"/>
                <a:cs typeface="+mn-cs"/>
              </a:rPr>
              <a:t>Entrepreneurship</a:t>
            </a:r>
          </a:p>
        </p:txBody>
      </p:sp>
      <p:sp>
        <p:nvSpPr>
          <p:cNvPr id="110602" name="Text Box 10"/>
          <p:cNvSpPr txBox="1">
            <a:spLocks noChangeArrowheads="1"/>
          </p:cNvSpPr>
          <p:nvPr/>
        </p:nvSpPr>
        <p:spPr bwMode="auto">
          <a:xfrm>
            <a:off x="5791200" y="152400"/>
            <a:ext cx="1981200" cy="304800"/>
          </a:xfrm>
          <a:prstGeom prst="rect">
            <a:avLst/>
          </a:prstGeom>
          <a:noFill/>
          <a:ln w="9525" algn="ctr">
            <a:noFill/>
            <a:miter lim="800000"/>
            <a:headEnd/>
            <a:tailEnd/>
          </a:ln>
          <a:effectLst/>
        </p:spPr>
        <p:txBody>
          <a:bodyPr>
            <a:spAutoFit/>
          </a:bodyPr>
          <a:lstStyle/>
          <a:p>
            <a:pPr algn="ctr">
              <a:spcBef>
                <a:spcPct val="50000"/>
              </a:spcBef>
              <a:defRPr/>
            </a:pPr>
            <a:r>
              <a:rPr lang="en-US" sz="1400" i="1" dirty="0">
                <a:solidFill>
                  <a:srgbClr val="4D4D4D"/>
                </a:solidFill>
                <a:latin typeface="Arial" charset="0"/>
                <a:ea typeface="+mn-ea"/>
                <a:cs typeface="+mn-cs"/>
              </a:rPr>
              <a:t>Teamwork</a:t>
            </a:r>
          </a:p>
        </p:txBody>
      </p:sp>
      <p:sp>
        <p:nvSpPr>
          <p:cNvPr id="110603" name="Text Box 11"/>
          <p:cNvSpPr txBox="1">
            <a:spLocks noChangeArrowheads="1"/>
          </p:cNvSpPr>
          <p:nvPr/>
        </p:nvSpPr>
        <p:spPr bwMode="auto">
          <a:xfrm>
            <a:off x="2362200" y="6519863"/>
            <a:ext cx="1219200" cy="304800"/>
          </a:xfrm>
          <a:prstGeom prst="rect">
            <a:avLst/>
          </a:prstGeom>
          <a:noFill/>
          <a:ln w="9525" algn="ctr">
            <a:noFill/>
            <a:miter lim="800000"/>
            <a:headEnd/>
            <a:tailEnd/>
          </a:ln>
          <a:effectLst/>
        </p:spPr>
        <p:txBody>
          <a:bodyPr>
            <a:spAutoFit/>
          </a:bodyPr>
          <a:lstStyle/>
          <a:p>
            <a:pPr algn="ctr">
              <a:spcBef>
                <a:spcPct val="50000"/>
              </a:spcBef>
              <a:defRPr/>
            </a:pPr>
            <a:r>
              <a:rPr lang="en-US" sz="1400" i="1" dirty="0">
                <a:solidFill>
                  <a:srgbClr val="4D4D4D"/>
                </a:solidFill>
                <a:latin typeface="Arial" charset="0"/>
                <a:ea typeface="+mn-ea"/>
                <a:cs typeface="+mn-cs"/>
              </a:rPr>
              <a:t>Learning</a:t>
            </a:r>
          </a:p>
        </p:txBody>
      </p:sp>
      <p:sp>
        <p:nvSpPr>
          <p:cNvPr id="110604" name="Text Box 12"/>
          <p:cNvSpPr txBox="1">
            <a:spLocks noChangeArrowheads="1"/>
          </p:cNvSpPr>
          <p:nvPr/>
        </p:nvSpPr>
        <p:spPr bwMode="auto">
          <a:xfrm>
            <a:off x="4343400" y="6519863"/>
            <a:ext cx="1981200" cy="304800"/>
          </a:xfrm>
          <a:prstGeom prst="rect">
            <a:avLst/>
          </a:prstGeom>
          <a:noFill/>
          <a:ln w="9525" algn="ctr">
            <a:noFill/>
            <a:miter lim="800000"/>
            <a:headEnd/>
            <a:tailEnd/>
          </a:ln>
          <a:effectLst/>
        </p:spPr>
        <p:txBody>
          <a:bodyPr>
            <a:spAutoFit/>
          </a:bodyPr>
          <a:lstStyle/>
          <a:p>
            <a:pPr algn="ctr">
              <a:spcBef>
                <a:spcPct val="50000"/>
              </a:spcBef>
              <a:defRPr/>
            </a:pPr>
            <a:r>
              <a:rPr lang="en-US" sz="1400" i="1" dirty="0">
                <a:solidFill>
                  <a:srgbClr val="4D4D4D"/>
                </a:solidFill>
                <a:latin typeface="Arial" charset="0"/>
                <a:ea typeface="+mn-ea"/>
                <a:cs typeface="+mn-cs"/>
              </a:rPr>
              <a:t>Social Responsibility</a:t>
            </a:r>
          </a:p>
        </p:txBody>
      </p:sp>
      <p:sp>
        <p:nvSpPr>
          <p:cNvPr id="110605" name="Text Box 13"/>
          <p:cNvSpPr txBox="1">
            <a:spLocks noChangeArrowheads="1"/>
          </p:cNvSpPr>
          <p:nvPr/>
        </p:nvSpPr>
        <p:spPr bwMode="auto">
          <a:xfrm>
            <a:off x="7162800" y="6519863"/>
            <a:ext cx="1981200" cy="304800"/>
          </a:xfrm>
          <a:prstGeom prst="rect">
            <a:avLst/>
          </a:prstGeom>
          <a:noFill/>
          <a:ln w="9525" algn="ctr">
            <a:noFill/>
            <a:miter lim="800000"/>
            <a:headEnd/>
            <a:tailEnd/>
          </a:ln>
          <a:effectLst/>
        </p:spPr>
        <p:txBody>
          <a:bodyPr>
            <a:spAutoFit/>
          </a:bodyPr>
          <a:lstStyle/>
          <a:p>
            <a:pPr algn="ctr">
              <a:spcBef>
                <a:spcPct val="50000"/>
              </a:spcBef>
              <a:defRPr/>
            </a:pPr>
            <a:r>
              <a:rPr lang="en-US" sz="1400" i="1" dirty="0">
                <a:solidFill>
                  <a:srgbClr val="4D4D4D"/>
                </a:solidFill>
                <a:latin typeface="Arial" charset="0"/>
                <a:ea typeface="+mn-ea"/>
                <a:cs typeface="+mn-cs"/>
              </a:rPr>
              <a:t>Respect for Individual</a:t>
            </a:r>
          </a:p>
        </p:txBody>
      </p:sp>
      <p:sp>
        <p:nvSpPr>
          <p:cNvPr id="110606" name="Text Box 14"/>
          <p:cNvSpPr txBox="1">
            <a:spLocks noChangeArrowheads="1"/>
          </p:cNvSpPr>
          <p:nvPr/>
        </p:nvSpPr>
        <p:spPr bwMode="auto">
          <a:xfrm>
            <a:off x="0" y="6515100"/>
            <a:ext cx="1828800" cy="304800"/>
          </a:xfrm>
          <a:prstGeom prst="rect">
            <a:avLst/>
          </a:prstGeom>
          <a:noFill/>
          <a:ln w="9525" algn="ctr">
            <a:noFill/>
            <a:miter lim="800000"/>
            <a:headEnd/>
            <a:tailEnd/>
          </a:ln>
          <a:effectLst/>
        </p:spPr>
        <p:txBody>
          <a:bodyPr>
            <a:spAutoFit/>
          </a:bodyPr>
          <a:lstStyle/>
          <a:p>
            <a:pPr algn="ctr">
              <a:spcBef>
                <a:spcPct val="50000"/>
              </a:spcBef>
              <a:defRPr/>
            </a:pPr>
            <a:r>
              <a:rPr lang="en-US" sz="1400" i="1" dirty="0">
                <a:solidFill>
                  <a:srgbClr val="4D4D4D"/>
                </a:solidFill>
                <a:latin typeface="Arial" charset="0"/>
                <a:ea typeface="+mn-ea"/>
                <a:cs typeface="+mn-cs"/>
              </a:rPr>
              <a:t>Deliver The Promise</a:t>
            </a:r>
          </a:p>
        </p:txBody>
      </p:sp>
      <p:sp>
        <p:nvSpPr>
          <p:cNvPr id="110607" name="Text Box 15"/>
          <p:cNvSpPr txBox="1">
            <a:spLocks noChangeArrowheads="1"/>
          </p:cNvSpPr>
          <p:nvPr/>
        </p:nvSpPr>
        <p:spPr bwMode="auto">
          <a:xfrm rot="-5400000">
            <a:off x="-2682875" y="3413125"/>
            <a:ext cx="5791200" cy="336550"/>
          </a:xfrm>
          <a:prstGeom prst="rect">
            <a:avLst/>
          </a:prstGeom>
          <a:noFill/>
          <a:ln w="9525" algn="ctr">
            <a:noFill/>
            <a:miter lim="800000"/>
            <a:headEnd/>
            <a:tailEnd/>
          </a:ln>
          <a:effectLst/>
        </p:spPr>
        <p:txBody>
          <a:bodyPr>
            <a:spAutoFit/>
          </a:bodyPr>
          <a:lstStyle/>
          <a:p>
            <a:pPr algn="ctr">
              <a:spcBef>
                <a:spcPct val="50000"/>
              </a:spcBef>
              <a:defRPr/>
            </a:pPr>
            <a:r>
              <a:rPr lang="en-US" sz="1600" b="1" dirty="0">
                <a:solidFill>
                  <a:schemeClr val="bg1"/>
                </a:solidFill>
                <a:latin typeface="Verdana" pitchFamily="34" charset="0"/>
                <a:ea typeface="+mn-ea"/>
                <a:cs typeface="+mn-cs"/>
              </a:rPr>
              <a:t>GMR Institute of Technology, Rajam</a:t>
            </a:r>
          </a:p>
        </p:txBody>
      </p:sp>
      <p:pic>
        <p:nvPicPr>
          <p:cNvPr id="2064" name="Picture 16"/>
          <p:cNvPicPr>
            <a:picLocks noChangeAspect="1" noChangeArrowheads="1"/>
          </p:cNvPicPr>
          <p:nvPr/>
        </p:nvPicPr>
        <p:blipFill>
          <a:blip r:embed="rId14" cstate="print"/>
          <a:srcRect/>
          <a:stretch>
            <a:fillRect/>
          </a:stretch>
        </p:blipFill>
        <p:spPr bwMode="auto">
          <a:xfrm>
            <a:off x="0" y="0"/>
            <a:ext cx="1654175" cy="576263"/>
          </a:xfrm>
          <a:prstGeom prst="rect">
            <a:avLst/>
          </a:prstGeom>
          <a:noFill/>
          <a:ln w="9525">
            <a:noFill/>
            <a:miter lim="800000"/>
            <a:headEnd/>
            <a:tailEnd/>
          </a:ln>
        </p:spPr>
      </p:pic>
      <p:sp>
        <p:nvSpPr>
          <p:cNvPr id="290863" name="Rectangle 47"/>
          <p:cNvSpPr>
            <a:spLocks noGrp="1" noChangeArrowheads="1"/>
          </p:cNvSpPr>
          <p:nvPr>
            <p:ph type="sldNum" sz="quarter" idx="4"/>
          </p:nvPr>
        </p:nvSpPr>
        <p:spPr bwMode="auto">
          <a:xfrm>
            <a:off x="7924800" y="6586538"/>
            <a:ext cx="1219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i="1">
                <a:solidFill>
                  <a:schemeClr val="tx1"/>
                </a:solidFill>
                <a:ea typeface="+mn-ea"/>
                <a:cs typeface="+mn-cs"/>
              </a:defRPr>
            </a:lvl1pPr>
          </a:lstStyle>
          <a:p>
            <a:pPr>
              <a:defRPr/>
            </a:pPr>
            <a:fld id="{C9DA4647-D6BA-4DF1-A77A-751DA1F08E30}" type="slidenum">
              <a:rPr lang="en-IN"/>
              <a:pPr>
                <a:defRPr/>
              </a:pPr>
              <a:t>‹#›</a:t>
            </a:fld>
            <a:endParaRPr lang="en-IN" dirty="0"/>
          </a:p>
        </p:txBody>
      </p:sp>
      <p:sp>
        <p:nvSpPr>
          <p:cNvPr id="290865" name="Rectangle 49"/>
          <p:cNvSpPr>
            <a:spLocks noGrp="1" noChangeArrowheads="1"/>
          </p:cNvSpPr>
          <p:nvPr>
            <p:ph type="dt" sz="half" idx="2"/>
          </p:nvPr>
        </p:nvSpPr>
        <p:spPr bwMode="auto">
          <a:xfrm>
            <a:off x="200025" y="6453188"/>
            <a:ext cx="137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i="1">
                <a:solidFill>
                  <a:schemeClr val="tx1"/>
                </a:solidFill>
                <a:ea typeface="+mn-ea"/>
                <a:cs typeface="+mn-cs"/>
              </a:defRPr>
            </a:lvl1pPr>
          </a:lstStyle>
          <a:p>
            <a:pPr>
              <a:defRPr/>
            </a:pPr>
            <a:r>
              <a:rPr lang="en-US" dirty="0"/>
              <a:t>4 December 2017</a:t>
            </a:r>
          </a:p>
        </p:txBody>
      </p:sp>
    </p:spTree>
  </p:cSld>
  <p:clrMap bg1="lt1" tx1="dk1" bg2="lt2" tx2="dk2" accent1="accent1" accent2="accent2" accent3="accent3" accent4="accent4" accent5="accent5" accent6="accent6" hlink="hlink" folHlink="folHlink"/>
  <p:sldLayoutIdLst>
    <p:sldLayoutId id="2147484392" r:id="rId1"/>
    <p:sldLayoutId id="2147484393" r:id="rId2"/>
    <p:sldLayoutId id="2147484394" r:id="rId3"/>
    <p:sldLayoutId id="2147484395" r:id="rId4"/>
    <p:sldLayoutId id="2147484396" r:id="rId5"/>
    <p:sldLayoutId id="2147484397" r:id="rId6"/>
    <p:sldLayoutId id="2147484398" r:id="rId7"/>
    <p:sldLayoutId id="2147484399" r:id="rId8"/>
    <p:sldLayoutId id="2147484400" r:id="rId9"/>
    <p:sldLayoutId id="2147484401" r:id="rId10"/>
    <p:sldLayoutId id="2147484402" r:id="rId11"/>
  </p:sldLayoutIdLst>
  <p:hf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3075"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2"/>
          <p:cNvSpPr>
            <a:spLocks noGrp="1" noChangeArrowheads="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ea typeface="+mn-ea"/>
                <a:cs typeface="+mn-cs"/>
              </a:defRPr>
            </a:lvl1pPr>
          </a:lstStyle>
          <a:p>
            <a:pPr>
              <a:defRPr/>
            </a:pPr>
            <a:r>
              <a:rPr lang="en-US" dirty="0"/>
              <a:t>4 December 2017</a:t>
            </a:r>
          </a:p>
        </p:txBody>
      </p:sp>
      <p:sp>
        <p:nvSpPr>
          <p:cNvPr id="10" name="Rectangle 3"/>
          <p:cNvSpPr>
            <a:spLocks noGrp="1" noChangeArrowheads="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defRPr>
            </a:lvl1pPr>
          </a:lstStyle>
          <a:p>
            <a:pPr>
              <a:defRPr/>
            </a:pPr>
            <a:endParaRPr lang="en-US" dirty="0"/>
          </a:p>
        </p:txBody>
      </p:sp>
      <p:sp>
        <p:nvSpPr>
          <p:cNvPr id="11" name="Rectangle 4"/>
          <p:cNvSpPr>
            <a:spLocks noGrp="1" noChangeArrowheads="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ea typeface="+mn-ea"/>
                <a:cs typeface="+mn-cs"/>
              </a:defRPr>
            </a:lvl1pPr>
          </a:lstStyle>
          <a:p>
            <a:pPr>
              <a:defRPr/>
            </a:pPr>
            <a:fld id="{F66BD97F-BD6B-4E71-B192-32CF7A21AF3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4403" r:id="rId1"/>
  </p:sldLayoutIdLst>
  <p:hf hdr="0" ftr="0"/>
  <p:txStyles>
    <p:titleStyle>
      <a:lvl1pPr algn="ctr" rtl="0" eaLnBrk="0" fontAlgn="base" hangingPunct="0">
        <a:spcBef>
          <a:spcPct val="0"/>
        </a:spcBef>
        <a:spcAft>
          <a:spcPct val="0"/>
        </a:spcAft>
        <a:defRPr sz="4400" kern="1200">
          <a:solidFill>
            <a:schemeClr val="tx1"/>
          </a:solidFill>
          <a:latin typeface="Arial" pitchFamily="34" charset="0"/>
          <a:ea typeface="+mj-ea"/>
          <a:cs typeface="+mj-cs"/>
        </a:defRPr>
      </a:lvl1pPr>
      <a:lvl2pPr algn="ctr" rtl="0" eaLnBrk="0" fontAlgn="base" hangingPunct="0">
        <a:spcBef>
          <a:spcPct val="0"/>
        </a:spcBef>
        <a:spcAft>
          <a:spcPct val="0"/>
        </a:spcAft>
        <a:defRPr sz="4400">
          <a:solidFill>
            <a:schemeClr val="tx1"/>
          </a:solidFill>
          <a:latin typeface="Arial" pitchFamily="34" charset="0"/>
        </a:defRPr>
      </a:lvl2pPr>
      <a:lvl3pPr algn="ctr" rtl="0" eaLnBrk="0" fontAlgn="base" hangingPunct="0">
        <a:spcBef>
          <a:spcPct val="0"/>
        </a:spcBef>
        <a:spcAft>
          <a:spcPct val="0"/>
        </a:spcAft>
        <a:defRPr sz="4400">
          <a:solidFill>
            <a:schemeClr val="tx1"/>
          </a:solidFill>
          <a:latin typeface="Arial" pitchFamily="34" charset="0"/>
        </a:defRPr>
      </a:lvl3pPr>
      <a:lvl4pPr algn="ctr" rtl="0" eaLnBrk="0" fontAlgn="base" hangingPunct="0">
        <a:spcBef>
          <a:spcPct val="0"/>
        </a:spcBef>
        <a:spcAft>
          <a:spcPct val="0"/>
        </a:spcAft>
        <a:defRPr sz="4400">
          <a:solidFill>
            <a:schemeClr val="tx1"/>
          </a:solidFill>
          <a:latin typeface="Arial" pitchFamily="34" charset="0"/>
        </a:defRPr>
      </a:lvl4pPr>
      <a:lvl5pPr algn="ctr" rtl="0" eaLnBrk="0" fontAlgn="base" hangingPunct="0">
        <a:spcBef>
          <a:spcPct val="0"/>
        </a:spcBef>
        <a:spcAft>
          <a:spcPct val="0"/>
        </a:spcAft>
        <a:defRPr sz="4400">
          <a:solidFill>
            <a:schemeClr val="tx1"/>
          </a:solidFill>
          <a:latin typeface="Arial"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Arial" pitchFamily="34" charset="0"/>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Arial" pitchFamily="34" charset="0"/>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Arial" pitchFamily="34" charset="0"/>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Arial" pitchFamily="34" charset="0"/>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5720" name="Rectangle 8"/>
          <p:cNvSpPr>
            <a:spLocks noChangeArrowheads="1"/>
          </p:cNvSpPr>
          <p:nvPr/>
        </p:nvSpPr>
        <p:spPr bwMode="auto">
          <a:xfrm>
            <a:off x="0" y="685800"/>
            <a:ext cx="381000" cy="5143500"/>
          </a:xfrm>
          <a:prstGeom prst="rect">
            <a:avLst/>
          </a:prstGeom>
          <a:solidFill>
            <a:srgbClr val="003399"/>
          </a:solidFill>
          <a:ln w="9525" algn="ctr">
            <a:noFill/>
            <a:miter lim="800000"/>
            <a:headEnd/>
            <a:tailEnd/>
          </a:ln>
          <a:effectLst/>
        </p:spPr>
        <p:txBody>
          <a:bodyPr wrap="none" anchor="ctr"/>
          <a:lstStyle/>
          <a:p>
            <a:pPr>
              <a:defRPr/>
            </a:pPr>
            <a:endParaRPr lang="en-US" sz="1800" dirty="0"/>
          </a:p>
        </p:txBody>
      </p:sp>
      <p:pic>
        <p:nvPicPr>
          <p:cNvPr id="1026" name="Picture 10" descr="PPT values"/>
          <p:cNvPicPr>
            <a:picLocks noChangeAspect="1" noChangeArrowheads="1"/>
          </p:cNvPicPr>
          <p:nvPr/>
        </p:nvPicPr>
        <p:blipFill>
          <a:blip r:embed="rId14" cstate="print"/>
          <a:srcRect/>
          <a:stretch>
            <a:fillRect/>
          </a:stretch>
        </p:blipFill>
        <p:spPr bwMode="auto">
          <a:xfrm>
            <a:off x="2819400" y="6600827"/>
            <a:ext cx="5943600" cy="144463"/>
          </a:xfrm>
          <a:prstGeom prst="rect">
            <a:avLst/>
          </a:prstGeom>
          <a:noFill/>
          <a:ln w="9525">
            <a:noFill/>
            <a:miter lim="800000"/>
            <a:headEnd/>
            <a:tailEnd/>
          </a:ln>
        </p:spPr>
      </p:pic>
      <p:pic>
        <p:nvPicPr>
          <p:cNvPr id="1027" name="Picture 11" descr="PPT inside"/>
          <p:cNvPicPr>
            <a:picLocks noChangeAspect="1" noChangeArrowheads="1"/>
          </p:cNvPicPr>
          <p:nvPr/>
        </p:nvPicPr>
        <p:blipFill>
          <a:blip r:embed="rId15" cstate="print"/>
          <a:srcRect t="19157" b="25415"/>
          <a:stretch>
            <a:fillRect/>
          </a:stretch>
        </p:blipFill>
        <p:spPr bwMode="auto">
          <a:xfrm>
            <a:off x="0" y="2"/>
            <a:ext cx="9145588" cy="688975"/>
          </a:xfrm>
          <a:prstGeom prst="rect">
            <a:avLst/>
          </a:prstGeom>
          <a:noFill/>
          <a:ln w="9525">
            <a:noFill/>
            <a:miter lim="800000"/>
            <a:headEnd/>
            <a:tailEnd/>
          </a:ln>
        </p:spPr>
      </p:pic>
      <p:sp>
        <p:nvSpPr>
          <p:cNvPr id="7" name="Rectangle 4"/>
          <p:cNvSpPr>
            <a:spLocks noGrp="1" noChangeArrowheads="1"/>
          </p:cNvSpPr>
          <p:nvPr>
            <p:ph type="dt" sz="half" idx="2"/>
          </p:nvPr>
        </p:nvSpPr>
        <p:spPr bwMode="auto">
          <a:xfrm>
            <a:off x="0" y="952500"/>
            <a:ext cx="381000" cy="1092200"/>
          </a:xfrm>
          <a:prstGeom prst="rect">
            <a:avLst/>
          </a:prstGeom>
          <a:ln>
            <a:miter lim="800000"/>
            <a:headEnd/>
            <a:tailEnd/>
          </a:ln>
        </p:spPr>
        <p:txBody>
          <a:bodyPr vert="vert270" wrap="square" lIns="91440" tIns="45720" rIns="91440" bIns="45720" numCol="1" anchor="t" anchorCtr="0" compatLnSpc="1">
            <a:prstTxWarp prst="textNoShape">
              <a:avLst/>
            </a:prstTxWarp>
          </a:bodyPr>
          <a:lstStyle>
            <a:lvl1pPr algn="r" eaLnBrk="0" hangingPunct="0">
              <a:defRPr sz="1050">
                <a:solidFill>
                  <a:schemeClr val="bg1"/>
                </a:solidFill>
                <a:latin typeface="Cambria"/>
                <a:ea typeface="+mn-ea"/>
                <a:cs typeface="Cambria"/>
              </a:defRPr>
            </a:lvl1pPr>
          </a:lstStyle>
          <a:p>
            <a:pPr>
              <a:defRPr/>
            </a:pPr>
            <a:r>
              <a:rPr lang="en-US" dirty="0">
                <a:solidFill>
                  <a:srgbClr val="FFFFFF"/>
                </a:solidFill>
              </a:rPr>
              <a:t>4 December 2017</a:t>
            </a:r>
          </a:p>
        </p:txBody>
      </p:sp>
      <p:pic>
        <p:nvPicPr>
          <p:cNvPr id="1031" name="Picture 16"/>
          <p:cNvPicPr>
            <a:picLocks noChangeAspect="1" noChangeArrowheads="1"/>
          </p:cNvPicPr>
          <p:nvPr/>
        </p:nvPicPr>
        <p:blipFill>
          <a:blip r:embed="rId16" cstate="print"/>
          <a:srcRect/>
          <a:stretch>
            <a:fillRect/>
          </a:stretch>
        </p:blipFill>
        <p:spPr bwMode="auto">
          <a:xfrm>
            <a:off x="7733611" y="122456"/>
            <a:ext cx="1242805" cy="432955"/>
          </a:xfrm>
          <a:prstGeom prst="rect">
            <a:avLst/>
          </a:prstGeom>
          <a:noFill/>
          <a:ln w="9525">
            <a:noFill/>
            <a:miter lim="800000"/>
            <a:headEnd/>
            <a:tailEnd/>
          </a:ln>
        </p:spPr>
      </p:pic>
      <p:sp>
        <p:nvSpPr>
          <p:cNvPr id="115721" name="Text Box 9"/>
          <p:cNvSpPr txBox="1">
            <a:spLocks noChangeArrowheads="1"/>
          </p:cNvSpPr>
          <p:nvPr/>
        </p:nvSpPr>
        <p:spPr bwMode="auto">
          <a:xfrm rot="-5400000">
            <a:off x="-2074799" y="4460059"/>
            <a:ext cx="4517898" cy="300082"/>
          </a:xfrm>
          <a:prstGeom prst="rect">
            <a:avLst/>
          </a:prstGeom>
          <a:solidFill>
            <a:srgbClr val="004282"/>
          </a:solidFill>
          <a:ln w="9525" algn="ctr">
            <a:noFill/>
            <a:miter lim="800000"/>
            <a:headEnd/>
            <a:tailEnd/>
          </a:ln>
          <a:effectLst/>
        </p:spPr>
        <p:txBody>
          <a:bodyPr wrap="square">
            <a:spAutoFit/>
          </a:bodyPr>
          <a:lstStyle/>
          <a:p>
            <a:pPr algn="ctr">
              <a:spcBef>
                <a:spcPct val="50000"/>
              </a:spcBef>
              <a:defRPr/>
            </a:pPr>
            <a:r>
              <a:rPr lang="en-US" sz="1350" dirty="0">
                <a:solidFill>
                  <a:srgbClr val="FFFFFF"/>
                </a:solidFill>
                <a:latin typeface="Cambria"/>
                <a:cs typeface="Cambria"/>
              </a:rPr>
              <a:t>GMR Institute of Technology </a:t>
            </a:r>
          </a:p>
        </p:txBody>
      </p:sp>
    </p:spTree>
    <p:extLst>
      <p:ext uri="{BB962C8B-B14F-4D97-AF65-F5344CB8AC3E}">
        <p14:creationId xmlns:p14="http://schemas.microsoft.com/office/powerpoint/2010/main" val="700262228"/>
      </p:ext>
    </p:extLst>
  </p:cSld>
  <p:clrMap bg1="lt1" tx1="dk1" bg2="lt2" tx2="dk2" accent1="accent1" accent2="accent2" accent3="accent3" accent4="accent4" accent5="accent5" accent6="accent6" hlink="hlink" folHlink="folHlink"/>
  <p:sldLayoutIdLst>
    <p:sldLayoutId id="2147484423" r:id="rId1"/>
    <p:sldLayoutId id="2147484424" r:id="rId2"/>
    <p:sldLayoutId id="2147484425" r:id="rId3"/>
    <p:sldLayoutId id="2147484426" r:id="rId4"/>
    <p:sldLayoutId id="2147484427" r:id="rId5"/>
    <p:sldLayoutId id="2147484428" r:id="rId6"/>
    <p:sldLayoutId id="2147484429" r:id="rId7"/>
    <p:sldLayoutId id="2147484430" r:id="rId8"/>
    <p:sldLayoutId id="2147484431" r:id="rId9"/>
    <p:sldLayoutId id="2147484432" r:id="rId10"/>
    <p:sldLayoutId id="2147484433" r:id="rId11"/>
    <p:sldLayoutId id="2147484434" r:id="rId12"/>
  </p:sldLayoutIdLst>
  <p:hf hdr="0" ftr="0"/>
  <p:txStyles>
    <p:titleStyle>
      <a:lvl1pPr algn="ctr" rtl="0" eaLnBrk="0" fontAlgn="base" hangingPunct="0">
        <a:spcBef>
          <a:spcPct val="0"/>
        </a:spcBef>
        <a:spcAft>
          <a:spcPct val="0"/>
        </a:spcAft>
        <a:defRPr sz="3300">
          <a:solidFill>
            <a:schemeClr val="tx2"/>
          </a:solidFill>
          <a:latin typeface="+mj-lt"/>
          <a:ea typeface="+mj-ea"/>
          <a:cs typeface="+mj-cs"/>
        </a:defRPr>
      </a:lvl1pPr>
      <a:lvl2pPr algn="ctr" rtl="0" eaLnBrk="0" fontAlgn="base" hangingPunct="0">
        <a:spcBef>
          <a:spcPct val="0"/>
        </a:spcBef>
        <a:spcAft>
          <a:spcPct val="0"/>
        </a:spcAft>
        <a:defRPr sz="3300">
          <a:solidFill>
            <a:schemeClr val="tx2"/>
          </a:solidFill>
          <a:latin typeface="Arial" pitchFamily="34" charset="0"/>
          <a:ea typeface="ＭＳ Ｐゴシック"/>
          <a:cs typeface="ＭＳ Ｐゴシック"/>
        </a:defRPr>
      </a:lvl2pPr>
      <a:lvl3pPr algn="ctr" rtl="0" eaLnBrk="0" fontAlgn="base" hangingPunct="0">
        <a:spcBef>
          <a:spcPct val="0"/>
        </a:spcBef>
        <a:spcAft>
          <a:spcPct val="0"/>
        </a:spcAft>
        <a:defRPr sz="3300">
          <a:solidFill>
            <a:schemeClr val="tx2"/>
          </a:solidFill>
          <a:latin typeface="Arial" pitchFamily="34" charset="0"/>
          <a:ea typeface="ＭＳ Ｐゴシック"/>
          <a:cs typeface="ＭＳ Ｐゴシック"/>
        </a:defRPr>
      </a:lvl3pPr>
      <a:lvl4pPr algn="ctr" rtl="0" eaLnBrk="0" fontAlgn="base" hangingPunct="0">
        <a:spcBef>
          <a:spcPct val="0"/>
        </a:spcBef>
        <a:spcAft>
          <a:spcPct val="0"/>
        </a:spcAft>
        <a:defRPr sz="3300">
          <a:solidFill>
            <a:schemeClr val="tx2"/>
          </a:solidFill>
          <a:latin typeface="Arial" pitchFamily="34" charset="0"/>
          <a:ea typeface="ＭＳ Ｐゴシック"/>
          <a:cs typeface="ＭＳ Ｐゴシック"/>
        </a:defRPr>
      </a:lvl4pPr>
      <a:lvl5pPr algn="ctr" rtl="0" eaLnBrk="0" fontAlgn="base" hangingPunct="0">
        <a:spcBef>
          <a:spcPct val="0"/>
        </a:spcBef>
        <a:spcAft>
          <a:spcPct val="0"/>
        </a:spcAft>
        <a:defRPr sz="3300">
          <a:solidFill>
            <a:schemeClr val="tx2"/>
          </a:solidFill>
          <a:latin typeface="Arial" pitchFamily="34" charset="0"/>
          <a:ea typeface="ＭＳ Ｐゴシック"/>
          <a:cs typeface="ＭＳ Ｐゴシック"/>
        </a:defRPr>
      </a:lvl5pPr>
      <a:lvl6pPr marL="342900" algn="ctr" rtl="0" fontAlgn="base">
        <a:spcBef>
          <a:spcPct val="0"/>
        </a:spcBef>
        <a:spcAft>
          <a:spcPct val="0"/>
        </a:spcAft>
        <a:defRPr sz="3300">
          <a:solidFill>
            <a:schemeClr val="tx2"/>
          </a:solidFill>
          <a:latin typeface="Arial" pitchFamily="34" charset="0"/>
          <a:ea typeface="ＭＳ Ｐゴシック"/>
          <a:cs typeface="ＭＳ Ｐゴシック"/>
        </a:defRPr>
      </a:lvl6pPr>
      <a:lvl7pPr marL="685800" algn="ctr" rtl="0" fontAlgn="base">
        <a:spcBef>
          <a:spcPct val="0"/>
        </a:spcBef>
        <a:spcAft>
          <a:spcPct val="0"/>
        </a:spcAft>
        <a:defRPr sz="3300">
          <a:solidFill>
            <a:schemeClr val="tx2"/>
          </a:solidFill>
          <a:latin typeface="Arial" pitchFamily="34" charset="0"/>
          <a:ea typeface="ＭＳ Ｐゴシック"/>
          <a:cs typeface="ＭＳ Ｐゴシック"/>
        </a:defRPr>
      </a:lvl7pPr>
      <a:lvl8pPr marL="1028700" algn="ctr" rtl="0" fontAlgn="base">
        <a:spcBef>
          <a:spcPct val="0"/>
        </a:spcBef>
        <a:spcAft>
          <a:spcPct val="0"/>
        </a:spcAft>
        <a:defRPr sz="3300">
          <a:solidFill>
            <a:schemeClr val="tx2"/>
          </a:solidFill>
          <a:latin typeface="Arial" pitchFamily="34" charset="0"/>
          <a:ea typeface="ＭＳ Ｐゴシック"/>
          <a:cs typeface="ＭＳ Ｐゴシック"/>
        </a:defRPr>
      </a:lvl8pPr>
      <a:lvl9pPr marL="1371600" algn="ctr" rtl="0" fontAlgn="base">
        <a:spcBef>
          <a:spcPct val="0"/>
        </a:spcBef>
        <a:spcAft>
          <a:spcPct val="0"/>
        </a:spcAft>
        <a:defRPr sz="3300">
          <a:solidFill>
            <a:schemeClr val="tx2"/>
          </a:solidFill>
          <a:latin typeface="Arial" pitchFamily="34" charset="0"/>
          <a:ea typeface="ＭＳ Ｐゴシック"/>
          <a:cs typeface="ＭＳ Ｐゴシック"/>
        </a:defRPr>
      </a:lvl9pPr>
    </p:titleStyle>
    <p:bodyStyle>
      <a:lvl1pPr marL="257175" indent="-257175" algn="l" rtl="0" eaLnBrk="0" fontAlgn="base" hangingPunct="0">
        <a:spcBef>
          <a:spcPct val="20000"/>
        </a:spcBef>
        <a:spcAft>
          <a:spcPct val="0"/>
        </a:spcAft>
        <a:buChar char="•"/>
        <a:defRPr sz="2400">
          <a:solidFill>
            <a:schemeClr val="tx1"/>
          </a:solidFill>
          <a:latin typeface="+mn-lt"/>
          <a:ea typeface="+mn-ea"/>
          <a:cs typeface="+mn-cs"/>
        </a:defRPr>
      </a:lvl1pPr>
      <a:lvl2pPr marL="557213" indent="-214313" algn="l" rtl="0" eaLnBrk="0" fontAlgn="base" hangingPunct="0">
        <a:spcBef>
          <a:spcPct val="20000"/>
        </a:spcBef>
        <a:spcAft>
          <a:spcPct val="0"/>
        </a:spcAft>
        <a:buChar char="–"/>
        <a:defRPr sz="2100">
          <a:solidFill>
            <a:schemeClr val="tx1"/>
          </a:solidFill>
          <a:latin typeface="+mn-lt"/>
          <a:ea typeface="+mn-ea"/>
          <a:cs typeface="+mn-cs"/>
        </a:defRPr>
      </a:lvl2pPr>
      <a:lvl3pPr marL="857250" indent="-171450" algn="l" rtl="0" eaLnBrk="0" fontAlgn="base" hangingPunct="0">
        <a:spcBef>
          <a:spcPct val="20000"/>
        </a:spcBef>
        <a:spcAft>
          <a:spcPct val="0"/>
        </a:spcAft>
        <a:buChar char="•"/>
        <a:defRPr sz="1800">
          <a:solidFill>
            <a:schemeClr val="tx1"/>
          </a:solidFill>
          <a:latin typeface="+mn-lt"/>
          <a:ea typeface="+mn-ea"/>
          <a:cs typeface="+mn-cs"/>
        </a:defRPr>
      </a:lvl3pPr>
      <a:lvl4pPr marL="1200150" indent="-171450" algn="l" rtl="0" eaLnBrk="0" fontAlgn="base" hangingPunct="0">
        <a:spcBef>
          <a:spcPct val="20000"/>
        </a:spcBef>
        <a:spcAft>
          <a:spcPct val="0"/>
        </a:spcAft>
        <a:buChar char="–"/>
        <a:defRPr sz="1500">
          <a:solidFill>
            <a:schemeClr val="tx1"/>
          </a:solidFill>
          <a:latin typeface="+mn-lt"/>
          <a:ea typeface="+mn-ea"/>
          <a:cs typeface="+mn-cs"/>
        </a:defRPr>
      </a:lvl4pPr>
      <a:lvl5pPr marL="1543050" indent="-171450" algn="l" rtl="0" eaLnBrk="0" fontAlgn="base" hangingPunct="0">
        <a:spcBef>
          <a:spcPct val="20000"/>
        </a:spcBef>
        <a:spcAft>
          <a:spcPct val="0"/>
        </a:spcAft>
        <a:buChar char="»"/>
        <a:defRPr sz="1500">
          <a:solidFill>
            <a:schemeClr val="tx1"/>
          </a:solidFill>
          <a:latin typeface="+mn-lt"/>
          <a:ea typeface="+mn-ea"/>
          <a:cs typeface="+mn-cs"/>
        </a:defRPr>
      </a:lvl5pPr>
      <a:lvl6pPr marL="1885950" indent="-171450" algn="l" rtl="0" fontAlgn="base">
        <a:spcBef>
          <a:spcPct val="20000"/>
        </a:spcBef>
        <a:spcAft>
          <a:spcPct val="0"/>
        </a:spcAft>
        <a:buChar char="»"/>
        <a:defRPr sz="1500">
          <a:solidFill>
            <a:schemeClr val="tx1"/>
          </a:solidFill>
          <a:latin typeface="+mn-lt"/>
          <a:ea typeface="+mn-ea"/>
          <a:cs typeface="+mn-cs"/>
        </a:defRPr>
      </a:lvl6pPr>
      <a:lvl7pPr marL="2228850" indent="-171450" algn="l" rtl="0" fontAlgn="base">
        <a:spcBef>
          <a:spcPct val="20000"/>
        </a:spcBef>
        <a:spcAft>
          <a:spcPct val="0"/>
        </a:spcAft>
        <a:buChar char="»"/>
        <a:defRPr sz="1500">
          <a:solidFill>
            <a:schemeClr val="tx1"/>
          </a:solidFill>
          <a:latin typeface="+mn-lt"/>
          <a:ea typeface="+mn-ea"/>
          <a:cs typeface="+mn-cs"/>
        </a:defRPr>
      </a:lvl7pPr>
      <a:lvl8pPr marL="2571750" indent="-171450" algn="l" rtl="0" fontAlgn="base">
        <a:spcBef>
          <a:spcPct val="20000"/>
        </a:spcBef>
        <a:spcAft>
          <a:spcPct val="0"/>
        </a:spcAft>
        <a:buChar char="»"/>
        <a:defRPr sz="1500">
          <a:solidFill>
            <a:schemeClr val="tx1"/>
          </a:solidFill>
          <a:latin typeface="+mn-lt"/>
          <a:ea typeface="+mn-ea"/>
          <a:cs typeface="+mn-cs"/>
        </a:defRPr>
      </a:lvl8pPr>
      <a:lvl9pPr marL="2914650" indent="-171450" algn="l" rtl="0" fontAlgn="base">
        <a:spcBef>
          <a:spcPct val="20000"/>
        </a:spcBef>
        <a:spcAft>
          <a:spcPct val="0"/>
        </a:spcAft>
        <a:buChar char="»"/>
        <a:defRPr sz="15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5720" name="Rectangle 8"/>
          <p:cNvSpPr>
            <a:spLocks noChangeArrowheads="1"/>
          </p:cNvSpPr>
          <p:nvPr/>
        </p:nvSpPr>
        <p:spPr bwMode="auto">
          <a:xfrm>
            <a:off x="0" y="685800"/>
            <a:ext cx="381000" cy="5143500"/>
          </a:xfrm>
          <a:prstGeom prst="rect">
            <a:avLst/>
          </a:prstGeom>
          <a:solidFill>
            <a:srgbClr val="003399"/>
          </a:solidFill>
          <a:ln w="9525" algn="ctr">
            <a:noFill/>
            <a:miter lim="800000"/>
            <a:headEnd/>
            <a:tailEnd/>
          </a:ln>
          <a:effectLst/>
        </p:spPr>
        <p:txBody>
          <a:bodyPr wrap="none" anchor="ctr"/>
          <a:lstStyle/>
          <a:p>
            <a:pPr>
              <a:defRPr/>
            </a:pPr>
            <a:endParaRPr lang="en-US" sz="1800" dirty="0"/>
          </a:p>
        </p:txBody>
      </p:sp>
      <p:pic>
        <p:nvPicPr>
          <p:cNvPr id="1026" name="Picture 10" descr="PPT values"/>
          <p:cNvPicPr>
            <a:picLocks noChangeAspect="1" noChangeArrowheads="1"/>
          </p:cNvPicPr>
          <p:nvPr/>
        </p:nvPicPr>
        <p:blipFill>
          <a:blip r:embed="rId14" cstate="print"/>
          <a:srcRect/>
          <a:stretch>
            <a:fillRect/>
          </a:stretch>
        </p:blipFill>
        <p:spPr bwMode="auto">
          <a:xfrm>
            <a:off x="2819400" y="6600827"/>
            <a:ext cx="5943600" cy="144463"/>
          </a:xfrm>
          <a:prstGeom prst="rect">
            <a:avLst/>
          </a:prstGeom>
          <a:noFill/>
          <a:ln w="9525">
            <a:noFill/>
            <a:miter lim="800000"/>
            <a:headEnd/>
            <a:tailEnd/>
          </a:ln>
        </p:spPr>
      </p:pic>
      <p:pic>
        <p:nvPicPr>
          <p:cNvPr id="1027" name="Picture 11" descr="PPT inside"/>
          <p:cNvPicPr>
            <a:picLocks noChangeAspect="1" noChangeArrowheads="1"/>
          </p:cNvPicPr>
          <p:nvPr/>
        </p:nvPicPr>
        <p:blipFill>
          <a:blip r:embed="rId15" cstate="print"/>
          <a:srcRect t="19157" b="25415"/>
          <a:stretch>
            <a:fillRect/>
          </a:stretch>
        </p:blipFill>
        <p:spPr bwMode="auto">
          <a:xfrm>
            <a:off x="0" y="2"/>
            <a:ext cx="9145588" cy="688975"/>
          </a:xfrm>
          <a:prstGeom prst="rect">
            <a:avLst/>
          </a:prstGeom>
          <a:noFill/>
          <a:ln w="9525">
            <a:noFill/>
            <a:miter lim="800000"/>
            <a:headEnd/>
            <a:tailEnd/>
          </a:ln>
        </p:spPr>
      </p:pic>
      <p:sp>
        <p:nvSpPr>
          <p:cNvPr id="7" name="Rectangle 4"/>
          <p:cNvSpPr>
            <a:spLocks noGrp="1" noChangeArrowheads="1"/>
          </p:cNvSpPr>
          <p:nvPr>
            <p:ph type="dt" sz="half" idx="2"/>
          </p:nvPr>
        </p:nvSpPr>
        <p:spPr bwMode="auto">
          <a:xfrm>
            <a:off x="0" y="952500"/>
            <a:ext cx="381000" cy="1092200"/>
          </a:xfrm>
          <a:prstGeom prst="rect">
            <a:avLst/>
          </a:prstGeom>
          <a:ln>
            <a:miter lim="800000"/>
            <a:headEnd/>
            <a:tailEnd/>
          </a:ln>
        </p:spPr>
        <p:txBody>
          <a:bodyPr vert="vert270" wrap="square" lIns="91440" tIns="45720" rIns="91440" bIns="45720" numCol="1" anchor="t" anchorCtr="0" compatLnSpc="1">
            <a:prstTxWarp prst="textNoShape">
              <a:avLst/>
            </a:prstTxWarp>
          </a:bodyPr>
          <a:lstStyle>
            <a:lvl1pPr algn="r" eaLnBrk="0" hangingPunct="0">
              <a:defRPr sz="1050">
                <a:solidFill>
                  <a:schemeClr val="bg1"/>
                </a:solidFill>
                <a:latin typeface="Cambria"/>
                <a:ea typeface="+mn-ea"/>
                <a:cs typeface="Cambria"/>
              </a:defRPr>
            </a:lvl1pPr>
          </a:lstStyle>
          <a:p>
            <a:pPr>
              <a:defRPr/>
            </a:pPr>
            <a:r>
              <a:rPr lang="en-US" dirty="0">
                <a:solidFill>
                  <a:srgbClr val="FFFFFF"/>
                </a:solidFill>
              </a:rPr>
              <a:t>4 December 2017</a:t>
            </a:r>
          </a:p>
        </p:txBody>
      </p:sp>
      <p:pic>
        <p:nvPicPr>
          <p:cNvPr id="1031" name="Picture 16"/>
          <p:cNvPicPr>
            <a:picLocks noChangeAspect="1" noChangeArrowheads="1"/>
          </p:cNvPicPr>
          <p:nvPr/>
        </p:nvPicPr>
        <p:blipFill>
          <a:blip r:embed="rId16" cstate="print"/>
          <a:srcRect/>
          <a:stretch>
            <a:fillRect/>
          </a:stretch>
        </p:blipFill>
        <p:spPr bwMode="auto">
          <a:xfrm>
            <a:off x="7733611" y="122456"/>
            <a:ext cx="1242805" cy="432955"/>
          </a:xfrm>
          <a:prstGeom prst="rect">
            <a:avLst/>
          </a:prstGeom>
          <a:noFill/>
          <a:ln w="9525">
            <a:noFill/>
            <a:miter lim="800000"/>
            <a:headEnd/>
            <a:tailEnd/>
          </a:ln>
        </p:spPr>
      </p:pic>
      <p:sp>
        <p:nvSpPr>
          <p:cNvPr id="115721" name="Text Box 9"/>
          <p:cNvSpPr txBox="1">
            <a:spLocks noChangeArrowheads="1"/>
          </p:cNvSpPr>
          <p:nvPr/>
        </p:nvSpPr>
        <p:spPr bwMode="auto">
          <a:xfrm rot="-5400000">
            <a:off x="-2074799" y="4460059"/>
            <a:ext cx="4517898" cy="300082"/>
          </a:xfrm>
          <a:prstGeom prst="rect">
            <a:avLst/>
          </a:prstGeom>
          <a:solidFill>
            <a:srgbClr val="004282"/>
          </a:solidFill>
          <a:ln w="9525" algn="ctr">
            <a:noFill/>
            <a:miter lim="800000"/>
            <a:headEnd/>
            <a:tailEnd/>
          </a:ln>
          <a:effectLst/>
        </p:spPr>
        <p:txBody>
          <a:bodyPr wrap="square">
            <a:spAutoFit/>
          </a:bodyPr>
          <a:lstStyle/>
          <a:p>
            <a:pPr algn="ctr">
              <a:spcBef>
                <a:spcPct val="50000"/>
              </a:spcBef>
              <a:defRPr/>
            </a:pPr>
            <a:r>
              <a:rPr lang="en-US" sz="1350" dirty="0">
                <a:solidFill>
                  <a:srgbClr val="FFFFFF"/>
                </a:solidFill>
                <a:latin typeface="Cambria"/>
                <a:cs typeface="Cambria"/>
              </a:rPr>
              <a:t>GMR Institute of Technology </a:t>
            </a:r>
          </a:p>
        </p:txBody>
      </p:sp>
    </p:spTree>
    <p:extLst>
      <p:ext uri="{BB962C8B-B14F-4D97-AF65-F5344CB8AC3E}">
        <p14:creationId xmlns:p14="http://schemas.microsoft.com/office/powerpoint/2010/main" val="2301151738"/>
      </p:ext>
    </p:extLst>
  </p:cSld>
  <p:clrMap bg1="lt1" tx1="dk1" bg2="lt2" tx2="dk2" accent1="accent1" accent2="accent2" accent3="accent3" accent4="accent4" accent5="accent5" accent6="accent6" hlink="hlink" folHlink="folHlink"/>
  <p:sldLayoutIdLst>
    <p:sldLayoutId id="2147484436" r:id="rId1"/>
    <p:sldLayoutId id="2147484437" r:id="rId2"/>
    <p:sldLayoutId id="2147484438" r:id="rId3"/>
    <p:sldLayoutId id="2147484439" r:id="rId4"/>
    <p:sldLayoutId id="2147484440" r:id="rId5"/>
    <p:sldLayoutId id="2147484441" r:id="rId6"/>
    <p:sldLayoutId id="2147484442" r:id="rId7"/>
    <p:sldLayoutId id="2147484443" r:id="rId8"/>
    <p:sldLayoutId id="2147484444" r:id="rId9"/>
    <p:sldLayoutId id="2147484445" r:id="rId10"/>
    <p:sldLayoutId id="2147484446" r:id="rId11"/>
    <p:sldLayoutId id="2147484447" r:id="rId12"/>
  </p:sldLayoutIdLst>
  <p:hf hdr="0" ftr="0"/>
  <p:txStyles>
    <p:titleStyle>
      <a:lvl1pPr algn="ctr" rtl="0" eaLnBrk="0" fontAlgn="base" hangingPunct="0">
        <a:spcBef>
          <a:spcPct val="0"/>
        </a:spcBef>
        <a:spcAft>
          <a:spcPct val="0"/>
        </a:spcAft>
        <a:defRPr sz="3300">
          <a:solidFill>
            <a:schemeClr val="tx2"/>
          </a:solidFill>
          <a:latin typeface="+mj-lt"/>
          <a:ea typeface="+mj-ea"/>
          <a:cs typeface="+mj-cs"/>
        </a:defRPr>
      </a:lvl1pPr>
      <a:lvl2pPr algn="ctr" rtl="0" eaLnBrk="0" fontAlgn="base" hangingPunct="0">
        <a:spcBef>
          <a:spcPct val="0"/>
        </a:spcBef>
        <a:spcAft>
          <a:spcPct val="0"/>
        </a:spcAft>
        <a:defRPr sz="3300">
          <a:solidFill>
            <a:schemeClr val="tx2"/>
          </a:solidFill>
          <a:latin typeface="Arial" pitchFamily="34" charset="0"/>
          <a:ea typeface="ＭＳ Ｐゴシック"/>
          <a:cs typeface="ＭＳ Ｐゴシック"/>
        </a:defRPr>
      </a:lvl2pPr>
      <a:lvl3pPr algn="ctr" rtl="0" eaLnBrk="0" fontAlgn="base" hangingPunct="0">
        <a:spcBef>
          <a:spcPct val="0"/>
        </a:spcBef>
        <a:spcAft>
          <a:spcPct val="0"/>
        </a:spcAft>
        <a:defRPr sz="3300">
          <a:solidFill>
            <a:schemeClr val="tx2"/>
          </a:solidFill>
          <a:latin typeface="Arial" pitchFamily="34" charset="0"/>
          <a:ea typeface="ＭＳ Ｐゴシック"/>
          <a:cs typeface="ＭＳ Ｐゴシック"/>
        </a:defRPr>
      </a:lvl3pPr>
      <a:lvl4pPr algn="ctr" rtl="0" eaLnBrk="0" fontAlgn="base" hangingPunct="0">
        <a:spcBef>
          <a:spcPct val="0"/>
        </a:spcBef>
        <a:spcAft>
          <a:spcPct val="0"/>
        </a:spcAft>
        <a:defRPr sz="3300">
          <a:solidFill>
            <a:schemeClr val="tx2"/>
          </a:solidFill>
          <a:latin typeface="Arial" pitchFamily="34" charset="0"/>
          <a:ea typeface="ＭＳ Ｐゴシック"/>
          <a:cs typeface="ＭＳ Ｐゴシック"/>
        </a:defRPr>
      </a:lvl4pPr>
      <a:lvl5pPr algn="ctr" rtl="0" eaLnBrk="0" fontAlgn="base" hangingPunct="0">
        <a:spcBef>
          <a:spcPct val="0"/>
        </a:spcBef>
        <a:spcAft>
          <a:spcPct val="0"/>
        </a:spcAft>
        <a:defRPr sz="3300">
          <a:solidFill>
            <a:schemeClr val="tx2"/>
          </a:solidFill>
          <a:latin typeface="Arial" pitchFamily="34" charset="0"/>
          <a:ea typeface="ＭＳ Ｐゴシック"/>
          <a:cs typeface="ＭＳ Ｐゴシック"/>
        </a:defRPr>
      </a:lvl5pPr>
      <a:lvl6pPr marL="342900" algn="ctr" rtl="0" fontAlgn="base">
        <a:spcBef>
          <a:spcPct val="0"/>
        </a:spcBef>
        <a:spcAft>
          <a:spcPct val="0"/>
        </a:spcAft>
        <a:defRPr sz="3300">
          <a:solidFill>
            <a:schemeClr val="tx2"/>
          </a:solidFill>
          <a:latin typeface="Arial" pitchFamily="34" charset="0"/>
          <a:ea typeface="ＭＳ Ｐゴシック"/>
          <a:cs typeface="ＭＳ Ｐゴシック"/>
        </a:defRPr>
      </a:lvl6pPr>
      <a:lvl7pPr marL="685800" algn="ctr" rtl="0" fontAlgn="base">
        <a:spcBef>
          <a:spcPct val="0"/>
        </a:spcBef>
        <a:spcAft>
          <a:spcPct val="0"/>
        </a:spcAft>
        <a:defRPr sz="3300">
          <a:solidFill>
            <a:schemeClr val="tx2"/>
          </a:solidFill>
          <a:latin typeface="Arial" pitchFamily="34" charset="0"/>
          <a:ea typeface="ＭＳ Ｐゴシック"/>
          <a:cs typeface="ＭＳ Ｐゴシック"/>
        </a:defRPr>
      </a:lvl7pPr>
      <a:lvl8pPr marL="1028700" algn="ctr" rtl="0" fontAlgn="base">
        <a:spcBef>
          <a:spcPct val="0"/>
        </a:spcBef>
        <a:spcAft>
          <a:spcPct val="0"/>
        </a:spcAft>
        <a:defRPr sz="3300">
          <a:solidFill>
            <a:schemeClr val="tx2"/>
          </a:solidFill>
          <a:latin typeface="Arial" pitchFamily="34" charset="0"/>
          <a:ea typeface="ＭＳ Ｐゴシック"/>
          <a:cs typeface="ＭＳ Ｐゴシック"/>
        </a:defRPr>
      </a:lvl8pPr>
      <a:lvl9pPr marL="1371600" algn="ctr" rtl="0" fontAlgn="base">
        <a:spcBef>
          <a:spcPct val="0"/>
        </a:spcBef>
        <a:spcAft>
          <a:spcPct val="0"/>
        </a:spcAft>
        <a:defRPr sz="3300">
          <a:solidFill>
            <a:schemeClr val="tx2"/>
          </a:solidFill>
          <a:latin typeface="Arial" pitchFamily="34" charset="0"/>
          <a:ea typeface="ＭＳ Ｐゴシック"/>
          <a:cs typeface="ＭＳ Ｐゴシック"/>
        </a:defRPr>
      </a:lvl9pPr>
    </p:titleStyle>
    <p:bodyStyle>
      <a:lvl1pPr marL="257175" indent="-257175" algn="l" rtl="0" eaLnBrk="0" fontAlgn="base" hangingPunct="0">
        <a:spcBef>
          <a:spcPct val="20000"/>
        </a:spcBef>
        <a:spcAft>
          <a:spcPct val="0"/>
        </a:spcAft>
        <a:buChar char="•"/>
        <a:defRPr sz="2400">
          <a:solidFill>
            <a:schemeClr val="tx1"/>
          </a:solidFill>
          <a:latin typeface="+mn-lt"/>
          <a:ea typeface="+mn-ea"/>
          <a:cs typeface="+mn-cs"/>
        </a:defRPr>
      </a:lvl1pPr>
      <a:lvl2pPr marL="557213" indent="-214313" algn="l" rtl="0" eaLnBrk="0" fontAlgn="base" hangingPunct="0">
        <a:spcBef>
          <a:spcPct val="20000"/>
        </a:spcBef>
        <a:spcAft>
          <a:spcPct val="0"/>
        </a:spcAft>
        <a:buChar char="–"/>
        <a:defRPr sz="2100">
          <a:solidFill>
            <a:schemeClr val="tx1"/>
          </a:solidFill>
          <a:latin typeface="+mn-lt"/>
          <a:ea typeface="+mn-ea"/>
          <a:cs typeface="+mn-cs"/>
        </a:defRPr>
      </a:lvl2pPr>
      <a:lvl3pPr marL="857250" indent="-171450" algn="l" rtl="0" eaLnBrk="0" fontAlgn="base" hangingPunct="0">
        <a:spcBef>
          <a:spcPct val="20000"/>
        </a:spcBef>
        <a:spcAft>
          <a:spcPct val="0"/>
        </a:spcAft>
        <a:buChar char="•"/>
        <a:defRPr sz="1800">
          <a:solidFill>
            <a:schemeClr val="tx1"/>
          </a:solidFill>
          <a:latin typeface="+mn-lt"/>
          <a:ea typeface="+mn-ea"/>
          <a:cs typeface="+mn-cs"/>
        </a:defRPr>
      </a:lvl3pPr>
      <a:lvl4pPr marL="1200150" indent="-171450" algn="l" rtl="0" eaLnBrk="0" fontAlgn="base" hangingPunct="0">
        <a:spcBef>
          <a:spcPct val="20000"/>
        </a:spcBef>
        <a:spcAft>
          <a:spcPct val="0"/>
        </a:spcAft>
        <a:buChar char="–"/>
        <a:defRPr sz="1500">
          <a:solidFill>
            <a:schemeClr val="tx1"/>
          </a:solidFill>
          <a:latin typeface="+mn-lt"/>
          <a:ea typeface="+mn-ea"/>
          <a:cs typeface="+mn-cs"/>
        </a:defRPr>
      </a:lvl4pPr>
      <a:lvl5pPr marL="1543050" indent="-171450" algn="l" rtl="0" eaLnBrk="0" fontAlgn="base" hangingPunct="0">
        <a:spcBef>
          <a:spcPct val="20000"/>
        </a:spcBef>
        <a:spcAft>
          <a:spcPct val="0"/>
        </a:spcAft>
        <a:buChar char="»"/>
        <a:defRPr sz="1500">
          <a:solidFill>
            <a:schemeClr val="tx1"/>
          </a:solidFill>
          <a:latin typeface="+mn-lt"/>
          <a:ea typeface="+mn-ea"/>
          <a:cs typeface="+mn-cs"/>
        </a:defRPr>
      </a:lvl5pPr>
      <a:lvl6pPr marL="1885950" indent="-171450" algn="l" rtl="0" fontAlgn="base">
        <a:spcBef>
          <a:spcPct val="20000"/>
        </a:spcBef>
        <a:spcAft>
          <a:spcPct val="0"/>
        </a:spcAft>
        <a:buChar char="»"/>
        <a:defRPr sz="1500">
          <a:solidFill>
            <a:schemeClr val="tx1"/>
          </a:solidFill>
          <a:latin typeface="+mn-lt"/>
          <a:ea typeface="+mn-ea"/>
          <a:cs typeface="+mn-cs"/>
        </a:defRPr>
      </a:lvl6pPr>
      <a:lvl7pPr marL="2228850" indent="-171450" algn="l" rtl="0" fontAlgn="base">
        <a:spcBef>
          <a:spcPct val="20000"/>
        </a:spcBef>
        <a:spcAft>
          <a:spcPct val="0"/>
        </a:spcAft>
        <a:buChar char="»"/>
        <a:defRPr sz="1500">
          <a:solidFill>
            <a:schemeClr val="tx1"/>
          </a:solidFill>
          <a:latin typeface="+mn-lt"/>
          <a:ea typeface="+mn-ea"/>
          <a:cs typeface="+mn-cs"/>
        </a:defRPr>
      </a:lvl7pPr>
      <a:lvl8pPr marL="2571750" indent="-171450" algn="l" rtl="0" fontAlgn="base">
        <a:spcBef>
          <a:spcPct val="20000"/>
        </a:spcBef>
        <a:spcAft>
          <a:spcPct val="0"/>
        </a:spcAft>
        <a:buChar char="»"/>
        <a:defRPr sz="1500">
          <a:solidFill>
            <a:schemeClr val="tx1"/>
          </a:solidFill>
          <a:latin typeface="+mn-lt"/>
          <a:ea typeface="+mn-ea"/>
          <a:cs typeface="+mn-cs"/>
        </a:defRPr>
      </a:lvl8pPr>
      <a:lvl9pPr marL="2914650" indent="-171450" algn="l" rtl="0" fontAlgn="base">
        <a:spcBef>
          <a:spcPct val="20000"/>
        </a:spcBef>
        <a:spcAft>
          <a:spcPct val="0"/>
        </a:spcAft>
        <a:buChar char="»"/>
        <a:defRPr sz="15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4"/>
          <p:cNvSpPr>
            <a:spLocks noGrp="1" noChangeArrowheads="1"/>
          </p:cNvSpPr>
          <p:nvPr>
            <p:ph type="dt" sz="quarter" idx="10"/>
          </p:nvPr>
        </p:nvSpPr>
        <p:spPr/>
        <p:txBody>
          <a:bodyPr/>
          <a:lstStyle/>
          <a:p>
            <a:pPr>
              <a:defRPr/>
            </a:pPr>
            <a:r>
              <a:rPr lang="en-US" dirty="0"/>
              <a:t>4 December 2017</a:t>
            </a:r>
          </a:p>
        </p:txBody>
      </p:sp>
      <p:sp>
        <p:nvSpPr>
          <p:cNvPr id="12" name="Rectangle 6"/>
          <p:cNvSpPr>
            <a:spLocks noGrp="1" noChangeArrowheads="1"/>
          </p:cNvSpPr>
          <p:nvPr>
            <p:ph type="sldNum" sz="quarter" idx="12"/>
          </p:nvPr>
        </p:nvSpPr>
        <p:spPr/>
        <p:txBody>
          <a:bodyPr/>
          <a:lstStyle/>
          <a:p>
            <a:pPr>
              <a:defRPr/>
            </a:pPr>
            <a:fld id="{FCF16305-E377-4E4A-8DEA-0637001F9B75}" type="slidenum">
              <a:rPr lang="en-US"/>
              <a:pPr>
                <a:defRPr/>
              </a:pPr>
              <a:t>1</a:t>
            </a:fld>
            <a:endParaRPr lang="en-US" dirty="0"/>
          </a:p>
        </p:txBody>
      </p:sp>
      <p:sp>
        <p:nvSpPr>
          <p:cNvPr id="8" name="Date Placeholder 1"/>
          <p:cNvSpPr txBox="1">
            <a:spLocks noGrp="1"/>
          </p:cNvSpPr>
          <p:nvPr/>
        </p:nvSpPr>
        <p:spPr bwMode="auto">
          <a:xfrm>
            <a:off x="485775" y="6515100"/>
            <a:ext cx="1905000" cy="457200"/>
          </a:xfrm>
          <a:prstGeom prst="rect">
            <a:avLst/>
          </a:prstGeom>
          <a:noFill/>
          <a:ln>
            <a:miter lim="800000"/>
            <a:headEnd/>
            <a:tailEnd/>
          </a:ln>
        </p:spPr>
        <p:txBody>
          <a:bodyPr/>
          <a:lstStyle/>
          <a:p>
            <a:pPr eaLnBrk="0" hangingPunct="0">
              <a:defRPr/>
            </a:pPr>
            <a:fld id="{0BB7D5F5-0A21-4911-A5AE-A96CE83F90B6}" type="datetime5">
              <a:rPr lang="en-US" sz="1400">
                <a:solidFill>
                  <a:schemeClr val="tx1"/>
                </a:solidFill>
                <a:latin typeface="+mn-lt"/>
                <a:ea typeface="+mn-ea"/>
                <a:cs typeface="+mn-cs"/>
              </a:rPr>
              <a:pPr eaLnBrk="0" hangingPunct="0">
                <a:defRPr/>
              </a:pPr>
              <a:t>31-May-24</a:t>
            </a:fld>
            <a:endParaRPr lang="en-US" sz="1400" dirty="0">
              <a:solidFill>
                <a:schemeClr val="tx1"/>
              </a:solidFill>
              <a:latin typeface="+mn-lt"/>
              <a:ea typeface="+mn-ea"/>
              <a:cs typeface="+mn-cs"/>
            </a:endParaRPr>
          </a:p>
        </p:txBody>
      </p:sp>
      <p:sp>
        <p:nvSpPr>
          <p:cNvPr id="10" name="Slide Number Placeholder 3"/>
          <p:cNvSpPr txBox="1">
            <a:spLocks noGrp="1"/>
          </p:cNvSpPr>
          <p:nvPr/>
        </p:nvSpPr>
        <p:spPr bwMode="auto">
          <a:xfrm>
            <a:off x="7239000" y="6415088"/>
            <a:ext cx="1905000" cy="314325"/>
          </a:xfrm>
          <a:prstGeom prst="rect">
            <a:avLst/>
          </a:prstGeom>
          <a:noFill/>
          <a:ln>
            <a:miter lim="800000"/>
            <a:headEnd/>
            <a:tailEnd/>
          </a:ln>
        </p:spPr>
        <p:txBody>
          <a:bodyPr/>
          <a:lstStyle/>
          <a:p>
            <a:pPr algn="r" eaLnBrk="0" hangingPunct="0">
              <a:defRPr/>
            </a:pPr>
            <a:fld id="{056E73CB-34FA-445C-917D-1D0218594425}" type="slidenum">
              <a:rPr lang="en-US" sz="1400">
                <a:solidFill>
                  <a:schemeClr val="tx1"/>
                </a:solidFill>
                <a:latin typeface="+mn-lt"/>
                <a:ea typeface="+mn-ea"/>
                <a:cs typeface="+mn-cs"/>
              </a:rPr>
              <a:pPr algn="r" eaLnBrk="0" hangingPunct="0">
                <a:defRPr/>
              </a:pPr>
              <a:t>1</a:t>
            </a:fld>
            <a:endParaRPr lang="en-US" sz="1400" dirty="0">
              <a:solidFill>
                <a:schemeClr val="tx1"/>
              </a:solidFill>
              <a:latin typeface="+mn-lt"/>
              <a:ea typeface="+mn-ea"/>
              <a:cs typeface="+mn-cs"/>
            </a:endParaRPr>
          </a:p>
        </p:txBody>
      </p:sp>
      <p:sp>
        <p:nvSpPr>
          <p:cNvPr id="5126" name="Slide Number Placeholder 1"/>
          <p:cNvSpPr txBox="1">
            <a:spLocks noGrp="1"/>
          </p:cNvSpPr>
          <p:nvPr/>
        </p:nvSpPr>
        <p:spPr bwMode="auto">
          <a:xfrm>
            <a:off x="7924800" y="6172200"/>
            <a:ext cx="1219200" cy="476250"/>
          </a:xfrm>
          <a:prstGeom prst="rect">
            <a:avLst/>
          </a:prstGeom>
          <a:noFill/>
          <a:ln w="9525">
            <a:noFill/>
            <a:miter lim="800000"/>
            <a:headEnd/>
            <a:tailEnd/>
          </a:ln>
        </p:spPr>
        <p:txBody>
          <a:bodyPr/>
          <a:lstStyle/>
          <a:p>
            <a:pPr algn="r"/>
            <a:fld id="{E1E9ED73-292D-4AD3-919A-4D6BF5CF2DEB}" type="slidenum">
              <a:rPr lang="en-IN" sz="1200" i="1">
                <a:solidFill>
                  <a:schemeClr val="tx1"/>
                </a:solidFill>
              </a:rPr>
              <a:pPr algn="r"/>
              <a:t>1</a:t>
            </a:fld>
            <a:endParaRPr lang="en-IN" sz="1200" i="1" dirty="0">
              <a:solidFill>
                <a:schemeClr val="tx1"/>
              </a:solidFill>
            </a:endParaRPr>
          </a:p>
        </p:txBody>
      </p:sp>
      <p:sp>
        <p:nvSpPr>
          <p:cNvPr id="5127" name="Date Placeholder 2"/>
          <p:cNvSpPr txBox="1">
            <a:spLocks noGrp="1"/>
          </p:cNvSpPr>
          <p:nvPr/>
        </p:nvSpPr>
        <p:spPr bwMode="auto">
          <a:xfrm>
            <a:off x="200025" y="6096000"/>
            <a:ext cx="1371600" cy="476250"/>
          </a:xfrm>
          <a:prstGeom prst="rect">
            <a:avLst/>
          </a:prstGeom>
          <a:noFill/>
          <a:ln w="9525">
            <a:noFill/>
            <a:miter lim="800000"/>
            <a:headEnd/>
            <a:tailEnd/>
          </a:ln>
        </p:spPr>
        <p:txBody>
          <a:bodyPr/>
          <a:lstStyle/>
          <a:p>
            <a:pPr algn="ctr"/>
            <a:fld id="{431A6F25-9475-4B00-9A62-794CECE6A410}" type="datetime5">
              <a:rPr lang="en-US" sz="1200" i="1">
                <a:solidFill>
                  <a:schemeClr val="tx1"/>
                </a:solidFill>
              </a:rPr>
              <a:pPr algn="ctr"/>
              <a:t>31-May-24</a:t>
            </a:fld>
            <a:endParaRPr lang="en-US" sz="1200" i="1" dirty="0">
              <a:solidFill>
                <a:schemeClr val="tx1"/>
              </a:solidFill>
            </a:endParaRPr>
          </a:p>
        </p:txBody>
      </p:sp>
      <p:pic>
        <p:nvPicPr>
          <p:cNvPr id="5128" name="Picture 11" descr="PPTmainpage"/>
          <p:cNvPicPr>
            <a:picLocks noChangeAspect="1" noChangeArrowheads="1"/>
          </p:cNvPicPr>
          <p:nvPr/>
        </p:nvPicPr>
        <p:blipFill>
          <a:blip r:embed="rId3" cstate="print"/>
          <a:srcRect/>
          <a:stretch>
            <a:fillRect/>
          </a:stretch>
        </p:blipFill>
        <p:spPr bwMode="auto">
          <a:xfrm>
            <a:off x="0" y="8140"/>
            <a:ext cx="9145588" cy="6859588"/>
          </a:xfrm>
          <a:prstGeom prst="rect">
            <a:avLst/>
          </a:prstGeom>
          <a:noFill/>
          <a:ln w="9525">
            <a:noFill/>
            <a:miter lim="800000"/>
            <a:headEnd/>
            <a:tailEnd/>
          </a:ln>
        </p:spPr>
      </p:pic>
      <p:sp>
        <p:nvSpPr>
          <p:cNvPr id="5129" name="Text Box 5"/>
          <p:cNvSpPr txBox="1">
            <a:spLocks noChangeArrowheads="1"/>
          </p:cNvSpPr>
          <p:nvPr/>
        </p:nvSpPr>
        <p:spPr bwMode="auto">
          <a:xfrm>
            <a:off x="998106" y="128587"/>
            <a:ext cx="6926694" cy="702756"/>
          </a:xfrm>
          <a:prstGeom prst="rect">
            <a:avLst/>
          </a:prstGeom>
          <a:noFill/>
          <a:ln w="9525">
            <a:noFill/>
            <a:miter lim="800000"/>
            <a:headEnd/>
            <a:tailEnd/>
          </a:ln>
        </p:spPr>
        <p:txBody>
          <a:bodyPr wrap="square">
            <a:spAutoFit/>
          </a:bodyPr>
          <a:lstStyle/>
          <a:p>
            <a:pPr eaLnBrk="0" hangingPunct="0">
              <a:lnSpc>
                <a:spcPct val="150000"/>
              </a:lnSpc>
              <a:spcBef>
                <a:spcPct val="50000"/>
              </a:spcBef>
            </a:pPr>
            <a:r>
              <a:rPr lang="en-US" sz="2800" b="1" dirty="0">
                <a:solidFill>
                  <a:schemeClr val="bg1"/>
                </a:solidFill>
                <a:latin typeface="Arial" pitchFamily="34" charset="0"/>
              </a:rPr>
              <a:t>GMR Institute of Technology, Rajam</a:t>
            </a:r>
          </a:p>
        </p:txBody>
      </p:sp>
      <p:pic>
        <p:nvPicPr>
          <p:cNvPr id="5131" name="Picture 16"/>
          <p:cNvPicPr>
            <a:picLocks noChangeAspect="1" noChangeArrowheads="1"/>
          </p:cNvPicPr>
          <p:nvPr/>
        </p:nvPicPr>
        <p:blipFill>
          <a:blip r:embed="rId4" cstate="print"/>
          <a:srcRect/>
          <a:stretch>
            <a:fillRect/>
          </a:stretch>
        </p:blipFill>
        <p:spPr bwMode="auto">
          <a:xfrm>
            <a:off x="250825" y="6019800"/>
            <a:ext cx="1654175" cy="576263"/>
          </a:xfrm>
          <a:prstGeom prst="rect">
            <a:avLst/>
          </a:prstGeom>
          <a:noFill/>
          <a:ln w="9525">
            <a:noFill/>
            <a:miter lim="800000"/>
            <a:headEnd/>
            <a:tailEnd/>
          </a:ln>
        </p:spPr>
      </p:pic>
      <p:sp>
        <p:nvSpPr>
          <p:cNvPr id="2" name="TextBox 1">
            <a:extLst>
              <a:ext uri="{FF2B5EF4-FFF2-40B4-BE49-F238E27FC236}">
                <a16:creationId xmlns:a16="http://schemas.microsoft.com/office/drawing/2014/main" id="{0F79156F-B81C-BCD5-7BCF-C160B9697F04}"/>
              </a:ext>
            </a:extLst>
          </p:cNvPr>
          <p:cNvSpPr txBox="1"/>
          <p:nvPr/>
        </p:nvSpPr>
        <p:spPr>
          <a:xfrm>
            <a:off x="1167319" y="2704290"/>
            <a:ext cx="6926695" cy="954107"/>
          </a:xfrm>
          <a:prstGeom prst="rect">
            <a:avLst/>
          </a:prstGeom>
          <a:noFill/>
        </p:spPr>
        <p:txBody>
          <a:bodyPr wrap="square" rtlCol="0">
            <a:spAutoFit/>
          </a:bodyPr>
          <a:lstStyle/>
          <a:p>
            <a:r>
              <a:rPr lang="en-US" sz="2800" b="1" dirty="0">
                <a:solidFill>
                  <a:schemeClr val="bg1"/>
                </a:solidFill>
              </a:rPr>
              <a:t>    </a:t>
            </a:r>
            <a:r>
              <a:rPr lang="en-US" sz="2800" b="1" dirty="0">
                <a:solidFill>
                  <a:schemeClr val="bg1"/>
                </a:solidFill>
                <a:effectLst/>
                <a:latin typeface="Times New Roman" panose="02020603050405020304" pitchFamily="18" charset="0"/>
                <a:ea typeface="Times New Roman" panose="02020603050405020304" pitchFamily="18" charset="0"/>
              </a:rPr>
              <a:t>Oral Diseases Classification Using Dental Images: A Hybrid Methodology</a:t>
            </a:r>
            <a:endParaRPr lang="en-IN" sz="2800" b="1" dirty="0">
              <a:solidFill>
                <a:schemeClr val="bg1"/>
              </a:solidFill>
              <a:effectLst/>
              <a:latin typeface="Times New Roman" panose="02020603050405020304" pitchFamily="18" charset="0"/>
              <a:ea typeface="Times New Roman" panose="02020603050405020304" pitchFamily="18" charset="0"/>
            </a:endParaRPr>
          </a:p>
        </p:txBody>
      </p:sp>
    </p:spTree>
  </p:cSld>
  <p:clrMapOvr>
    <a:masterClrMapping/>
  </p:clrMapOvr>
  <p:transition advClick="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824C65-A275-4715-9C34-093F91A99EB7}"/>
              </a:ext>
            </a:extLst>
          </p:cNvPr>
          <p:cNvSpPr>
            <a:spLocks noGrp="1"/>
          </p:cNvSpPr>
          <p:nvPr>
            <p:ph type="dt" sz="half" idx="10"/>
          </p:nvPr>
        </p:nvSpPr>
        <p:spPr/>
        <p:txBody>
          <a:bodyPr/>
          <a:lstStyle/>
          <a:p>
            <a:pPr>
              <a:defRPr/>
            </a:pPr>
            <a:r>
              <a:rPr lang="en-US" dirty="0"/>
              <a:t>31 May 2024</a:t>
            </a:r>
          </a:p>
        </p:txBody>
      </p:sp>
      <p:pic>
        <p:nvPicPr>
          <p:cNvPr id="5" name="Picture 4" descr="nn">
            <a:extLst>
              <a:ext uri="{FF2B5EF4-FFF2-40B4-BE49-F238E27FC236}">
                <a16:creationId xmlns:a16="http://schemas.microsoft.com/office/drawing/2014/main" id="{F9BC0738-B6EA-48D9-82B4-4041C5AF3E3D}"/>
              </a:ext>
            </a:extLst>
          </p:cNvPr>
          <p:cNvPicPr/>
          <p:nvPr/>
        </p:nvPicPr>
        <p:blipFill>
          <a:blip r:embed="rId2" cstate="print"/>
          <a:stretch>
            <a:fillRect/>
          </a:stretch>
        </p:blipFill>
        <p:spPr>
          <a:xfrm>
            <a:off x="515566" y="1274323"/>
            <a:ext cx="8356060" cy="3365771"/>
          </a:xfrm>
          <a:prstGeom prst="rect">
            <a:avLst/>
          </a:prstGeom>
        </p:spPr>
      </p:pic>
      <p:sp>
        <p:nvSpPr>
          <p:cNvPr id="7" name="TextBox 6">
            <a:extLst>
              <a:ext uri="{FF2B5EF4-FFF2-40B4-BE49-F238E27FC236}">
                <a16:creationId xmlns:a16="http://schemas.microsoft.com/office/drawing/2014/main" id="{4EDF18D2-9624-4BF9-A545-1E7263E0DBF4}"/>
              </a:ext>
            </a:extLst>
          </p:cNvPr>
          <p:cNvSpPr txBox="1"/>
          <p:nvPr/>
        </p:nvSpPr>
        <p:spPr>
          <a:xfrm>
            <a:off x="3497093" y="755726"/>
            <a:ext cx="2845341" cy="461665"/>
          </a:xfrm>
          <a:prstGeom prst="rect">
            <a:avLst/>
          </a:prstGeom>
          <a:noFill/>
        </p:spPr>
        <p:txBody>
          <a:bodyPr wrap="square">
            <a:spAutoFit/>
          </a:bodyPr>
          <a:lstStyle/>
          <a:p>
            <a:r>
              <a:rPr lang="en-US" b="1" dirty="0">
                <a:effectLst/>
                <a:latin typeface="Times New Roman" panose="02020603050405020304" pitchFamily="18" charset="0"/>
                <a:ea typeface="Times New Roman" panose="02020603050405020304" pitchFamily="18" charset="0"/>
              </a:rPr>
              <a:t>Model Architecture</a:t>
            </a:r>
            <a:endParaRPr lang="en-IN" b="1" dirty="0"/>
          </a:p>
        </p:txBody>
      </p:sp>
      <p:sp>
        <p:nvSpPr>
          <p:cNvPr id="9" name="TextBox 8">
            <a:extLst>
              <a:ext uri="{FF2B5EF4-FFF2-40B4-BE49-F238E27FC236}">
                <a16:creationId xmlns:a16="http://schemas.microsoft.com/office/drawing/2014/main" id="{BB19F19D-9416-43CF-8ABA-284A0E8741D1}"/>
              </a:ext>
            </a:extLst>
          </p:cNvPr>
          <p:cNvSpPr txBox="1"/>
          <p:nvPr/>
        </p:nvSpPr>
        <p:spPr>
          <a:xfrm>
            <a:off x="609600" y="4640094"/>
            <a:ext cx="8018834" cy="1077218"/>
          </a:xfrm>
          <a:prstGeom prst="rect">
            <a:avLst/>
          </a:prstGeom>
          <a:noFill/>
        </p:spPr>
        <p:txBody>
          <a:bodyPr wrap="square">
            <a:spAutoFit/>
          </a:bodyPr>
          <a:lstStyle/>
          <a:p>
            <a:pPr algn="just"/>
            <a:r>
              <a:rPr lang="en-US" sz="1600" b="1" dirty="0">
                <a:effectLst/>
                <a:latin typeface="Times New Roman" panose="02020603050405020304" pitchFamily="18" charset="0"/>
                <a:ea typeface="Times New Roman" panose="02020603050405020304" pitchFamily="18" charset="0"/>
              </a:rPr>
              <a:t>Model Evaluation: </a:t>
            </a:r>
            <a:r>
              <a:rPr lang="en-US" sz="1600" dirty="0">
                <a:effectLst/>
                <a:latin typeface="Times New Roman" panose="02020603050405020304" pitchFamily="18" charset="0"/>
                <a:ea typeface="Times New Roman" panose="02020603050405020304" pitchFamily="18" charset="0"/>
              </a:rPr>
              <a:t>We trained the model by using the metrics like accuracy, precision, recall and AUC. We used the Adam as an optimizer and categorical cross entropy as loss function. The model performed well on the test data. The model also predicted the new unseen data very well.</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460991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B18C7C-8ECA-4652-B66F-4A1F3F558996}"/>
              </a:ext>
            </a:extLst>
          </p:cNvPr>
          <p:cNvSpPr>
            <a:spLocks noGrp="1"/>
          </p:cNvSpPr>
          <p:nvPr>
            <p:ph type="dt" sz="half" idx="10"/>
          </p:nvPr>
        </p:nvSpPr>
        <p:spPr/>
        <p:txBody>
          <a:bodyPr/>
          <a:lstStyle/>
          <a:p>
            <a:pPr>
              <a:defRPr/>
            </a:pPr>
            <a:r>
              <a:rPr lang="en-US" dirty="0"/>
              <a:t>31 May 2024</a:t>
            </a:r>
          </a:p>
        </p:txBody>
      </p:sp>
      <p:sp>
        <p:nvSpPr>
          <p:cNvPr id="5" name="TextBox 4">
            <a:extLst>
              <a:ext uri="{FF2B5EF4-FFF2-40B4-BE49-F238E27FC236}">
                <a16:creationId xmlns:a16="http://schemas.microsoft.com/office/drawing/2014/main" id="{038FC684-4D32-41D9-972F-3EAD99B6BFA3}"/>
              </a:ext>
            </a:extLst>
          </p:cNvPr>
          <p:cNvSpPr txBox="1"/>
          <p:nvPr/>
        </p:nvSpPr>
        <p:spPr>
          <a:xfrm>
            <a:off x="2278705" y="748960"/>
            <a:ext cx="4586590" cy="461665"/>
          </a:xfrm>
          <a:prstGeom prst="rect">
            <a:avLst/>
          </a:prstGeom>
          <a:noFill/>
        </p:spPr>
        <p:txBody>
          <a:bodyPr wrap="square">
            <a:spAutoFit/>
          </a:bodyPr>
          <a:lstStyle/>
          <a:p>
            <a:pPr marR="127635" lvl="0" algn="ctr">
              <a:spcBef>
                <a:spcPts val="605"/>
              </a:spcBef>
              <a:spcAft>
                <a:spcPts val="0"/>
              </a:spcAft>
              <a:buSzPts val="1000"/>
              <a:tabLst>
                <a:tab pos="1583690" algn="l"/>
                <a:tab pos="1584325" algn="l"/>
              </a:tabLst>
            </a:pPr>
            <a:r>
              <a:rPr lang="en-US" sz="2400" b="1" dirty="0">
                <a:solidFill>
                  <a:schemeClr val="accent6"/>
                </a:solidFill>
                <a:effectLst/>
                <a:latin typeface="Times New Roman" panose="02020603050405020304" pitchFamily="18" charset="0"/>
                <a:ea typeface="Times New Roman" panose="02020603050405020304" pitchFamily="18" charset="0"/>
              </a:rPr>
              <a:t>RESULTS AND DISCUSSION</a:t>
            </a:r>
            <a:endParaRPr lang="en-IN" sz="3200" b="1" dirty="0">
              <a:solidFill>
                <a:schemeClr val="accent6"/>
              </a:solidFill>
              <a:effectLst/>
              <a:latin typeface="Times New Roman" panose="02020603050405020304" pitchFamily="18" charset="0"/>
              <a:ea typeface="Times New Roman" panose="02020603050405020304" pitchFamily="18" charset="0"/>
            </a:endParaRPr>
          </a:p>
        </p:txBody>
      </p:sp>
      <p:sp>
        <p:nvSpPr>
          <p:cNvPr id="7" name="TextBox 6">
            <a:extLst>
              <a:ext uri="{FF2B5EF4-FFF2-40B4-BE49-F238E27FC236}">
                <a16:creationId xmlns:a16="http://schemas.microsoft.com/office/drawing/2014/main" id="{B1CF9F7E-3D41-463F-868D-3E308A2775D7}"/>
              </a:ext>
            </a:extLst>
          </p:cNvPr>
          <p:cNvSpPr txBox="1"/>
          <p:nvPr/>
        </p:nvSpPr>
        <p:spPr>
          <a:xfrm>
            <a:off x="544750" y="1373184"/>
            <a:ext cx="8336604" cy="3046988"/>
          </a:xfrm>
          <a:prstGeom prst="rect">
            <a:avLst/>
          </a:prstGeom>
          <a:noFill/>
        </p:spPr>
        <p:txBody>
          <a:bodyPr wrap="square">
            <a:spAutoFit/>
          </a:bodyPr>
          <a:lstStyle/>
          <a:p>
            <a:pPr algn="just"/>
            <a:r>
              <a:rPr lang="en-US" sz="1600" dirty="0">
                <a:solidFill>
                  <a:schemeClr val="accent6"/>
                </a:solidFill>
                <a:effectLst/>
                <a:latin typeface="Times New Roman" panose="02020603050405020304" pitchFamily="18" charset="0"/>
                <a:ea typeface="Times New Roman" panose="02020603050405020304" pitchFamily="18" charset="0"/>
              </a:rPr>
              <a:t>The model achieved the accuracy of 94.6%, precision of 0.9511, recall of 0.9460, AUC of 0.9960, loss of 0.1606. The model also performed well on the unseen data. We randomly given some images other than the dataset that we collected </a:t>
            </a:r>
            <a:r>
              <a:rPr lang="en-US" sz="1600" dirty="0" err="1">
                <a:solidFill>
                  <a:schemeClr val="accent6"/>
                </a:solidFill>
                <a:effectLst/>
                <a:latin typeface="Times New Roman" panose="02020603050405020304" pitchFamily="18" charset="0"/>
                <a:ea typeface="Times New Roman" panose="02020603050405020304" pitchFamily="18" charset="0"/>
              </a:rPr>
              <a:t>inorder</a:t>
            </a:r>
            <a:r>
              <a:rPr lang="en-US" sz="1600" dirty="0">
                <a:solidFill>
                  <a:schemeClr val="accent6"/>
                </a:solidFill>
                <a:effectLst/>
                <a:latin typeface="Times New Roman" panose="02020603050405020304" pitchFamily="18" charset="0"/>
                <a:ea typeface="Times New Roman" panose="02020603050405020304" pitchFamily="18" charset="0"/>
              </a:rPr>
              <a:t> to test the performance of the model. The model predicted the disease well on those data. We also trained the EfficientNetB0 model and CBAM model individually on the dataset. We got better results by training the Hybrid model. </a:t>
            </a:r>
            <a:endParaRPr lang="en-IN" sz="1600" dirty="0">
              <a:solidFill>
                <a:schemeClr val="accent6"/>
              </a:solidFill>
              <a:effectLst/>
              <a:latin typeface="Times New Roman" panose="02020603050405020304" pitchFamily="18" charset="0"/>
              <a:ea typeface="Times New Roman" panose="02020603050405020304" pitchFamily="18" charset="0"/>
            </a:endParaRPr>
          </a:p>
          <a:p>
            <a:pPr algn="just"/>
            <a:r>
              <a:rPr lang="en-US" sz="1600" dirty="0">
                <a:solidFill>
                  <a:schemeClr val="accent6"/>
                </a:solidFill>
                <a:effectLst/>
                <a:latin typeface="Times New Roman" panose="02020603050405020304" pitchFamily="18" charset="0"/>
                <a:ea typeface="Times New Roman" panose="02020603050405020304" pitchFamily="18" charset="0"/>
              </a:rPr>
              <a:t> </a:t>
            </a:r>
            <a:endParaRPr lang="en-IN" sz="1600" dirty="0">
              <a:solidFill>
                <a:schemeClr val="accent6"/>
              </a:solidFill>
              <a:effectLst/>
              <a:latin typeface="Times New Roman" panose="02020603050405020304" pitchFamily="18" charset="0"/>
              <a:ea typeface="Times New Roman" panose="02020603050405020304" pitchFamily="18" charset="0"/>
            </a:endParaRPr>
          </a:p>
          <a:p>
            <a:pPr algn="just"/>
            <a:r>
              <a:rPr lang="en-US" sz="1600" dirty="0">
                <a:solidFill>
                  <a:schemeClr val="accent6"/>
                </a:solidFill>
                <a:effectLst/>
                <a:latin typeface="Times New Roman" panose="02020603050405020304" pitchFamily="18" charset="0"/>
                <a:ea typeface="Times New Roman" panose="02020603050405020304" pitchFamily="18" charset="0"/>
              </a:rPr>
              <a:t>From the table below we can conclude that the Hybrid model has given better results compared to other models. Future research may focus on optimizing the performance of intelligent machines through continuous model improvement and validation on real patient databases. A mobile application can be developed to detect oral diseases, which will be useful for everyone. In addition, multimodal data integration studies can improve the predictive ability and support comprehensive patient care, and should include mobile camera images in the database.</a:t>
            </a:r>
            <a:endParaRPr lang="en-IN" sz="1600" dirty="0">
              <a:solidFill>
                <a:schemeClr val="accent6"/>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8186871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A5517E-4363-4AC5-BA7B-EB2693E7CDC8}"/>
              </a:ext>
            </a:extLst>
          </p:cNvPr>
          <p:cNvSpPr>
            <a:spLocks noGrp="1"/>
          </p:cNvSpPr>
          <p:nvPr>
            <p:ph type="dt" sz="half" idx="10"/>
          </p:nvPr>
        </p:nvSpPr>
        <p:spPr/>
        <p:txBody>
          <a:bodyPr/>
          <a:lstStyle/>
          <a:p>
            <a:pPr>
              <a:defRPr/>
            </a:pPr>
            <a:r>
              <a:rPr lang="en-US" dirty="0"/>
              <a:t>31  May 2024</a:t>
            </a:r>
          </a:p>
        </p:txBody>
      </p:sp>
      <p:graphicFrame>
        <p:nvGraphicFramePr>
          <p:cNvPr id="4" name="Table 3">
            <a:extLst>
              <a:ext uri="{FF2B5EF4-FFF2-40B4-BE49-F238E27FC236}">
                <a16:creationId xmlns:a16="http://schemas.microsoft.com/office/drawing/2014/main" id="{ED123A88-824B-4D01-811A-84B8A850C301}"/>
              </a:ext>
            </a:extLst>
          </p:cNvPr>
          <p:cNvGraphicFramePr>
            <a:graphicFrameLocks noGrp="1"/>
          </p:cNvGraphicFramePr>
          <p:nvPr>
            <p:extLst>
              <p:ext uri="{D42A27DB-BD31-4B8C-83A1-F6EECF244321}">
                <p14:modId xmlns:p14="http://schemas.microsoft.com/office/powerpoint/2010/main" val="198026806"/>
              </p:ext>
            </p:extLst>
          </p:nvPr>
        </p:nvGraphicFramePr>
        <p:xfrm>
          <a:off x="622570" y="1101196"/>
          <a:ext cx="8122596" cy="3130333"/>
        </p:xfrm>
        <a:graphic>
          <a:graphicData uri="http://schemas.openxmlformats.org/drawingml/2006/table">
            <a:tbl>
              <a:tblPr firstRow="1" firstCol="1" bandRow="1">
                <a:tableStyleId>{5C22544A-7EE6-4342-B048-85BDC9FD1C3A}</a:tableStyleId>
              </a:tblPr>
              <a:tblGrid>
                <a:gridCol w="2124675">
                  <a:extLst>
                    <a:ext uri="{9D8B030D-6E8A-4147-A177-3AD203B41FA5}">
                      <a16:colId xmlns:a16="http://schemas.microsoft.com/office/drawing/2014/main" val="2805868091"/>
                    </a:ext>
                  </a:extLst>
                </a:gridCol>
                <a:gridCol w="2095693">
                  <a:extLst>
                    <a:ext uri="{9D8B030D-6E8A-4147-A177-3AD203B41FA5}">
                      <a16:colId xmlns:a16="http://schemas.microsoft.com/office/drawing/2014/main" val="924411989"/>
                    </a:ext>
                  </a:extLst>
                </a:gridCol>
                <a:gridCol w="2073764">
                  <a:extLst>
                    <a:ext uri="{9D8B030D-6E8A-4147-A177-3AD203B41FA5}">
                      <a16:colId xmlns:a16="http://schemas.microsoft.com/office/drawing/2014/main" val="2259840315"/>
                    </a:ext>
                  </a:extLst>
                </a:gridCol>
                <a:gridCol w="1828464">
                  <a:extLst>
                    <a:ext uri="{9D8B030D-6E8A-4147-A177-3AD203B41FA5}">
                      <a16:colId xmlns:a16="http://schemas.microsoft.com/office/drawing/2014/main" val="3830077932"/>
                    </a:ext>
                  </a:extLst>
                </a:gridCol>
              </a:tblGrid>
              <a:tr h="309774">
                <a:tc>
                  <a:txBody>
                    <a:bodyPr/>
                    <a:lstStyle/>
                    <a:p>
                      <a:pPr algn="ctr">
                        <a:lnSpc>
                          <a:spcPct val="150000"/>
                        </a:lnSpc>
                        <a:spcAft>
                          <a:spcPts val="0"/>
                        </a:spcAft>
                      </a:pPr>
                      <a:r>
                        <a:rPr lang="en-IN" sz="1200" kern="100">
                          <a:solidFill>
                            <a:schemeClr val="tx1"/>
                          </a:solidFill>
                          <a:effectLst/>
                          <a:latin typeface="Times New Roman" panose="02020603050405020304" pitchFamily="18" charset="0"/>
                          <a:cs typeface="Times New Roman" panose="02020603050405020304" pitchFamily="18" charset="0"/>
                        </a:rPr>
                        <a:t>Model Name</a:t>
                      </a:r>
                      <a:endParaRPr lang="en-IN" sz="1200" kern="1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en-IN" sz="1200" kern="100">
                          <a:solidFill>
                            <a:schemeClr val="tx1"/>
                          </a:solidFill>
                          <a:effectLst/>
                          <a:latin typeface="Times New Roman" panose="02020603050405020304" pitchFamily="18" charset="0"/>
                          <a:cs typeface="Times New Roman" panose="02020603050405020304" pitchFamily="18" charset="0"/>
                        </a:rPr>
                        <a:t>Phase</a:t>
                      </a:r>
                      <a:endParaRPr lang="en-IN" sz="1200" kern="1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en-IN" sz="1200" kern="100">
                          <a:solidFill>
                            <a:schemeClr val="tx1"/>
                          </a:solidFill>
                          <a:effectLst/>
                          <a:latin typeface="Times New Roman" panose="02020603050405020304" pitchFamily="18" charset="0"/>
                          <a:cs typeface="Times New Roman" panose="02020603050405020304" pitchFamily="18" charset="0"/>
                        </a:rPr>
                        <a:t>Accuracy</a:t>
                      </a:r>
                      <a:endParaRPr lang="en-IN" sz="1200" kern="1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en-IN" sz="1200" kern="100">
                          <a:solidFill>
                            <a:schemeClr val="tx1"/>
                          </a:solidFill>
                          <a:effectLst/>
                          <a:latin typeface="Times New Roman" panose="02020603050405020304" pitchFamily="18" charset="0"/>
                          <a:cs typeface="Times New Roman" panose="02020603050405020304" pitchFamily="18" charset="0"/>
                        </a:rPr>
                        <a:t>Loss</a:t>
                      </a:r>
                      <a:endParaRPr lang="en-IN" sz="1200" kern="1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87794630"/>
                  </a:ext>
                </a:extLst>
              </a:tr>
              <a:tr h="309774">
                <a:tc rowSpan="3">
                  <a:txBody>
                    <a:bodyPr/>
                    <a:lstStyle/>
                    <a:p>
                      <a:pPr>
                        <a:lnSpc>
                          <a:spcPct val="150000"/>
                        </a:lnSpc>
                        <a:spcAft>
                          <a:spcPts val="0"/>
                        </a:spcAft>
                      </a:pPr>
                      <a:r>
                        <a:rPr lang="en-IN" sz="1200" kern="100">
                          <a:solidFill>
                            <a:schemeClr val="tx1"/>
                          </a:solidFill>
                          <a:effectLst/>
                          <a:latin typeface="Times New Roman" panose="02020603050405020304" pitchFamily="18" charset="0"/>
                          <a:cs typeface="Times New Roman" panose="02020603050405020304" pitchFamily="18" charset="0"/>
                        </a:rPr>
                        <a:t> </a:t>
                      </a:r>
                    </a:p>
                    <a:p>
                      <a:pPr algn="ctr">
                        <a:lnSpc>
                          <a:spcPct val="150000"/>
                        </a:lnSpc>
                        <a:spcAft>
                          <a:spcPts val="0"/>
                        </a:spcAft>
                      </a:pPr>
                      <a:r>
                        <a:rPr lang="en-IN" sz="1200" kern="100">
                          <a:solidFill>
                            <a:schemeClr val="tx1"/>
                          </a:solidFill>
                          <a:effectLst/>
                          <a:latin typeface="Times New Roman" panose="02020603050405020304" pitchFamily="18" charset="0"/>
                          <a:cs typeface="Times New Roman" panose="02020603050405020304" pitchFamily="18" charset="0"/>
                        </a:rPr>
                        <a:t>EfficientNetB0</a:t>
                      </a:r>
                      <a:endParaRPr lang="en-IN" sz="1200" kern="1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en-IN" sz="1200" kern="100">
                          <a:solidFill>
                            <a:schemeClr val="tx1"/>
                          </a:solidFill>
                          <a:effectLst/>
                          <a:latin typeface="Times New Roman" panose="02020603050405020304" pitchFamily="18" charset="0"/>
                          <a:cs typeface="Times New Roman" panose="02020603050405020304" pitchFamily="18" charset="0"/>
                        </a:rPr>
                        <a:t>Training</a:t>
                      </a:r>
                      <a:endParaRPr lang="en-IN" sz="1200" kern="1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en-IN" sz="1200" kern="100">
                          <a:solidFill>
                            <a:schemeClr val="tx1"/>
                          </a:solidFill>
                          <a:effectLst/>
                          <a:latin typeface="Times New Roman" panose="02020603050405020304" pitchFamily="18" charset="0"/>
                          <a:cs typeface="Times New Roman" panose="02020603050405020304" pitchFamily="18" charset="0"/>
                        </a:rPr>
                        <a:t>0.9639</a:t>
                      </a:r>
                      <a:endParaRPr lang="en-IN" sz="1200" kern="1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en-IN" sz="1200" kern="100">
                          <a:solidFill>
                            <a:schemeClr val="tx1"/>
                          </a:solidFill>
                          <a:effectLst/>
                          <a:latin typeface="Times New Roman" panose="02020603050405020304" pitchFamily="18" charset="0"/>
                          <a:cs typeface="Times New Roman" panose="02020603050405020304" pitchFamily="18" charset="0"/>
                        </a:rPr>
                        <a:t>0.1249</a:t>
                      </a:r>
                      <a:endParaRPr lang="en-IN" sz="1200" kern="1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51647878"/>
                  </a:ext>
                </a:extLst>
              </a:tr>
              <a:tr h="309774">
                <a:tc vMerge="1">
                  <a:txBody>
                    <a:bodyPr/>
                    <a:lstStyle/>
                    <a:p>
                      <a:endParaRPr lang="en-IN"/>
                    </a:p>
                  </a:txBody>
                  <a:tcPr/>
                </a:tc>
                <a:tc>
                  <a:txBody>
                    <a:bodyPr/>
                    <a:lstStyle/>
                    <a:p>
                      <a:pPr algn="ctr">
                        <a:lnSpc>
                          <a:spcPct val="150000"/>
                        </a:lnSpc>
                        <a:spcAft>
                          <a:spcPts val="0"/>
                        </a:spcAft>
                      </a:pPr>
                      <a:r>
                        <a:rPr lang="en-IN" sz="1200" kern="100" dirty="0">
                          <a:solidFill>
                            <a:schemeClr val="tx1"/>
                          </a:solidFill>
                          <a:effectLst/>
                          <a:latin typeface="Times New Roman" panose="02020603050405020304" pitchFamily="18" charset="0"/>
                          <a:cs typeface="Times New Roman" panose="02020603050405020304" pitchFamily="18" charset="0"/>
                        </a:rPr>
                        <a:t>Validation</a:t>
                      </a:r>
                      <a:endParaRPr lang="en-IN" sz="1200" kern="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en-IN" sz="1200" kern="100">
                          <a:solidFill>
                            <a:schemeClr val="tx1"/>
                          </a:solidFill>
                          <a:effectLst/>
                          <a:latin typeface="Times New Roman" panose="02020603050405020304" pitchFamily="18" charset="0"/>
                          <a:cs typeface="Times New Roman" panose="02020603050405020304" pitchFamily="18" charset="0"/>
                        </a:rPr>
                        <a:t>0.9306</a:t>
                      </a:r>
                      <a:endParaRPr lang="en-IN" sz="1200" kern="1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en-IN" sz="1200" kern="100">
                          <a:solidFill>
                            <a:schemeClr val="tx1"/>
                          </a:solidFill>
                          <a:effectLst/>
                          <a:latin typeface="Times New Roman" panose="02020603050405020304" pitchFamily="18" charset="0"/>
                          <a:cs typeface="Times New Roman" panose="02020603050405020304" pitchFamily="18" charset="0"/>
                        </a:rPr>
                        <a:t>0.2631</a:t>
                      </a:r>
                      <a:endParaRPr lang="en-IN" sz="1200" kern="1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47366136"/>
                  </a:ext>
                </a:extLst>
              </a:tr>
              <a:tr h="309774">
                <a:tc vMerge="1">
                  <a:txBody>
                    <a:bodyPr/>
                    <a:lstStyle/>
                    <a:p>
                      <a:endParaRPr lang="en-IN"/>
                    </a:p>
                  </a:txBody>
                  <a:tcPr/>
                </a:tc>
                <a:tc>
                  <a:txBody>
                    <a:bodyPr/>
                    <a:lstStyle/>
                    <a:p>
                      <a:pPr algn="ctr">
                        <a:lnSpc>
                          <a:spcPct val="150000"/>
                        </a:lnSpc>
                        <a:spcAft>
                          <a:spcPts val="0"/>
                        </a:spcAft>
                      </a:pPr>
                      <a:r>
                        <a:rPr lang="en-IN" sz="1200" kern="100">
                          <a:solidFill>
                            <a:schemeClr val="tx1"/>
                          </a:solidFill>
                          <a:effectLst/>
                          <a:latin typeface="Times New Roman" panose="02020603050405020304" pitchFamily="18" charset="0"/>
                          <a:cs typeface="Times New Roman" panose="02020603050405020304" pitchFamily="18" charset="0"/>
                        </a:rPr>
                        <a:t>Testing</a:t>
                      </a:r>
                      <a:endParaRPr lang="en-IN" sz="1200" kern="1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en-IN" sz="1200" kern="100">
                          <a:solidFill>
                            <a:schemeClr val="tx1"/>
                          </a:solidFill>
                          <a:effectLst/>
                          <a:latin typeface="Times New Roman" panose="02020603050405020304" pitchFamily="18" charset="0"/>
                          <a:cs typeface="Times New Roman" panose="02020603050405020304" pitchFamily="18" charset="0"/>
                        </a:rPr>
                        <a:t>0.9333</a:t>
                      </a:r>
                      <a:endParaRPr lang="en-IN" sz="1200" kern="1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en-IN" sz="1200" kern="100">
                          <a:solidFill>
                            <a:schemeClr val="tx1"/>
                          </a:solidFill>
                          <a:effectLst/>
                          <a:latin typeface="Times New Roman" panose="02020603050405020304" pitchFamily="18" charset="0"/>
                          <a:cs typeface="Times New Roman" panose="02020603050405020304" pitchFamily="18" charset="0"/>
                        </a:rPr>
                        <a:t>0.1833</a:t>
                      </a:r>
                      <a:endParaRPr lang="en-IN" sz="1200" kern="1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89337600"/>
                  </a:ext>
                </a:extLst>
              </a:tr>
              <a:tr h="309774">
                <a:tc rowSpan="3">
                  <a:txBody>
                    <a:bodyPr/>
                    <a:lstStyle/>
                    <a:p>
                      <a:pPr algn="ctr">
                        <a:lnSpc>
                          <a:spcPct val="150000"/>
                        </a:lnSpc>
                        <a:spcAft>
                          <a:spcPts val="0"/>
                        </a:spcAft>
                      </a:pPr>
                      <a:r>
                        <a:rPr lang="en-IN" sz="1200" kern="100" dirty="0">
                          <a:solidFill>
                            <a:schemeClr val="tx1"/>
                          </a:solidFill>
                          <a:effectLst/>
                          <a:latin typeface="Times New Roman" panose="02020603050405020304" pitchFamily="18" charset="0"/>
                          <a:cs typeface="Times New Roman" panose="02020603050405020304" pitchFamily="18" charset="0"/>
                        </a:rPr>
                        <a:t> </a:t>
                      </a:r>
                    </a:p>
                    <a:p>
                      <a:pPr algn="ctr">
                        <a:lnSpc>
                          <a:spcPct val="150000"/>
                        </a:lnSpc>
                        <a:spcAft>
                          <a:spcPts val="0"/>
                        </a:spcAft>
                      </a:pPr>
                      <a:r>
                        <a:rPr lang="en-IN" sz="1200" kern="100" dirty="0">
                          <a:solidFill>
                            <a:schemeClr val="tx1"/>
                          </a:solidFill>
                          <a:effectLst/>
                          <a:latin typeface="Times New Roman" panose="02020603050405020304" pitchFamily="18" charset="0"/>
                          <a:cs typeface="Times New Roman" panose="02020603050405020304" pitchFamily="18" charset="0"/>
                        </a:rPr>
                        <a:t>CBAM</a:t>
                      </a:r>
                    </a:p>
                    <a:p>
                      <a:pPr algn="ctr">
                        <a:lnSpc>
                          <a:spcPct val="150000"/>
                        </a:lnSpc>
                        <a:spcAft>
                          <a:spcPts val="0"/>
                        </a:spcAft>
                      </a:pPr>
                      <a:r>
                        <a:rPr lang="en-IN" sz="1200" kern="100" dirty="0">
                          <a:solidFill>
                            <a:schemeClr val="tx1"/>
                          </a:solidFill>
                          <a:effectLst/>
                          <a:latin typeface="Times New Roman" panose="02020603050405020304" pitchFamily="18" charset="0"/>
                          <a:cs typeface="Times New Roman" panose="02020603050405020304" pitchFamily="18" charset="0"/>
                        </a:rPr>
                        <a:t> </a:t>
                      </a:r>
                      <a:endParaRPr lang="en-IN" sz="1200" kern="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en-IN" sz="1200" kern="100">
                          <a:solidFill>
                            <a:schemeClr val="tx1"/>
                          </a:solidFill>
                          <a:effectLst/>
                          <a:latin typeface="Times New Roman" panose="02020603050405020304" pitchFamily="18" charset="0"/>
                          <a:cs typeface="Times New Roman" panose="02020603050405020304" pitchFamily="18" charset="0"/>
                        </a:rPr>
                        <a:t>Training</a:t>
                      </a:r>
                      <a:endParaRPr lang="en-IN" sz="1200" kern="1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en-IN" sz="1200" kern="100">
                          <a:solidFill>
                            <a:schemeClr val="tx1"/>
                          </a:solidFill>
                          <a:effectLst/>
                          <a:latin typeface="Times New Roman" panose="02020603050405020304" pitchFamily="18" charset="0"/>
                          <a:cs typeface="Times New Roman" panose="02020603050405020304" pitchFamily="18" charset="0"/>
                        </a:rPr>
                        <a:t>0.9838</a:t>
                      </a:r>
                      <a:endParaRPr lang="en-IN" sz="1200" kern="1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en-IN" sz="1200" kern="100">
                          <a:solidFill>
                            <a:schemeClr val="tx1"/>
                          </a:solidFill>
                          <a:effectLst/>
                          <a:latin typeface="Times New Roman" panose="02020603050405020304" pitchFamily="18" charset="0"/>
                          <a:cs typeface="Times New Roman" panose="02020603050405020304" pitchFamily="18" charset="0"/>
                        </a:rPr>
                        <a:t>0.0514</a:t>
                      </a:r>
                      <a:endParaRPr lang="en-IN" sz="1200" kern="1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40946157"/>
                  </a:ext>
                </a:extLst>
              </a:tr>
              <a:tr h="309774">
                <a:tc vMerge="1">
                  <a:txBody>
                    <a:bodyPr/>
                    <a:lstStyle/>
                    <a:p>
                      <a:endParaRPr lang="en-IN"/>
                    </a:p>
                  </a:txBody>
                  <a:tcPr/>
                </a:tc>
                <a:tc>
                  <a:txBody>
                    <a:bodyPr/>
                    <a:lstStyle/>
                    <a:p>
                      <a:pPr algn="ctr">
                        <a:lnSpc>
                          <a:spcPct val="150000"/>
                        </a:lnSpc>
                        <a:spcAft>
                          <a:spcPts val="0"/>
                        </a:spcAft>
                      </a:pPr>
                      <a:r>
                        <a:rPr lang="en-IN" sz="1200" kern="100">
                          <a:solidFill>
                            <a:schemeClr val="tx1"/>
                          </a:solidFill>
                          <a:effectLst/>
                          <a:latin typeface="Times New Roman" panose="02020603050405020304" pitchFamily="18" charset="0"/>
                          <a:cs typeface="Times New Roman" panose="02020603050405020304" pitchFamily="18" charset="0"/>
                        </a:rPr>
                        <a:t>Validation</a:t>
                      </a:r>
                      <a:endParaRPr lang="en-IN" sz="1200" kern="1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en-IN" sz="1200" kern="100">
                          <a:solidFill>
                            <a:schemeClr val="tx1"/>
                          </a:solidFill>
                          <a:effectLst/>
                          <a:latin typeface="Times New Roman" panose="02020603050405020304" pitchFamily="18" charset="0"/>
                          <a:cs typeface="Times New Roman" panose="02020603050405020304" pitchFamily="18" charset="0"/>
                        </a:rPr>
                        <a:t>0.9406</a:t>
                      </a:r>
                      <a:endParaRPr lang="en-IN" sz="1200" kern="1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en-IN" sz="1200" kern="100">
                          <a:solidFill>
                            <a:schemeClr val="tx1"/>
                          </a:solidFill>
                          <a:effectLst/>
                          <a:latin typeface="Times New Roman" panose="02020603050405020304" pitchFamily="18" charset="0"/>
                          <a:cs typeface="Times New Roman" panose="02020603050405020304" pitchFamily="18" charset="0"/>
                        </a:rPr>
                        <a:t>0.2177</a:t>
                      </a:r>
                      <a:endParaRPr lang="en-IN" sz="1200" kern="1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87326948"/>
                  </a:ext>
                </a:extLst>
              </a:tr>
              <a:tr h="394185">
                <a:tc vMerge="1">
                  <a:txBody>
                    <a:bodyPr/>
                    <a:lstStyle/>
                    <a:p>
                      <a:endParaRPr lang="en-IN"/>
                    </a:p>
                  </a:txBody>
                  <a:tcPr/>
                </a:tc>
                <a:tc>
                  <a:txBody>
                    <a:bodyPr/>
                    <a:lstStyle/>
                    <a:p>
                      <a:pPr algn="ctr">
                        <a:lnSpc>
                          <a:spcPct val="150000"/>
                        </a:lnSpc>
                        <a:spcAft>
                          <a:spcPts val="0"/>
                        </a:spcAft>
                      </a:pPr>
                      <a:r>
                        <a:rPr lang="en-IN" sz="1200" kern="100">
                          <a:solidFill>
                            <a:schemeClr val="tx1"/>
                          </a:solidFill>
                          <a:effectLst/>
                          <a:latin typeface="Times New Roman" panose="02020603050405020304" pitchFamily="18" charset="0"/>
                          <a:cs typeface="Times New Roman" panose="02020603050405020304" pitchFamily="18" charset="0"/>
                        </a:rPr>
                        <a:t>Testing</a:t>
                      </a:r>
                      <a:endParaRPr lang="en-IN" sz="1200" kern="1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en-IN" sz="1200" kern="100" dirty="0">
                          <a:solidFill>
                            <a:schemeClr val="tx1"/>
                          </a:solidFill>
                          <a:effectLst/>
                          <a:latin typeface="Times New Roman" panose="02020603050405020304" pitchFamily="18" charset="0"/>
                          <a:cs typeface="Times New Roman" panose="02020603050405020304" pitchFamily="18" charset="0"/>
                        </a:rPr>
                        <a:t>0.9235</a:t>
                      </a:r>
                      <a:endParaRPr lang="en-IN" sz="1200" kern="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en-IN" sz="1200" kern="100">
                          <a:solidFill>
                            <a:schemeClr val="tx1"/>
                          </a:solidFill>
                          <a:effectLst/>
                          <a:latin typeface="Times New Roman" panose="02020603050405020304" pitchFamily="18" charset="0"/>
                          <a:cs typeface="Times New Roman" panose="02020603050405020304" pitchFamily="18" charset="0"/>
                        </a:rPr>
                        <a:t>0.2172</a:t>
                      </a:r>
                      <a:endParaRPr lang="en-IN" sz="1200" kern="1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55270547"/>
                  </a:ext>
                </a:extLst>
              </a:tr>
              <a:tr h="309774">
                <a:tc rowSpan="3">
                  <a:txBody>
                    <a:bodyPr/>
                    <a:lstStyle/>
                    <a:p>
                      <a:pPr algn="ctr">
                        <a:lnSpc>
                          <a:spcPct val="150000"/>
                        </a:lnSpc>
                        <a:spcAft>
                          <a:spcPts val="0"/>
                        </a:spcAft>
                      </a:pPr>
                      <a:r>
                        <a:rPr lang="en-IN" sz="1200" kern="100" dirty="0">
                          <a:solidFill>
                            <a:schemeClr val="tx1"/>
                          </a:solidFill>
                          <a:effectLst/>
                          <a:latin typeface="Times New Roman" panose="02020603050405020304" pitchFamily="18" charset="0"/>
                          <a:cs typeface="Times New Roman" panose="02020603050405020304" pitchFamily="18" charset="0"/>
                        </a:rPr>
                        <a:t> </a:t>
                      </a:r>
                    </a:p>
                    <a:p>
                      <a:pPr algn="ctr">
                        <a:lnSpc>
                          <a:spcPct val="150000"/>
                        </a:lnSpc>
                        <a:spcAft>
                          <a:spcPts val="0"/>
                        </a:spcAft>
                      </a:pPr>
                      <a:r>
                        <a:rPr lang="en-IN" sz="1200" kern="100" dirty="0">
                          <a:solidFill>
                            <a:schemeClr val="tx1"/>
                          </a:solidFill>
                          <a:effectLst/>
                          <a:latin typeface="Times New Roman" panose="02020603050405020304" pitchFamily="18" charset="0"/>
                          <a:cs typeface="Times New Roman" panose="02020603050405020304" pitchFamily="18" charset="0"/>
                        </a:rPr>
                        <a:t>Hybrid Model</a:t>
                      </a:r>
                      <a:endParaRPr lang="en-IN" sz="1200" kern="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en-IN" sz="1200" kern="100" dirty="0">
                          <a:solidFill>
                            <a:schemeClr val="tx1"/>
                          </a:solidFill>
                          <a:effectLst/>
                          <a:latin typeface="Times New Roman" panose="02020603050405020304" pitchFamily="18" charset="0"/>
                          <a:cs typeface="Times New Roman" panose="02020603050405020304" pitchFamily="18" charset="0"/>
                        </a:rPr>
                        <a:t>Training</a:t>
                      </a:r>
                      <a:endParaRPr lang="en-IN" sz="1200" kern="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en-IN" sz="1200" kern="100">
                          <a:solidFill>
                            <a:schemeClr val="tx1"/>
                          </a:solidFill>
                          <a:effectLst/>
                          <a:latin typeface="Times New Roman" panose="02020603050405020304" pitchFamily="18" charset="0"/>
                          <a:cs typeface="Times New Roman" panose="02020603050405020304" pitchFamily="18" charset="0"/>
                        </a:rPr>
                        <a:t>0.9931</a:t>
                      </a:r>
                      <a:endParaRPr lang="en-IN" sz="1200" kern="1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en-IN" sz="1200" kern="100">
                          <a:solidFill>
                            <a:schemeClr val="tx1"/>
                          </a:solidFill>
                          <a:effectLst/>
                          <a:latin typeface="Times New Roman" panose="02020603050405020304" pitchFamily="18" charset="0"/>
                          <a:cs typeface="Times New Roman" panose="02020603050405020304" pitchFamily="18" charset="0"/>
                        </a:rPr>
                        <a:t>0.0277</a:t>
                      </a:r>
                      <a:endParaRPr lang="en-IN" sz="1200" kern="1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58148667"/>
                  </a:ext>
                </a:extLst>
              </a:tr>
              <a:tr h="309774">
                <a:tc vMerge="1">
                  <a:txBody>
                    <a:bodyPr/>
                    <a:lstStyle/>
                    <a:p>
                      <a:endParaRPr lang="en-IN"/>
                    </a:p>
                  </a:txBody>
                  <a:tcPr/>
                </a:tc>
                <a:tc>
                  <a:txBody>
                    <a:bodyPr/>
                    <a:lstStyle/>
                    <a:p>
                      <a:pPr algn="ctr">
                        <a:lnSpc>
                          <a:spcPct val="150000"/>
                        </a:lnSpc>
                        <a:spcAft>
                          <a:spcPts val="0"/>
                        </a:spcAft>
                      </a:pPr>
                      <a:r>
                        <a:rPr lang="en-IN" sz="1200" kern="100" dirty="0">
                          <a:solidFill>
                            <a:schemeClr val="tx1"/>
                          </a:solidFill>
                          <a:effectLst/>
                          <a:latin typeface="Times New Roman" panose="02020603050405020304" pitchFamily="18" charset="0"/>
                          <a:cs typeface="Times New Roman" panose="02020603050405020304" pitchFamily="18" charset="0"/>
                        </a:rPr>
                        <a:t>Validation</a:t>
                      </a:r>
                      <a:endParaRPr lang="en-IN" sz="1200" kern="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en-IN" sz="1200" kern="100" dirty="0">
                          <a:solidFill>
                            <a:schemeClr val="tx1"/>
                          </a:solidFill>
                          <a:effectLst/>
                          <a:latin typeface="Times New Roman" panose="02020603050405020304" pitchFamily="18" charset="0"/>
                          <a:cs typeface="Times New Roman" panose="02020603050405020304" pitchFamily="18" charset="0"/>
                        </a:rPr>
                        <a:t>0.9375</a:t>
                      </a:r>
                      <a:endParaRPr lang="en-IN" sz="1200" kern="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en-IN" sz="1200" kern="100" dirty="0">
                          <a:solidFill>
                            <a:schemeClr val="tx1"/>
                          </a:solidFill>
                          <a:effectLst/>
                          <a:latin typeface="Times New Roman" panose="02020603050405020304" pitchFamily="18" charset="0"/>
                          <a:cs typeface="Times New Roman" panose="02020603050405020304" pitchFamily="18" charset="0"/>
                        </a:rPr>
                        <a:t>0.1927</a:t>
                      </a:r>
                      <a:endParaRPr lang="en-IN" sz="1200" kern="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45516355"/>
                  </a:ext>
                </a:extLst>
              </a:tr>
              <a:tr h="257956">
                <a:tc vMerge="1">
                  <a:txBody>
                    <a:bodyPr/>
                    <a:lstStyle/>
                    <a:p>
                      <a:endParaRPr lang="en-IN"/>
                    </a:p>
                  </a:txBody>
                  <a:tcPr/>
                </a:tc>
                <a:tc>
                  <a:txBody>
                    <a:bodyPr/>
                    <a:lstStyle/>
                    <a:p>
                      <a:pPr algn="ctr">
                        <a:lnSpc>
                          <a:spcPct val="150000"/>
                        </a:lnSpc>
                        <a:spcAft>
                          <a:spcPts val="0"/>
                        </a:spcAft>
                      </a:pPr>
                      <a:r>
                        <a:rPr lang="en-IN" sz="1000" kern="100">
                          <a:effectLst/>
                        </a:rPr>
                        <a:t>Testing</a:t>
                      </a:r>
                      <a:endParaRPr lang="en-IN"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en-IN" sz="1000" kern="100">
                          <a:effectLst/>
                        </a:rPr>
                        <a:t>0.9460</a:t>
                      </a:r>
                      <a:endParaRPr lang="en-IN"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en-IN" sz="1000" kern="100" dirty="0">
                          <a:effectLst/>
                        </a:rPr>
                        <a:t>0.1606</a:t>
                      </a:r>
                      <a:endParaRPr lang="en-IN" sz="11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15698053"/>
                  </a:ext>
                </a:extLst>
              </a:tr>
            </a:tbl>
          </a:graphicData>
        </a:graphic>
      </p:graphicFrame>
      <p:sp>
        <p:nvSpPr>
          <p:cNvPr id="6" name="TextBox 5">
            <a:extLst>
              <a:ext uri="{FF2B5EF4-FFF2-40B4-BE49-F238E27FC236}">
                <a16:creationId xmlns:a16="http://schemas.microsoft.com/office/drawing/2014/main" id="{3BB82650-C0B3-4043-9D2F-8FE6D4A55FD5}"/>
              </a:ext>
            </a:extLst>
          </p:cNvPr>
          <p:cNvSpPr txBox="1"/>
          <p:nvPr/>
        </p:nvSpPr>
        <p:spPr>
          <a:xfrm>
            <a:off x="2944239" y="4466662"/>
            <a:ext cx="4586590" cy="338554"/>
          </a:xfrm>
          <a:prstGeom prst="rect">
            <a:avLst/>
          </a:prstGeom>
          <a:noFill/>
        </p:spPr>
        <p:txBody>
          <a:bodyPr wrap="square">
            <a:spAutoFit/>
          </a:bodyPr>
          <a:lstStyle/>
          <a:p>
            <a:r>
              <a:rPr lang="en-US" sz="1600" b="1" dirty="0">
                <a:solidFill>
                  <a:schemeClr val="accent6"/>
                </a:solidFill>
                <a:effectLst/>
                <a:latin typeface="Times New Roman" panose="02020603050405020304" pitchFamily="18" charset="0"/>
                <a:ea typeface="Times New Roman" panose="02020603050405020304" pitchFamily="18" charset="0"/>
              </a:rPr>
              <a:t>Comparing the metrics of different models</a:t>
            </a:r>
            <a:endParaRPr lang="en-IN" sz="1600" dirty="0">
              <a:solidFill>
                <a:schemeClr val="accent6"/>
              </a:solidFill>
            </a:endParaRPr>
          </a:p>
        </p:txBody>
      </p:sp>
    </p:spTree>
    <p:extLst>
      <p:ext uri="{BB962C8B-B14F-4D97-AF65-F5344CB8AC3E}">
        <p14:creationId xmlns:p14="http://schemas.microsoft.com/office/powerpoint/2010/main" val="24687408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82B47C-1A94-4F93-98B7-9C70E2BC7429}"/>
              </a:ext>
            </a:extLst>
          </p:cNvPr>
          <p:cNvSpPr>
            <a:spLocks noGrp="1"/>
          </p:cNvSpPr>
          <p:nvPr>
            <p:ph type="dt" sz="half" idx="10"/>
          </p:nvPr>
        </p:nvSpPr>
        <p:spPr/>
        <p:txBody>
          <a:bodyPr/>
          <a:lstStyle/>
          <a:p>
            <a:pPr>
              <a:defRPr/>
            </a:pPr>
            <a:r>
              <a:rPr lang="en-US" dirty="0"/>
              <a:t>31 May 2024</a:t>
            </a:r>
          </a:p>
        </p:txBody>
      </p:sp>
      <p:sp>
        <p:nvSpPr>
          <p:cNvPr id="5" name="TextBox 4">
            <a:extLst>
              <a:ext uri="{FF2B5EF4-FFF2-40B4-BE49-F238E27FC236}">
                <a16:creationId xmlns:a16="http://schemas.microsoft.com/office/drawing/2014/main" id="{66E0A58A-1440-49F1-9574-0C6205C99F70}"/>
              </a:ext>
            </a:extLst>
          </p:cNvPr>
          <p:cNvSpPr txBox="1"/>
          <p:nvPr/>
        </p:nvSpPr>
        <p:spPr>
          <a:xfrm>
            <a:off x="2430699" y="772796"/>
            <a:ext cx="4282602" cy="584775"/>
          </a:xfrm>
          <a:prstGeom prst="rect">
            <a:avLst/>
          </a:prstGeom>
          <a:noFill/>
        </p:spPr>
        <p:txBody>
          <a:bodyPr wrap="square">
            <a:spAutoFit/>
          </a:bodyPr>
          <a:lstStyle/>
          <a:p>
            <a:pPr marR="127635" lvl="0" algn="ctr">
              <a:buSzPts val="1000"/>
              <a:tabLst>
                <a:tab pos="1522730" algn="l"/>
                <a:tab pos="1523365" algn="l"/>
              </a:tabLst>
            </a:pPr>
            <a:r>
              <a:rPr lang="en-US" sz="3200" b="1" dirty="0">
                <a:ea typeface="Times New Roman" panose="02020603050405020304" pitchFamily="18" charset="0"/>
              </a:rPr>
              <a:t>C</a:t>
            </a:r>
            <a:r>
              <a:rPr lang="en-US" sz="2400" b="1" dirty="0">
                <a:effectLst/>
                <a:latin typeface="Times New Roman" panose="02020603050405020304" pitchFamily="18" charset="0"/>
                <a:ea typeface="Times New Roman" panose="02020603050405020304" pitchFamily="18" charset="0"/>
              </a:rPr>
              <a:t>ONCLUSION</a:t>
            </a:r>
            <a:endParaRPr lang="en-IN" sz="4000" b="1" dirty="0">
              <a:effectLst/>
              <a:latin typeface="Times New Roman" panose="02020603050405020304" pitchFamily="18" charset="0"/>
              <a:ea typeface="Times New Roman" panose="02020603050405020304" pitchFamily="18" charset="0"/>
            </a:endParaRPr>
          </a:p>
        </p:txBody>
      </p:sp>
      <p:sp>
        <p:nvSpPr>
          <p:cNvPr id="7" name="TextBox 6">
            <a:extLst>
              <a:ext uri="{FF2B5EF4-FFF2-40B4-BE49-F238E27FC236}">
                <a16:creationId xmlns:a16="http://schemas.microsoft.com/office/drawing/2014/main" id="{5E81237F-6759-47CE-93EB-02B9F683E974}"/>
              </a:ext>
            </a:extLst>
          </p:cNvPr>
          <p:cNvSpPr txBox="1"/>
          <p:nvPr/>
        </p:nvSpPr>
        <p:spPr>
          <a:xfrm>
            <a:off x="589280" y="1483359"/>
            <a:ext cx="8280400" cy="2585323"/>
          </a:xfrm>
          <a:prstGeom prst="rect">
            <a:avLst/>
          </a:prstGeom>
          <a:noFill/>
        </p:spPr>
        <p:txBody>
          <a:bodyPr wrap="square">
            <a:spAutoFit/>
          </a:bodyPr>
          <a:lstStyle/>
          <a:p>
            <a:pPr algn="just"/>
            <a:r>
              <a:rPr lang="en-US" sz="1600" dirty="0">
                <a:solidFill>
                  <a:schemeClr val="accent6"/>
                </a:solidFill>
                <a:effectLst/>
                <a:latin typeface="Times New Roman" panose="02020603050405020304" pitchFamily="18" charset="0"/>
                <a:ea typeface="Times New Roman" panose="02020603050405020304" pitchFamily="18" charset="0"/>
              </a:rPr>
              <a:t>In conclusion, our study addresses the lag in technological development in dentistry compared to other fields, especially in the context of deep learning methods. We provide the first solution to address this gap by developing a robust model for oral disease classification using internal images. Our research results show the effectiveness of our hybrid model, which achieved an effective accuracy rate of 94.6%. In addition, we translate our research into practical applications by creating a user-friendly website where individuals can upload internal images to predict disease. Our focus on internal imaging demonstrates cost-effectiveness compared to conventional radiographic imaging and makes our approach more suitable for widespread implementation. By ensuring early disease detection, our research enables people to take proactive action and receive timely treatment, ultimately improving oral health outcomes and reducing healthcare costs</a:t>
            </a:r>
            <a:r>
              <a:rPr lang="en-US" sz="1800" dirty="0">
                <a:solidFill>
                  <a:schemeClr val="accent6"/>
                </a:solidFill>
                <a:effectLst/>
                <a:latin typeface="Times New Roman" panose="02020603050405020304" pitchFamily="18" charset="0"/>
                <a:ea typeface="Times New Roman" panose="02020603050405020304" pitchFamily="18" charset="0"/>
              </a:rPr>
              <a:t>.</a:t>
            </a:r>
            <a:endParaRPr lang="en-IN" sz="1800" dirty="0">
              <a:solidFill>
                <a:schemeClr val="accent6"/>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843292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738290" y="1701800"/>
            <a:ext cx="3814910" cy="2857500"/>
          </a:xfrm>
          <a:prstGeom prst="rect">
            <a:avLst/>
          </a:prstGeom>
        </p:spPr>
      </p:pic>
    </p:spTree>
    <p:extLst>
      <p:ext uri="{BB962C8B-B14F-4D97-AF65-F5344CB8AC3E}">
        <p14:creationId xmlns:p14="http://schemas.microsoft.com/office/powerpoint/2010/main" val="228473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Line 2"/>
          <p:cNvSpPr>
            <a:spLocks noChangeShapeType="1"/>
          </p:cNvSpPr>
          <p:nvPr/>
        </p:nvSpPr>
        <p:spPr bwMode="auto">
          <a:xfrm>
            <a:off x="457200" y="685800"/>
            <a:ext cx="8001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dirty="0"/>
          </a:p>
        </p:txBody>
      </p:sp>
      <p:sp>
        <p:nvSpPr>
          <p:cNvPr id="2" name="TextBox 1">
            <a:extLst>
              <a:ext uri="{FF2B5EF4-FFF2-40B4-BE49-F238E27FC236}">
                <a16:creationId xmlns:a16="http://schemas.microsoft.com/office/drawing/2014/main" id="{C150B570-D492-0AB5-9950-FEAD29C47484}"/>
              </a:ext>
            </a:extLst>
          </p:cNvPr>
          <p:cNvSpPr txBox="1"/>
          <p:nvPr/>
        </p:nvSpPr>
        <p:spPr>
          <a:xfrm>
            <a:off x="1274323" y="1031138"/>
            <a:ext cx="6663447" cy="830997"/>
          </a:xfrm>
          <a:prstGeom prst="rect">
            <a:avLst/>
          </a:prstGeom>
          <a:noFill/>
        </p:spPr>
        <p:txBody>
          <a:bodyPr wrap="square" rtlCol="0">
            <a:spAutoFit/>
          </a:bodyPr>
          <a:lstStyle/>
          <a:p>
            <a:pPr algn="ctr"/>
            <a:r>
              <a:rPr lang="en-US" b="1" dirty="0">
                <a:solidFill>
                  <a:schemeClr val="tx1"/>
                </a:solidFill>
              </a:rPr>
              <a:t> </a:t>
            </a:r>
            <a:r>
              <a:rPr lang="en-US" sz="2400" b="1" dirty="0">
                <a:solidFill>
                  <a:schemeClr val="tx1"/>
                </a:solidFill>
                <a:effectLst/>
                <a:latin typeface="Times New Roman" panose="02020603050405020304" pitchFamily="18" charset="0"/>
                <a:ea typeface="Times New Roman" panose="02020603050405020304" pitchFamily="18" charset="0"/>
              </a:rPr>
              <a:t>Oral Diseases Classification Using Dental Images: A Hybrid Methodology</a:t>
            </a:r>
            <a:endParaRPr lang="en-US" b="1" dirty="0">
              <a:solidFill>
                <a:schemeClr val="tx1"/>
              </a:solidFill>
            </a:endParaRPr>
          </a:p>
        </p:txBody>
      </p:sp>
      <p:sp>
        <p:nvSpPr>
          <p:cNvPr id="3" name="TextBox 2">
            <a:extLst>
              <a:ext uri="{FF2B5EF4-FFF2-40B4-BE49-F238E27FC236}">
                <a16:creationId xmlns:a16="http://schemas.microsoft.com/office/drawing/2014/main" id="{C4C152D1-FDF5-ABD6-68B2-BBE92324D783}"/>
              </a:ext>
            </a:extLst>
          </p:cNvPr>
          <p:cNvSpPr txBox="1"/>
          <p:nvPr/>
        </p:nvSpPr>
        <p:spPr>
          <a:xfrm>
            <a:off x="2112919" y="2003897"/>
            <a:ext cx="5557388" cy="1938992"/>
          </a:xfrm>
          <a:prstGeom prst="rect">
            <a:avLst/>
          </a:prstGeom>
          <a:noFill/>
        </p:spPr>
        <p:txBody>
          <a:bodyPr wrap="square" rtlCol="0">
            <a:spAutoFit/>
          </a:bodyPr>
          <a:lstStyle/>
          <a:p>
            <a:r>
              <a:rPr lang="en-US" dirty="0"/>
              <a:t>1.</a:t>
            </a:r>
            <a:r>
              <a:rPr lang="en-US" dirty="0">
                <a:effectLst/>
                <a:latin typeface="Times New Roman" panose="02020603050405020304" pitchFamily="18" charset="0"/>
                <a:ea typeface="Times New Roman" panose="02020603050405020304" pitchFamily="18" charset="0"/>
              </a:rPr>
              <a:t> T.U S </a:t>
            </a:r>
            <a:r>
              <a:rPr lang="en-US" dirty="0" err="1">
                <a:effectLst/>
                <a:latin typeface="Times New Roman" panose="02020603050405020304" pitchFamily="18" charset="0"/>
                <a:ea typeface="Times New Roman" panose="02020603050405020304" pitchFamily="18" charset="0"/>
              </a:rPr>
              <a:t>S</a:t>
            </a:r>
            <a:r>
              <a:rPr lang="en-US" dirty="0">
                <a:effectLst/>
                <a:latin typeface="Times New Roman" panose="02020603050405020304" pitchFamily="18" charset="0"/>
                <a:ea typeface="Times New Roman" panose="02020603050405020304" pitchFamily="18" charset="0"/>
              </a:rPr>
              <a:t> N L Durga Devi</a:t>
            </a:r>
            <a:r>
              <a:rPr lang="en-IN" dirty="0">
                <a:ea typeface="Times New Roman" panose="02020603050405020304" pitchFamily="18" charset="0"/>
              </a:rPr>
              <a:t> </a:t>
            </a:r>
            <a:r>
              <a:rPr lang="en-US" dirty="0"/>
              <a:t>(21341A05I2)</a:t>
            </a:r>
          </a:p>
          <a:p>
            <a:r>
              <a:rPr lang="en-US" dirty="0"/>
              <a:t>2.</a:t>
            </a:r>
            <a:r>
              <a:rPr lang="en-US" dirty="0">
                <a:effectLst/>
                <a:latin typeface="Times New Roman" panose="02020603050405020304" pitchFamily="18" charset="0"/>
                <a:ea typeface="Times New Roman" panose="02020603050405020304" pitchFamily="18" charset="0"/>
              </a:rPr>
              <a:t> P. Balaji        </a:t>
            </a:r>
            <a:r>
              <a:rPr lang="en-US" dirty="0"/>
              <a:t>(21341A05D9) </a:t>
            </a:r>
          </a:p>
          <a:p>
            <a:r>
              <a:rPr lang="en-US" dirty="0"/>
              <a:t>3.</a:t>
            </a:r>
            <a:r>
              <a:rPr lang="en-US" dirty="0">
                <a:effectLst/>
                <a:latin typeface="Times New Roman" panose="02020603050405020304" pitchFamily="18" charset="0"/>
                <a:ea typeface="Times New Roman" panose="02020603050405020304" pitchFamily="18" charset="0"/>
              </a:rPr>
              <a:t> Y. </a:t>
            </a:r>
            <a:r>
              <a:rPr lang="en-US" dirty="0" err="1">
                <a:effectLst/>
                <a:latin typeface="Times New Roman" panose="02020603050405020304" pitchFamily="18" charset="0"/>
                <a:ea typeface="Times New Roman" panose="02020603050405020304" pitchFamily="18" charset="0"/>
              </a:rPr>
              <a:t>Eswari</a:t>
            </a:r>
            <a:r>
              <a:rPr lang="en-US" dirty="0">
                <a:effectLst/>
                <a:latin typeface="Times New Roman" panose="02020603050405020304" pitchFamily="18" charset="0"/>
                <a:ea typeface="Times New Roman" panose="02020603050405020304" pitchFamily="18" charset="0"/>
              </a:rPr>
              <a:t>      </a:t>
            </a:r>
            <a:r>
              <a:rPr lang="en-US" dirty="0"/>
              <a:t>(21341A05J7) </a:t>
            </a:r>
          </a:p>
          <a:p>
            <a:r>
              <a:rPr lang="en-US" dirty="0"/>
              <a:t>4.</a:t>
            </a:r>
            <a:r>
              <a:rPr lang="en-US" dirty="0">
                <a:effectLst/>
                <a:latin typeface="Times New Roman" panose="02020603050405020304" pitchFamily="18" charset="0"/>
                <a:ea typeface="Times New Roman" panose="02020603050405020304" pitchFamily="18" charset="0"/>
              </a:rPr>
              <a:t>G. Jagadeesh </a:t>
            </a:r>
            <a:r>
              <a:rPr lang="en-US" dirty="0"/>
              <a:t>(22345A0519) </a:t>
            </a:r>
          </a:p>
          <a:p>
            <a:r>
              <a:rPr lang="en-US" dirty="0"/>
              <a:t>5. R. </a:t>
            </a:r>
            <a:r>
              <a:rPr lang="en-US" dirty="0">
                <a:effectLst/>
                <a:latin typeface="Times New Roman" panose="02020603050405020304" pitchFamily="18" charset="0"/>
                <a:ea typeface="Times New Roman" panose="02020603050405020304" pitchFamily="18" charset="0"/>
              </a:rPr>
              <a:t>Prasad      </a:t>
            </a:r>
            <a:r>
              <a:rPr lang="en-US" dirty="0"/>
              <a:t>(22345A0517)</a:t>
            </a:r>
          </a:p>
        </p:txBody>
      </p:sp>
      <p:sp>
        <p:nvSpPr>
          <p:cNvPr id="5" name="TextBox 4">
            <a:extLst>
              <a:ext uri="{FF2B5EF4-FFF2-40B4-BE49-F238E27FC236}">
                <a16:creationId xmlns:a16="http://schemas.microsoft.com/office/drawing/2014/main" id="{220E0BE4-9EEF-8564-1F2F-B5002CC64135}"/>
              </a:ext>
            </a:extLst>
          </p:cNvPr>
          <p:cNvSpPr txBox="1"/>
          <p:nvPr/>
        </p:nvSpPr>
        <p:spPr>
          <a:xfrm>
            <a:off x="2256818" y="4496457"/>
            <a:ext cx="4066161" cy="1585049"/>
          </a:xfrm>
          <a:prstGeom prst="rect">
            <a:avLst/>
          </a:prstGeom>
          <a:noFill/>
        </p:spPr>
        <p:txBody>
          <a:bodyPr wrap="square">
            <a:spAutoFit/>
          </a:bodyPr>
          <a:lstStyle/>
          <a:p>
            <a:pPr algn="ctr"/>
            <a:r>
              <a:rPr lang="en-US" sz="2400" b="1" dirty="0">
                <a:solidFill>
                  <a:srgbClr val="C00000"/>
                </a:solidFill>
                <a:cs typeface="Times New Roman" panose="02020603050405020304" pitchFamily="18" charset="0"/>
              </a:rPr>
              <a:t>Under the guidance of</a:t>
            </a:r>
          </a:p>
          <a:p>
            <a:pPr marL="200025" marR="24130" algn="ctr">
              <a:lnSpc>
                <a:spcPts val="1035"/>
              </a:lnSpc>
              <a:spcBef>
                <a:spcPts val="460"/>
              </a:spcBef>
              <a:spcAft>
                <a:spcPts val="0"/>
              </a:spcAft>
            </a:pPr>
            <a:endParaRPr lang="en-US" b="1" dirty="0">
              <a:solidFill>
                <a:srgbClr val="00B050"/>
              </a:solidFill>
              <a:ea typeface="Times New Roman" panose="02020603050405020304" pitchFamily="18" charset="0"/>
            </a:endParaRPr>
          </a:p>
          <a:p>
            <a:pPr marL="200025" marR="24130" algn="ctr">
              <a:lnSpc>
                <a:spcPts val="1035"/>
              </a:lnSpc>
              <a:spcBef>
                <a:spcPts val="460"/>
              </a:spcBef>
              <a:spcAft>
                <a:spcPts val="0"/>
              </a:spcAft>
            </a:pPr>
            <a:r>
              <a:rPr lang="en-US" b="1" dirty="0">
                <a:solidFill>
                  <a:srgbClr val="00B050"/>
                </a:solidFill>
                <a:effectLst/>
                <a:latin typeface="Times New Roman" panose="02020603050405020304" pitchFamily="18" charset="0"/>
                <a:ea typeface="Times New Roman" panose="02020603050405020304" pitchFamily="18" charset="0"/>
              </a:rPr>
              <a:t>Mr. S. Nirmala</a:t>
            </a:r>
            <a:endParaRPr lang="en-IN" b="1" dirty="0">
              <a:solidFill>
                <a:srgbClr val="00B050"/>
              </a:solidFill>
              <a:effectLst/>
              <a:latin typeface="Times New Roman" panose="02020603050405020304" pitchFamily="18" charset="0"/>
              <a:ea typeface="Times New Roman" panose="02020603050405020304" pitchFamily="18" charset="0"/>
            </a:endParaRPr>
          </a:p>
          <a:p>
            <a:pPr algn="ctr"/>
            <a:r>
              <a:rPr lang="en-US" b="1" dirty="0">
                <a:solidFill>
                  <a:srgbClr val="00B050"/>
                </a:solidFill>
                <a:cs typeface="Times New Roman" panose="02020603050405020304" pitchFamily="18" charset="0"/>
              </a:rPr>
              <a:t>Assistant Professor </a:t>
            </a:r>
          </a:p>
          <a:p>
            <a:pPr algn="ctr"/>
            <a:r>
              <a:rPr lang="en-US" b="1" dirty="0">
                <a:solidFill>
                  <a:srgbClr val="00B050"/>
                </a:solidFill>
                <a:cs typeface="Times New Roman" panose="02020603050405020304" pitchFamily="18" charset="0"/>
              </a:rPr>
              <a:t>GMR Institute of Technology </a:t>
            </a:r>
          </a:p>
        </p:txBody>
      </p:sp>
    </p:spTree>
    <p:extLst>
      <p:ext uri="{BB962C8B-B14F-4D97-AF65-F5344CB8AC3E}">
        <p14:creationId xmlns:p14="http://schemas.microsoft.com/office/powerpoint/2010/main" val="860349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4F756A-DCC4-4037-0F49-84C8EBEEE1DA}"/>
              </a:ext>
            </a:extLst>
          </p:cNvPr>
          <p:cNvSpPr txBox="1"/>
          <p:nvPr/>
        </p:nvSpPr>
        <p:spPr>
          <a:xfrm>
            <a:off x="3639670" y="717698"/>
            <a:ext cx="2635624" cy="457200"/>
          </a:xfrm>
          <a:prstGeom prst="rect">
            <a:avLst/>
          </a:prstGeom>
          <a:noFill/>
        </p:spPr>
        <p:txBody>
          <a:bodyPr wrap="square" rtlCol="0">
            <a:spAutoFit/>
          </a:bodyPr>
          <a:lstStyle/>
          <a:p>
            <a:r>
              <a:rPr lang="en-IN" b="1" dirty="0"/>
              <a:t>ABSTRACT </a:t>
            </a:r>
          </a:p>
        </p:txBody>
      </p:sp>
      <p:sp>
        <p:nvSpPr>
          <p:cNvPr id="3" name="TextBox 2">
            <a:extLst>
              <a:ext uri="{FF2B5EF4-FFF2-40B4-BE49-F238E27FC236}">
                <a16:creationId xmlns:a16="http://schemas.microsoft.com/office/drawing/2014/main" id="{3339A185-0E02-10AC-9F87-B81AD81BF152}"/>
              </a:ext>
            </a:extLst>
          </p:cNvPr>
          <p:cNvSpPr txBox="1"/>
          <p:nvPr/>
        </p:nvSpPr>
        <p:spPr>
          <a:xfrm>
            <a:off x="518160" y="1174898"/>
            <a:ext cx="8270240" cy="5324535"/>
          </a:xfrm>
          <a:prstGeom prst="rect">
            <a:avLst/>
          </a:prstGeom>
          <a:noFill/>
        </p:spPr>
        <p:txBody>
          <a:bodyPr wrap="square" rtlCol="0">
            <a:spAutoFit/>
          </a:bodyPr>
          <a:lstStyle/>
          <a:p>
            <a:pPr marR="24130" algn="just"/>
            <a:r>
              <a:rPr lang="en-US" sz="1600" dirty="0">
                <a:effectLst/>
                <a:latin typeface="Times New Roman" panose="02020603050405020304" pitchFamily="18" charset="0"/>
                <a:ea typeface="Times New Roman" panose="02020603050405020304" pitchFamily="18" charset="0"/>
              </a:rPr>
              <a:t>Oral diseases are often not diagnosed, which can have a negative impact on health. In this study, we use a deep learning method for internal image-based oral disease detection. Our approach proposes a hybrid methodology that combines EfficientNet for feature extraction and Channel Block Attention Module (CBAM) for classification. We use a two-step procedure: first we use EfficientNet to extract features from the last layer, then we use CBAM for classification. A hybrid approach uses attention mechanisms and feature extraction to improve accuracy. Once the disease is classified, we will recommend treatment or preventive measures to reduce the effects of the disease. Our approach uses deep learning algorithms and internal imaging techniques to provide early diagnosis and preventative measures. The accuracy of our hybrid model is 94.6%. The site effectively categorizes uploaded images into each of the five disease classifications and recommends preventative measures for each disease. In addition to using intraoral images to diagnose diseases, the website also uses symptoms to classify diseases into seven classifications. There are a total of 19 distinct symptoms in this study, from which the user can choose any three to recognise the disease and recommend the right kind of treatment. It uses deep learning algorithms and a hybrid approach to combat oral diseases, providing a useful tool for individuals and health professionals.</a:t>
            </a:r>
          </a:p>
          <a:p>
            <a:pPr marR="24130" algn="just"/>
            <a:endParaRPr lang="en-US" sz="1600" dirty="0">
              <a:effectLst/>
              <a:latin typeface="Times New Roman" panose="02020603050405020304" pitchFamily="18" charset="0"/>
              <a:ea typeface="Times New Roman" panose="02020603050405020304" pitchFamily="18" charset="0"/>
            </a:endParaRPr>
          </a:p>
          <a:p>
            <a:pPr marR="24130" algn="just"/>
            <a:endParaRPr lang="en-US" sz="1600" dirty="0">
              <a:cs typeface="Times New Roman" pitchFamily="18" charset="0"/>
            </a:endParaRPr>
          </a:p>
          <a:p>
            <a:pPr marR="25400" algn="just">
              <a:spcBef>
                <a:spcPts val="5"/>
              </a:spcBef>
              <a:spcAft>
                <a:spcPts val="0"/>
              </a:spcAft>
            </a:pPr>
            <a:r>
              <a:rPr lang="en-US" sz="1600" dirty="0">
                <a:effectLst/>
                <a:latin typeface="Times New Roman" panose="02020603050405020304" pitchFamily="18" charset="0"/>
                <a:ea typeface="Times New Roman" panose="02020603050405020304" pitchFamily="18" charset="0"/>
              </a:rPr>
              <a:t>K</a:t>
            </a:r>
            <a:r>
              <a:rPr lang="en-US" sz="1600" b="1" dirty="0">
                <a:effectLst/>
                <a:latin typeface="Times New Roman" panose="02020603050405020304" pitchFamily="18" charset="0"/>
                <a:ea typeface="Times New Roman" panose="02020603050405020304" pitchFamily="18" charset="0"/>
              </a:rPr>
              <a:t>eywords: </a:t>
            </a:r>
            <a:r>
              <a:rPr lang="en-US" sz="1600" dirty="0">
                <a:effectLst/>
                <a:latin typeface="Times New Roman" panose="02020603050405020304" pitchFamily="18" charset="0"/>
                <a:ea typeface="Times New Roman" panose="02020603050405020304" pitchFamily="18" charset="0"/>
              </a:rPr>
              <a:t>Healthcare, Dentistry, Classification, Image analysis, oral diseases, Deep learning, Hybrid methodology, Intraoral Images ,Symptoms.</a:t>
            </a:r>
            <a:endParaRPr lang="en-IN" sz="1600" dirty="0">
              <a:effectLst/>
              <a:latin typeface="Times New Roman" panose="02020603050405020304" pitchFamily="18" charset="0"/>
              <a:ea typeface="Times New Roman" panose="02020603050405020304" pitchFamily="18" charset="0"/>
            </a:endParaRPr>
          </a:p>
          <a:p>
            <a:pPr algn="just"/>
            <a:endParaRPr lang="en-US" sz="2000" dirty="0">
              <a:cs typeface="Times New Roman" pitchFamily="18" charset="0"/>
            </a:endParaRPr>
          </a:p>
        </p:txBody>
      </p:sp>
    </p:spTree>
    <p:extLst>
      <p:ext uri="{BB962C8B-B14F-4D97-AF65-F5344CB8AC3E}">
        <p14:creationId xmlns:p14="http://schemas.microsoft.com/office/powerpoint/2010/main" val="1874051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515565" y="680937"/>
            <a:ext cx="8133527" cy="461665"/>
          </a:xfrm>
          <a:prstGeom prst="rect">
            <a:avLst/>
          </a:prstGeom>
          <a:noFill/>
        </p:spPr>
        <p:txBody>
          <a:bodyPr wrap="square" rtlCol="0">
            <a:spAutoFit/>
          </a:bodyPr>
          <a:lstStyle/>
          <a:p>
            <a:pPr algn="ctr"/>
            <a:r>
              <a:rPr lang="en-US" b="1" dirty="0"/>
              <a:t>INTRODUCTION</a:t>
            </a:r>
          </a:p>
        </p:txBody>
      </p:sp>
      <p:sp>
        <p:nvSpPr>
          <p:cNvPr id="15" name="TextBox 14">
            <a:extLst>
              <a:ext uri="{FF2B5EF4-FFF2-40B4-BE49-F238E27FC236}">
                <a16:creationId xmlns:a16="http://schemas.microsoft.com/office/drawing/2014/main" id="{E1BF544B-AAA9-467E-84E9-691BC1445202}"/>
              </a:ext>
            </a:extLst>
          </p:cNvPr>
          <p:cNvSpPr txBox="1"/>
          <p:nvPr/>
        </p:nvSpPr>
        <p:spPr>
          <a:xfrm>
            <a:off x="599440" y="1280160"/>
            <a:ext cx="8133527" cy="4745460"/>
          </a:xfrm>
          <a:prstGeom prst="rect">
            <a:avLst/>
          </a:prstGeom>
          <a:noFill/>
        </p:spPr>
        <p:txBody>
          <a:bodyPr wrap="square">
            <a:spAutoFit/>
          </a:bodyPr>
          <a:lstStyle/>
          <a:p>
            <a:pPr algn="just"/>
            <a:r>
              <a:rPr lang="en-US" sz="1600" dirty="0">
                <a:effectLst/>
                <a:latin typeface="Times New Roman" panose="02020603050405020304" pitchFamily="18" charset="0"/>
                <a:ea typeface="Times New Roman" panose="02020603050405020304" pitchFamily="18" charset="0"/>
              </a:rPr>
              <a:t>A substantial global health burden, oral illnesses impact millions of individuals globally. In order to effectively manage this problem and avoid consequences, an immediate and precise diagnosis is essential. In  modern  era, advances in artificial intelligence (AI) and image processing have led to innovative approaches to detecting oral diseases. The integration of deep learning techniques has revolutionized several areas of medicine, especially in diagnostic imaging and disease detection .While disciplines such as radiology and pathology have seen advances in deep learning, the adoption of this technology in dentistry has been slower. However, the potential impact of deep learning techniques in dentistry field, particularly when it comes to using dental images to diagnose oral illnesses. Deep learning developments have greatly advanced medical specialty analysis, leading to more accurate and efficient disease diagnosis in many specialties. Conversely, despite the need for better methods to diagnose oral diseases, dentistry has lagged behind in taking advantage of these technological advances.</a:t>
            </a:r>
            <a:endParaRPr lang="en-US" sz="1600" dirty="0">
              <a:ea typeface="Times New Roman" panose="02020603050405020304" pitchFamily="18" charset="0"/>
            </a:endParaRPr>
          </a:p>
          <a:p>
            <a:pPr algn="just"/>
            <a:endParaRPr lang="en-US" sz="1600" dirty="0">
              <a:effectLst/>
              <a:latin typeface="Times New Roman" panose="02020603050405020304" pitchFamily="18" charset="0"/>
              <a:ea typeface="Times New Roman" panose="02020603050405020304" pitchFamily="18" charset="0"/>
            </a:endParaRPr>
          </a:p>
          <a:p>
            <a:pPr algn="just"/>
            <a:r>
              <a:rPr lang="en-US" sz="1600" dirty="0">
                <a:effectLst/>
                <a:latin typeface="Times New Roman" panose="02020603050405020304" pitchFamily="18" charset="0"/>
                <a:ea typeface="Times New Roman" panose="02020603050405020304" pitchFamily="18" charset="0"/>
              </a:rPr>
              <a:t>Undiagnosed oral diseases such as periodontal disease, tooth decay, and mouth ulcers can have serious consequences if left untreated. If left untreated, gum disease can progress to periodontitis, causing irreparable damage to the tooth's supporting structures. Tooth decay, commonly known as tooth decay, can lead to tooth loss and systemic health problems if not treated immediately. Mouth ulcers, although usually benign, can be a symptom of a systemic condition or oral cavity, highlighting the importance of timely diagnosis.</a:t>
            </a:r>
            <a:endParaRPr lang="en-IN" sz="1600" dirty="0">
              <a:effectLst/>
              <a:latin typeface="Times New Roman" panose="02020603050405020304" pitchFamily="18" charset="0"/>
              <a:ea typeface="Times New Roman" panose="02020603050405020304" pitchFamily="18" charset="0"/>
            </a:endParaRPr>
          </a:p>
        </p:txBody>
      </p:sp>
      <p:sp>
        <p:nvSpPr>
          <p:cNvPr id="16" name="TextBox 15">
            <a:extLst>
              <a:ext uri="{FF2B5EF4-FFF2-40B4-BE49-F238E27FC236}">
                <a16:creationId xmlns:a16="http://schemas.microsoft.com/office/drawing/2014/main" id="{AD6D2209-778B-49C7-9B9A-A7419894ED96}"/>
              </a:ext>
            </a:extLst>
          </p:cNvPr>
          <p:cNvSpPr txBox="1"/>
          <p:nvPr/>
        </p:nvSpPr>
        <p:spPr>
          <a:xfrm>
            <a:off x="690664" y="6527260"/>
            <a:ext cx="1060315" cy="276999"/>
          </a:xfrm>
          <a:prstGeom prst="rect">
            <a:avLst/>
          </a:prstGeom>
          <a:noFill/>
        </p:spPr>
        <p:txBody>
          <a:bodyPr wrap="square">
            <a:spAutoFit/>
          </a:bodyPr>
          <a:lstStyle/>
          <a:p>
            <a:r>
              <a:rPr lang="en-US" sz="1200" dirty="0">
                <a:solidFill>
                  <a:schemeClr val="tx1"/>
                </a:solidFill>
              </a:rPr>
              <a:t>31 May 2024</a:t>
            </a:r>
            <a:endParaRPr lang="en-IN" sz="1200"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D18839-5011-4905-B06E-069B6F6F9D13}"/>
              </a:ext>
            </a:extLst>
          </p:cNvPr>
          <p:cNvSpPr>
            <a:spLocks noGrp="1"/>
          </p:cNvSpPr>
          <p:nvPr>
            <p:ph type="dt" sz="half" idx="10"/>
          </p:nvPr>
        </p:nvSpPr>
        <p:spPr>
          <a:xfrm rot="5400000">
            <a:off x="1039390" y="5772051"/>
            <a:ext cx="381000" cy="1565615"/>
          </a:xfrm>
        </p:spPr>
        <p:txBody>
          <a:bodyPr/>
          <a:lstStyle/>
          <a:p>
            <a:pPr>
              <a:defRPr/>
            </a:pPr>
            <a:r>
              <a:rPr lang="en-US" dirty="0"/>
              <a:t>31 May 2024</a:t>
            </a:r>
          </a:p>
        </p:txBody>
      </p:sp>
      <p:sp>
        <p:nvSpPr>
          <p:cNvPr id="5" name="TextBox 4">
            <a:extLst>
              <a:ext uri="{FF2B5EF4-FFF2-40B4-BE49-F238E27FC236}">
                <a16:creationId xmlns:a16="http://schemas.microsoft.com/office/drawing/2014/main" id="{8CE5712F-CD6E-4DEB-A335-9C3A81A0C4F5}"/>
              </a:ext>
            </a:extLst>
          </p:cNvPr>
          <p:cNvSpPr txBox="1"/>
          <p:nvPr/>
        </p:nvSpPr>
        <p:spPr>
          <a:xfrm>
            <a:off x="609600" y="1178560"/>
            <a:ext cx="8199120" cy="4770537"/>
          </a:xfrm>
          <a:prstGeom prst="rect">
            <a:avLst/>
          </a:prstGeom>
          <a:noFill/>
        </p:spPr>
        <p:txBody>
          <a:bodyPr wrap="square">
            <a:spAutoFit/>
          </a:bodyPr>
          <a:lstStyle/>
          <a:p>
            <a:pPr algn="just"/>
            <a:r>
              <a:rPr lang="en-US" sz="1600" dirty="0">
                <a:effectLst/>
                <a:latin typeface="Times New Roman" panose="02020603050405020304" pitchFamily="18" charset="0"/>
                <a:ea typeface="Times New Roman" panose="02020603050405020304" pitchFamily="18" charset="0"/>
              </a:rPr>
              <a:t>To diagnose oral disease in the past, dentists have depended on palpation, visual inspection, and radiographic imaging. Although these methods remain indispensable in clinical practice, they are not without limitations. Visual examination can miss early signs of disease, especially in inaccessible areas, while radiographic imaging techniques such as X-rays are expensive and can expose patients to ionizing radiation. Furthermore, relying on the subjective judgments of clinicians introduces variability and can lead to missed diagnoses . Public ignorance about the importance of regular dental checkups and the potential consequences of untreated oral disease fuel this problem. Too many people wait until their symptoms are worse before seeking dental care, which can lead to delayed diagnosis and worsening of oral health problems. New approaches using deep learning and computational imaging in dentistry are needed to overcome these barriers to early diagnosis.</a:t>
            </a:r>
          </a:p>
          <a:p>
            <a:pPr algn="just"/>
            <a:endParaRPr lang="en-US" sz="1600" dirty="0">
              <a:effectLst/>
              <a:latin typeface="Times New Roman" panose="02020603050405020304" pitchFamily="18" charset="0"/>
              <a:ea typeface="Times New Roman" panose="02020603050405020304" pitchFamily="18" charset="0"/>
            </a:endParaRPr>
          </a:p>
          <a:p>
            <a:pPr algn="just"/>
            <a:r>
              <a:rPr lang="en-US" sz="1600" dirty="0">
                <a:effectLst/>
                <a:latin typeface="Times New Roman" panose="02020603050405020304" pitchFamily="18" charset="0"/>
                <a:ea typeface="Times New Roman" panose="02020603050405020304" pitchFamily="18" charset="0"/>
              </a:rPr>
              <a:t>In this context, the development of an intelligent machine for oral diseases detection using dental images represents a significant step towards improving oral healthcare outcomes. By leveraging a hybrid methodology that integrates deep learning algorithms for feature extraction and classification, this research aims to enhance the accuracy and efficiency of oral diseases diagnosis. Through early detection and intervention facilitated by intelligent machines, the burden of oral diseases can be mitigated, resulting in better patient outcomes and lower medical expenses.</a:t>
            </a:r>
          </a:p>
        </p:txBody>
      </p:sp>
    </p:spTree>
    <p:extLst>
      <p:ext uri="{BB962C8B-B14F-4D97-AF65-F5344CB8AC3E}">
        <p14:creationId xmlns:p14="http://schemas.microsoft.com/office/powerpoint/2010/main" val="1161705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42317" y="1200826"/>
            <a:ext cx="8215603" cy="1815882"/>
          </a:xfrm>
          <a:prstGeom prst="rect">
            <a:avLst/>
          </a:prstGeom>
          <a:noFill/>
        </p:spPr>
        <p:txBody>
          <a:bodyPr wrap="square" rtlCol="0">
            <a:spAutoFit/>
          </a:bodyPr>
          <a:lstStyle/>
          <a:p>
            <a:pPr algn="just"/>
            <a:r>
              <a:rPr lang="en-US" sz="1600" dirty="0">
                <a:effectLst/>
                <a:latin typeface="Times New Roman" panose="02020603050405020304" pitchFamily="18" charset="0"/>
                <a:ea typeface="Times New Roman" panose="02020603050405020304" pitchFamily="18" charset="0"/>
              </a:rPr>
              <a:t>The methodology used in this approach is a hybrid methodology where the output of one model is given as input to another model to perform a better classification. Our study used intraoral images and examined five different disease classes. In a dataset of five classes, three represent diseases, one represents conditions, and the rest represent health. The below figure shows the methodology we followed in this study.</a:t>
            </a:r>
            <a:endParaRPr lang="en-IN" sz="1600" dirty="0">
              <a:effectLst/>
              <a:latin typeface="Times New Roman" panose="02020603050405020304" pitchFamily="18" charset="0"/>
              <a:ea typeface="Times New Roman" panose="02020603050405020304" pitchFamily="18" charset="0"/>
            </a:endParaRPr>
          </a:p>
          <a:p>
            <a:pPr algn="just"/>
            <a:br>
              <a:rPr lang="en-US" sz="1600" dirty="0"/>
            </a:br>
            <a:endParaRPr lang="en-US" sz="1600" dirty="0"/>
          </a:p>
        </p:txBody>
      </p:sp>
      <p:sp>
        <p:nvSpPr>
          <p:cNvPr id="2" name="TextBox 1">
            <a:extLst>
              <a:ext uri="{FF2B5EF4-FFF2-40B4-BE49-F238E27FC236}">
                <a16:creationId xmlns:a16="http://schemas.microsoft.com/office/drawing/2014/main" id="{4CA9372E-064A-9CC3-BAC9-B0946B827DFB}"/>
              </a:ext>
            </a:extLst>
          </p:cNvPr>
          <p:cNvSpPr txBox="1"/>
          <p:nvPr/>
        </p:nvSpPr>
        <p:spPr>
          <a:xfrm>
            <a:off x="3273406" y="709237"/>
            <a:ext cx="2932841" cy="461665"/>
          </a:xfrm>
          <a:prstGeom prst="rect">
            <a:avLst/>
          </a:prstGeom>
          <a:noFill/>
        </p:spPr>
        <p:txBody>
          <a:bodyPr wrap="square" rtlCol="0">
            <a:spAutoFit/>
          </a:bodyPr>
          <a:lstStyle/>
          <a:p>
            <a:r>
              <a:rPr lang="en-US" b="1" dirty="0">
                <a:effectLst/>
                <a:latin typeface="Times New Roman" panose="02020603050405020304" pitchFamily="18" charset="0"/>
                <a:ea typeface="Times New Roman" panose="02020603050405020304" pitchFamily="18" charset="0"/>
              </a:rPr>
              <a:t>METHODOLOGY</a:t>
            </a:r>
            <a:endParaRPr lang="en-IN" b="1" dirty="0">
              <a:effectLst/>
              <a:latin typeface="Times New Roman" panose="02020603050405020304" pitchFamily="18" charset="0"/>
              <a:ea typeface="Times New Roman" panose="02020603050405020304" pitchFamily="18" charset="0"/>
            </a:endParaRPr>
          </a:p>
        </p:txBody>
      </p:sp>
      <p:pic>
        <p:nvPicPr>
          <p:cNvPr id="5" name="Picture 4">
            <a:extLst>
              <a:ext uri="{FF2B5EF4-FFF2-40B4-BE49-F238E27FC236}">
                <a16:creationId xmlns:a16="http://schemas.microsoft.com/office/drawing/2014/main" id="{68F86CC3-4FF3-4E08-A013-1AF177A8A9BB}"/>
              </a:ext>
            </a:extLst>
          </p:cNvPr>
          <p:cNvPicPr/>
          <p:nvPr/>
        </p:nvPicPr>
        <p:blipFill>
          <a:blip r:embed="rId2"/>
          <a:stretch>
            <a:fillRect/>
          </a:stretch>
        </p:blipFill>
        <p:spPr>
          <a:xfrm>
            <a:off x="1023859" y="2626466"/>
            <a:ext cx="7237380" cy="3132308"/>
          </a:xfrm>
          <a:prstGeom prst="rect">
            <a:avLst/>
          </a:prstGeom>
        </p:spPr>
      </p:pic>
      <p:sp>
        <p:nvSpPr>
          <p:cNvPr id="7" name="TextBox 6">
            <a:extLst>
              <a:ext uri="{FF2B5EF4-FFF2-40B4-BE49-F238E27FC236}">
                <a16:creationId xmlns:a16="http://schemas.microsoft.com/office/drawing/2014/main" id="{CC7B37F3-BBF3-4178-943A-332B1C1D3360}"/>
              </a:ext>
            </a:extLst>
          </p:cNvPr>
          <p:cNvSpPr txBox="1"/>
          <p:nvPr/>
        </p:nvSpPr>
        <p:spPr>
          <a:xfrm>
            <a:off x="2869660" y="5965502"/>
            <a:ext cx="3463046" cy="338554"/>
          </a:xfrm>
          <a:prstGeom prst="rect">
            <a:avLst/>
          </a:prstGeom>
          <a:noFill/>
        </p:spPr>
        <p:txBody>
          <a:bodyPr wrap="square">
            <a:spAutoFit/>
          </a:bodyPr>
          <a:lstStyle/>
          <a:p>
            <a:r>
              <a:rPr lang="en-US" sz="1600" dirty="0">
                <a:effectLst/>
                <a:latin typeface="Times New Roman" panose="02020603050405020304" pitchFamily="18" charset="0"/>
                <a:ea typeface="Times New Roman" panose="02020603050405020304" pitchFamily="18" charset="0"/>
              </a:rPr>
              <a:t>  Explaining the Flow of Methodology</a:t>
            </a:r>
            <a:endParaRPr lang="en-IN" sz="1600" dirty="0"/>
          </a:p>
        </p:txBody>
      </p:sp>
      <p:sp>
        <p:nvSpPr>
          <p:cNvPr id="9" name="TextBox 8">
            <a:extLst>
              <a:ext uri="{FF2B5EF4-FFF2-40B4-BE49-F238E27FC236}">
                <a16:creationId xmlns:a16="http://schemas.microsoft.com/office/drawing/2014/main" id="{779090E2-7007-42BB-ACBB-FDB07A297FCF}"/>
              </a:ext>
            </a:extLst>
          </p:cNvPr>
          <p:cNvSpPr txBox="1"/>
          <p:nvPr/>
        </p:nvSpPr>
        <p:spPr>
          <a:xfrm>
            <a:off x="583682" y="6413508"/>
            <a:ext cx="1257300" cy="276999"/>
          </a:xfrm>
          <a:prstGeom prst="rect">
            <a:avLst/>
          </a:prstGeom>
          <a:noFill/>
        </p:spPr>
        <p:txBody>
          <a:bodyPr wrap="square">
            <a:spAutoFit/>
          </a:bodyPr>
          <a:lstStyle/>
          <a:p>
            <a:r>
              <a:rPr lang="en-US" sz="1200" dirty="0">
                <a:solidFill>
                  <a:schemeClr val="tx1"/>
                </a:solidFill>
              </a:rPr>
              <a:t>31 May 2024</a:t>
            </a:r>
            <a:endParaRPr lang="en-IN" sz="1200"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23049C-78FC-460F-91F6-66FA8A40E5F5}"/>
              </a:ext>
            </a:extLst>
          </p:cNvPr>
          <p:cNvSpPr>
            <a:spLocks noGrp="1"/>
          </p:cNvSpPr>
          <p:nvPr>
            <p:ph type="dt" sz="half" idx="10"/>
          </p:nvPr>
        </p:nvSpPr>
        <p:spPr/>
        <p:txBody>
          <a:bodyPr/>
          <a:lstStyle/>
          <a:p>
            <a:pPr>
              <a:defRPr/>
            </a:pPr>
            <a:r>
              <a:rPr lang="en-US" dirty="0"/>
              <a:t>31 May 2024</a:t>
            </a:r>
          </a:p>
        </p:txBody>
      </p:sp>
      <p:sp>
        <p:nvSpPr>
          <p:cNvPr id="5" name="TextBox 4">
            <a:extLst>
              <a:ext uri="{FF2B5EF4-FFF2-40B4-BE49-F238E27FC236}">
                <a16:creationId xmlns:a16="http://schemas.microsoft.com/office/drawing/2014/main" id="{8251649D-63A7-4164-A31F-F73621450B87}"/>
              </a:ext>
            </a:extLst>
          </p:cNvPr>
          <p:cNvSpPr txBox="1"/>
          <p:nvPr/>
        </p:nvSpPr>
        <p:spPr>
          <a:xfrm>
            <a:off x="589280" y="894080"/>
            <a:ext cx="8290560" cy="4524315"/>
          </a:xfrm>
          <a:prstGeom prst="rect">
            <a:avLst/>
          </a:prstGeom>
          <a:noFill/>
        </p:spPr>
        <p:txBody>
          <a:bodyPr wrap="square">
            <a:spAutoFit/>
          </a:bodyPr>
          <a:lstStyle/>
          <a:p>
            <a:pPr algn="just"/>
            <a:r>
              <a:rPr lang="en-US" sz="1600" b="1" dirty="0">
                <a:effectLst/>
                <a:latin typeface="Times New Roman" panose="02020603050405020304" pitchFamily="18" charset="0"/>
                <a:ea typeface="Times New Roman" panose="02020603050405020304" pitchFamily="18" charset="0"/>
              </a:rPr>
              <a:t>Dataset Preparation:</a:t>
            </a:r>
            <a:r>
              <a:rPr lang="en-US" sz="1600" dirty="0">
                <a:effectLst/>
                <a:latin typeface="Times New Roman" panose="02020603050405020304" pitchFamily="18" charset="0"/>
                <a:ea typeface="Times New Roman" panose="02020603050405020304" pitchFamily="18" charset="0"/>
              </a:rPr>
              <a:t> The database we receive is an open source database. Oral Disease Name Database. We modified the database by removing unnecessary classes and folders and duplicate images that are not used much to train the model. Then we see 4 classes from the database such as Gingivitis, Data caries, tooth discoloration, oral ulcers. We have also collected images of a new class called Healthy and added them to the database. We then split the dataset into train, test and validation folder in the ratio of 0.8: 0.1: 0.1.</a:t>
            </a:r>
            <a:endParaRPr lang="en-IN" sz="1600" dirty="0">
              <a:effectLst/>
              <a:latin typeface="Times New Roman" panose="02020603050405020304" pitchFamily="18" charset="0"/>
              <a:ea typeface="Times New Roman" panose="02020603050405020304" pitchFamily="18" charset="0"/>
            </a:endParaRPr>
          </a:p>
          <a:p>
            <a:pPr algn="just"/>
            <a:r>
              <a:rPr lang="en-US" sz="1600" b="1"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algn="just"/>
            <a:r>
              <a:rPr lang="en-US" sz="1600" b="1" dirty="0">
                <a:effectLst/>
                <a:latin typeface="Times New Roman" panose="02020603050405020304" pitchFamily="18" charset="0"/>
                <a:ea typeface="Times New Roman" panose="02020603050405020304" pitchFamily="18" charset="0"/>
              </a:rPr>
              <a:t>Data Augmentation:</a:t>
            </a:r>
            <a:r>
              <a:rPr lang="en-US" sz="1600" dirty="0">
                <a:effectLst/>
                <a:latin typeface="Times New Roman" panose="02020603050405020304" pitchFamily="18" charset="0"/>
                <a:ea typeface="Times New Roman" panose="02020603050405020304" pitchFamily="18" charset="0"/>
              </a:rPr>
              <a:t> The dataset contains five classes they were Healthy, Gingivitis, Tooth Discoloration, Mouth Ulcer, Data Caries. Here Healthy folder contains 120 images in total, Gingivitis folder contains 1879 images in total, Tooth Discoloration folder contains 146 images in total, Mouth Ulcer folder contains 212 images in total and Data Caries folder contains 175 images in total. We observed that the dataset is imbalanced as the there was a wide range of difference in number of images in each folder.</a:t>
            </a:r>
            <a:endParaRPr lang="en-IN" sz="1600" dirty="0">
              <a:effectLst/>
              <a:latin typeface="Times New Roman" panose="02020603050405020304" pitchFamily="18" charset="0"/>
              <a:ea typeface="Times New Roman" panose="02020603050405020304" pitchFamily="18" charset="0"/>
            </a:endParaRPr>
          </a:p>
          <a:p>
            <a:pPr algn="just">
              <a:tabLst>
                <a:tab pos="171450" algn="l"/>
              </a:tabLst>
            </a:pPr>
            <a:r>
              <a:rPr lang="en-US" sz="1600"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algn="just">
              <a:tabLst>
                <a:tab pos="171450" algn="l"/>
              </a:tabLst>
            </a:pPr>
            <a:r>
              <a:rPr lang="en-US" sz="1600" dirty="0">
                <a:effectLst/>
                <a:latin typeface="Times New Roman" panose="02020603050405020304" pitchFamily="18" charset="0"/>
                <a:ea typeface="Times New Roman" panose="02020603050405020304" pitchFamily="18" charset="0"/>
              </a:rPr>
              <a:t>So to balance the dataset we used the augmentation techniques. We used the techniques like rotation, zoom, vertical flip, horizontal flip </a:t>
            </a:r>
            <a:r>
              <a:rPr lang="en-US" sz="1600" dirty="0" err="1">
                <a:effectLst/>
                <a:latin typeface="Times New Roman" panose="02020603050405020304" pitchFamily="18" charset="0"/>
                <a:ea typeface="Times New Roman" panose="02020603050405020304" pitchFamily="18" charset="0"/>
              </a:rPr>
              <a:t>etc</a:t>
            </a:r>
            <a:r>
              <a:rPr lang="en-US" sz="1600" dirty="0">
                <a:effectLst/>
                <a:latin typeface="Times New Roman" panose="02020603050405020304" pitchFamily="18" charset="0"/>
                <a:ea typeface="Times New Roman" panose="02020603050405020304" pitchFamily="18" charset="0"/>
              </a:rPr>
              <a:t> to generate new images from original images. We applied the data augmentation techniques on all classes except the Gingivitis as already it was having more number of images.</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869093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CA7FC8-91FD-4CBD-BA4C-B8C04A39FB1B}"/>
              </a:ext>
            </a:extLst>
          </p:cNvPr>
          <p:cNvSpPr>
            <a:spLocks noGrp="1"/>
          </p:cNvSpPr>
          <p:nvPr>
            <p:ph type="dt" sz="half" idx="10"/>
          </p:nvPr>
        </p:nvSpPr>
        <p:spPr/>
        <p:txBody>
          <a:bodyPr/>
          <a:lstStyle/>
          <a:p>
            <a:pPr>
              <a:defRPr/>
            </a:pPr>
            <a:r>
              <a:rPr lang="en-US" dirty="0"/>
              <a:t>31 May 2024</a:t>
            </a:r>
          </a:p>
        </p:txBody>
      </p:sp>
      <p:sp>
        <p:nvSpPr>
          <p:cNvPr id="5" name="TextBox 4">
            <a:extLst>
              <a:ext uri="{FF2B5EF4-FFF2-40B4-BE49-F238E27FC236}">
                <a16:creationId xmlns:a16="http://schemas.microsoft.com/office/drawing/2014/main" id="{F810CADF-6057-494F-9A0A-0836466AE081}"/>
              </a:ext>
            </a:extLst>
          </p:cNvPr>
          <p:cNvSpPr txBox="1"/>
          <p:nvPr/>
        </p:nvSpPr>
        <p:spPr>
          <a:xfrm>
            <a:off x="553264" y="1107440"/>
            <a:ext cx="8275776" cy="4770537"/>
          </a:xfrm>
          <a:prstGeom prst="rect">
            <a:avLst/>
          </a:prstGeom>
          <a:noFill/>
        </p:spPr>
        <p:txBody>
          <a:bodyPr wrap="square">
            <a:spAutoFit/>
          </a:bodyPr>
          <a:lstStyle/>
          <a:p>
            <a:pPr algn="just"/>
            <a:r>
              <a:rPr lang="en-US" sz="1600" b="1" dirty="0">
                <a:effectLst/>
                <a:latin typeface="Times New Roman" panose="02020603050405020304" pitchFamily="18" charset="0"/>
                <a:ea typeface="Times New Roman" panose="02020603050405020304" pitchFamily="18" charset="0"/>
              </a:rPr>
              <a:t>Data Pre-processing:</a:t>
            </a:r>
            <a:r>
              <a:rPr lang="en-US" sz="1600" dirty="0">
                <a:effectLst/>
                <a:latin typeface="Times New Roman" panose="02020603050405020304" pitchFamily="18" charset="0"/>
                <a:ea typeface="Times New Roman" panose="02020603050405020304" pitchFamily="18" charset="0"/>
              </a:rPr>
              <a:t> The train folder was now containing 5 folders in which each folder contain the real folder and augmented folders. The real folder contains the real images and augmented folder contains the augmented images. The images in the train folder, test folder, validation folder are loaded by using the </a:t>
            </a:r>
            <a:r>
              <a:rPr lang="en-US" sz="1600" dirty="0" err="1">
                <a:effectLst/>
                <a:latin typeface="Times New Roman" panose="02020603050405020304" pitchFamily="18" charset="0"/>
                <a:ea typeface="Times New Roman" panose="02020603050405020304" pitchFamily="18" charset="0"/>
              </a:rPr>
              <a:t>ImageDataGenerator</a:t>
            </a:r>
            <a:r>
              <a:rPr lang="en-US" sz="1600" dirty="0">
                <a:effectLst/>
                <a:latin typeface="Times New Roman" panose="02020603050405020304" pitchFamily="18" charset="0"/>
                <a:ea typeface="Times New Roman" panose="02020603050405020304" pitchFamily="18" charset="0"/>
              </a:rPr>
              <a:t> . We considered the target size as 224,224 and the color mode as RGB.</a:t>
            </a:r>
            <a:endParaRPr lang="en-IN" sz="1600" dirty="0">
              <a:effectLst/>
              <a:latin typeface="Times New Roman" panose="02020603050405020304" pitchFamily="18" charset="0"/>
              <a:ea typeface="Times New Roman" panose="02020603050405020304" pitchFamily="18" charset="0"/>
            </a:endParaRPr>
          </a:p>
          <a:p>
            <a:pPr algn="ctr">
              <a:spcAft>
                <a:spcPts val="0"/>
              </a:spcAft>
            </a:pPr>
            <a:r>
              <a:rPr lang="en-US" sz="1600" b="1"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algn="just"/>
            <a:r>
              <a:rPr lang="en-US" sz="1600" b="1" dirty="0">
                <a:effectLst/>
                <a:latin typeface="Times New Roman" panose="02020603050405020304" pitchFamily="18" charset="0"/>
                <a:ea typeface="Times New Roman" panose="02020603050405020304" pitchFamily="18" charset="0"/>
              </a:rPr>
              <a:t>Model Training:</a:t>
            </a:r>
            <a:r>
              <a:rPr lang="en-US" sz="1600" dirty="0">
                <a:effectLst/>
                <a:latin typeface="Times New Roman" panose="02020603050405020304" pitchFamily="18" charset="0"/>
                <a:ea typeface="Times New Roman" panose="02020603050405020304" pitchFamily="18" charset="0"/>
              </a:rPr>
              <a:t> We considered the Hybrid model for our work. Our Hybrid model consists of two models one was for feature extraction and other is for classification.</a:t>
            </a:r>
            <a:endParaRPr lang="en-IN" sz="1600" dirty="0">
              <a:effectLst/>
              <a:latin typeface="Times New Roman" panose="02020603050405020304" pitchFamily="18" charset="0"/>
              <a:ea typeface="Times New Roman" panose="02020603050405020304" pitchFamily="18" charset="0"/>
            </a:endParaRPr>
          </a:p>
          <a:p>
            <a:pPr algn="just"/>
            <a:r>
              <a:rPr lang="en-US" sz="1600" b="1" dirty="0">
                <a:effectLst/>
                <a:latin typeface="Times New Roman" panose="02020603050405020304" pitchFamily="18" charset="0"/>
                <a:ea typeface="Times New Roman" panose="02020603050405020304" pitchFamily="18" charset="0"/>
              </a:rPr>
              <a:t>EfficientNet:</a:t>
            </a:r>
            <a:r>
              <a:rPr lang="en-US" sz="1600" dirty="0">
                <a:effectLst/>
                <a:latin typeface="Times New Roman" panose="02020603050405020304" pitchFamily="18" charset="0"/>
                <a:ea typeface="Times New Roman" panose="02020603050405020304" pitchFamily="18" charset="0"/>
              </a:rPr>
              <a:t> The EfficientNetB0 was considered for the feature extraction. First we gave the train images to the pretrained EfficientNet and extracted the last layer features from the model. We not included the </a:t>
            </a:r>
            <a:r>
              <a:rPr lang="en-US" sz="1600" dirty="0">
                <a:solidFill>
                  <a:schemeClr val="accent6"/>
                </a:solidFill>
                <a:effectLst/>
                <a:latin typeface="Times New Roman" panose="02020603050405020304" pitchFamily="18" charset="0"/>
                <a:ea typeface="Times New Roman" panose="02020603050405020304" pitchFamily="18" charset="0"/>
              </a:rPr>
              <a:t>fully connected layers (top layers) of the model. The shape of the input images that the model will accept was (224, 224, 3). </a:t>
            </a:r>
            <a:r>
              <a:rPr lang="en-US" sz="1600" dirty="0">
                <a:effectLst/>
                <a:latin typeface="Times New Roman" panose="02020603050405020304" pitchFamily="18" charset="0"/>
                <a:ea typeface="Times New Roman" panose="02020603050405020304" pitchFamily="18" charset="0"/>
              </a:rPr>
              <a:t>The last layer of our EfficientNetB0 was block7a_project_bn. So the features that were extracted from this layer were stored in a variable.</a:t>
            </a:r>
            <a:endParaRPr lang="en-IN" sz="1600" dirty="0">
              <a:effectLst/>
              <a:latin typeface="Times New Roman" panose="02020603050405020304" pitchFamily="18" charset="0"/>
              <a:ea typeface="Times New Roman" panose="02020603050405020304" pitchFamily="18" charset="0"/>
            </a:endParaRPr>
          </a:p>
          <a:p>
            <a:pPr algn="just"/>
            <a:r>
              <a:rPr lang="en-US" sz="1600" b="1"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algn="just"/>
            <a:r>
              <a:rPr lang="en-US" sz="1600" b="1" dirty="0">
                <a:effectLst/>
                <a:latin typeface="Times New Roman" panose="02020603050405020304" pitchFamily="18" charset="0"/>
                <a:ea typeface="Times New Roman" panose="02020603050405020304" pitchFamily="18" charset="0"/>
              </a:rPr>
              <a:t>CBAM-Channel Attention: </a:t>
            </a:r>
            <a:r>
              <a:rPr lang="en-US" sz="1600" dirty="0">
                <a:effectLst/>
                <a:latin typeface="Times New Roman" panose="02020603050405020304" pitchFamily="18" charset="0"/>
                <a:ea typeface="Times New Roman" panose="02020603050405020304" pitchFamily="18" charset="0"/>
              </a:rPr>
              <a:t>After extracting the last layer features we gave those features to the CBAM Channel Attention. So by using those features the channel attention was used for the classification task. So, here we extracted the last layer features by using the EfficientNetB0 and gave those features as an input for CBAM-Channel Attention </a:t>
            </a:r>
            <a:r>
              <a:rPr lang="en-US" sz="1600" dirty="0" err="1">
                <a:effectLst/>
                <a:latin typeface="Times New Roman" panose="02020603050405020304" pitchFamily="18" charset="0"/>
                <a:ea typeface="Times New Roman" panose="02020603050405020304" pitchFamily="18" charset="0"/>
              </a:rPr>
              <a:t>inorder</a:t>
            </a:r>
            <a:r>
              <a:rPr lang="en-US" sz="1600" dirty="0">
                <a:effectLst/>
                <a:latin typeface="Times New Roman" panose="02020603050405020304" pitchFamily="18" charset="0"/>
                <a:ea typeface="Times New Roman" panose="02020603050405020304" pitchFamily="18" charset="0"/>
              </a:rPr>
              <a:t> to perform the classification task.</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84873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A0B95D2-EF13-4E16-A1FD-6014AFF86FC9}"/>
              </a:ext>
            </a:extLst>
          </p:cNvPr>
          <p:cNvSpPr>
            <a:spLocks noGrp="1"/>
          </p:cNvSpPr>
          <p:nvPr>
            <p:ph type="title"/>
          </p:nvPr>
        </p:nvSpPr>
        <p:spPr>
          <a:xfrm>
            <a:off x="0" y="777240"/>
            <a:ext cx="2966720" cy="381001"/>
          </a:xfrm>
        </p:spPr>
        <p:txBody>
          <a:bodyPr/>
          <a:lstStyle/>
          <a:p>
            <a:r>
              <a:rPr lang="en-US" sz="2400" dirty="0">
                <a:solidFill>
                  <a:schemeClr val="accent2">
                    <a:lumMod val="75000"/>
                  </a:schemeClr>
                </a:solidFill>
                <a:latin typeface="Times New Roman" panose="02020603050405020304" pitchFamily="18" charset="0"/>
                <a:cs typeface="Times New Roman" panose="02020603050405020304" pitchFamily="18" charset="0"/>
              </a:rPr>
              <a:t> Different Phases:</a:t>
            </a:r>
            <a:endParaRPr lang="en-IN" sz="2400"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9E56901D-18BB-4A12-9327-DCE3BFE00542}"/>
              </a:ext>
            </a:extLst>
          </p:cNvPr>
          <p:cNvSpPr>
            <a:spLocks noGrp="1"/>
          </p:cNvSpPr>
          <p:nvPr>
            <p:ph type="dt" sz="half" idx="10"/>
          </p:nvPr>
        </p:nvSpPr>
        <p:spPr/>
        <p:txBody>
          <a:bodyPr/>
          <a:lstStyle/>
          <a:p>
            <a:pPr>
              <a:defRPr/>
            </a:pPr>
            <a:r>
              <a:rPr lang="en-US" dirty="0"/>
              <a:t>31 May 2024</a:t>
            </a:r>
          </a:p>
        </p:txBody>
      </p:sp>
      <p:pic>
        <p:nvPicPr>
          <p:cNvPr id="4" name="Picture 3">
            <a:extLst>
              <a:ext uri="{FF2B5EF4-FFF2-40B4-BE49-F238E27FC236}">
                <a16:creationId xmlns:a16="http://schemas.microsoft.com/office/drawing/2014/main" id="{AA5C8B68-D8C7-4352-B3EE-5E46D78216B5}"/>
              </a:ext>
            </a:extLst>
          </p:cNvPr>
          <p:cNvPicPr/>
          <p:nvPr/>
        </p:nvPicPr>
        <p:blipFill>
          <a:blip r:embed="rId2"/>
          <a:stretch>
            <a:fillRect/>
          </a:stretch>
        </p:blipFill>
        <p:spPr>
          <a:xfrm>
            <a:off x="2750932" y="821989"/>
            <a:ext cx="5439381" cy="2607011"/>
          </a:xfrm>
          <a:prstGeom prst="rect">
            <a:avLst/>
          </a:prstGeom>
        </p:spPr>
      </p:pic>
      <p:pic>
        <p:nvPicPr>
          <p:cNvPr id="7" name="Picture 6">
            <a:extLst>
              <a:ext uri="{FF2B5EF4-FFF2-40B4-BE49-F238E27FC236}">
                <a16:creationId xmlns:a16="http://schemas.microsoft.com/office/drawing/2014/main" id="{7108D259-A77C-462B-A5C4-95403CF24267}"/>
              </a:ext>
            </a:extLst>
          </p:cNvPr>
          <p:cNvPicPr/>
          <p:nvPr/>
        </p:nvPicPr>
        <p:blipFill>
          <a:blip r:embed="rId3"/>
          <a:stretch>
            <a:fillRect/>
          </a:stretch>
        </p:blipFill>
        <p:spPr>
          <a:xfrm>
            <a:off x="2639171" y="3633578"/>
            <a:ext cx="5439382" cy="2921279"/>
          </a:xfrm>
          <a:prstGeom prst="rect">
            <a:avLst/>
          </a:prstGeom>
          <a:noFill/>
          <a:ln>
            <a:noFill/>
          </a:ln>
        </p:spPr>
      </p:pic>
    </p:spTree>
    <p:extLst>
      <p:ext uri="{BB962C8B-B14F-4D97-AF65-F5344CB8AC3E}">
        <p14:creationId xmlns:p14="http://schemas.microsoft.com/office/powerpoint/2010/main" val="3523530759"/>
      </p:ext>
    </p:extLst>
  </p:cSld>
  <p:clrMapOvr>
    <a:masterClrMapping/>
  </p:clrMapOvr>
</p:sld>
</file>

<file path=ppt/theme/theme1.xml><?xml version="1.0" encoding="utf-8"?>
<a:theme xmlns:a="http://schemas.openxmlformats.org/drawingml/2006/main" name="MIS Template">
  <a:themeElements>
    <a:clrScheme name="MIS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IS Template">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333399"/>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rgbClr val="000066"/>
            </a:solidFill>
            <a:effectLst/>
            <a:latin typeface="Times New Roman" pitchFamily="18" charset="0"/>
          </a:defRPr>
        </a:defPPr>
      </a:lstStyle>
    </a:spDef>
    <a:lnDef>
      <a:spPr bwMode="auto">
        <a:xfrm>
          <a:off x="0" y="0"/>
          <a:ext cx="1" cy="1"/>
        </a:xfrm>
        <a:custGeom>
          <a:avLst/>
          <a:gdLst/>
          <a:ahLst/>
          <a:cxnLst/>
          <a:rect l="0" t="0" r="0" b="0"/>
          <a:pathLst/>
        </a:custGeom>
        <a:solidFill>
          <a:srgbClr val="333399"/>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rgbClr val="000066"/>
            </a:solidFill>
            <a:effectLst/>
            <a:latin typeface="Times New Roman" pitchFamily="18" charset="0"/>
          </a:defRPr>
        </a:defPPr>
      </a:lstStyle>
    </a:lnDef>
  </a:objectDefaults>
  <a:extraClrSchemeLst>
    <a:extraClrScheme>
      <a:clrScheme name="MIS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IS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IS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IS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IS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IS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IS Templat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IS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IS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IS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IS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IS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333399"/>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rgbClr val="000066"/>
            </a:solidFill>
            <a:effectLst/>
            <a:latin typeface="Times New Roman" pitchFamily="18" charset="0"/>
          </a:defRPr>
        </a:defPPr>
      </a:lstStyle>
    </a:spDef>
    <a:lnDef>
      <a:spPr bwMode="auto">
        <a:xfrm>
          <a:off x="0" y="0"/>
          <a:ext cx="1" cy="1"/>
        </a:xfrm>
        <a:custGeom>
          <a:avLst/>
          <a:gdLst/>
          <a:ahLst/>
          <a:cxnLst/>
          <a:rect l="0" t="0" r="0" b="0"/>
          <a:pathLst/>
        </a:custGeom>
        <a:solidFill>
          <a:srgbClr val="333399"/>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rgbClr val="000066"/>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4_Custom Design">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333399"/>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rgbClr val="000066"/>
            </a:solidFill>
            <a:effectLst/>
            <a:latin typeface="Times New Roman" pitchFamily="18" charset="0"/>
          </a:defRPr>
        </a:defPPr>
      </a:lstStyle>
    </a:spDef>
    <a:lnDef>
      <a:spPr bwMode="auto">
        <a:xfrm>
          <a:off x="0" y="0"/>
          <a:ext cx="1" cy="1"/>
        </a:xfrm>
        <a:custGeom>
          <a:avLst/>
          <a:gdLst/>
          <a:ahLst/>
          <a:cxnLst/>
          <a:rect l="0" t="0" r="0" b="0"/>
          <a:pathLst/>
        </a:custGeom>
        <a:solidFill>
          <a:srgbClr val="333399"/>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rgbClr val="000066"/>
            </a:solidFill>
            <a:effectLst/>
            <a:latin typeface="Times New Roman" pitchFamily="18" charset="0"/>
          </a:defRPr>
        </a:defPPr>
      </a:lstStyle>
    </a:lnDef>
  </a:objectDefaults>
  <a:extraClrSchemeLst/>
</a:theme>
</file>

<file path=ppt/theme/theme4.xml><?xml version="1.0" encoding="utf-8"?>
<a:theme xmlns:a="http://schemas.openxmlformats.org/drawingml/2006/main" name="5_MIS Template">
  <a:themeElements>
    <a:clrScheme name="MIS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IS Template">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333399"/>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rgbClr val="000066"/>
            </a:solidFill>
            <a:effectLst/>
            <a:latin typeface="Times New Roman" pitchFamily="18" charset="0"/>
          </a:defRPr>
        </a:defPPr>
      </a:lstStyle>
    </a:spDef>
    <a:lnDef>
      <a:spPr bwMode="auto">
        <a:xfrm>
          <a:off x="0" y="0"/>
          <a:ext cx="1" cy="1"/>
        </a:xfrm>
        <a:custGeom>
          <a:avLst/>
          <a:gdLst/>
          <a:ahLst/>
          <a:cxnLst/>
          <a:rect l="0" t="0" r="0" b="0"/>
          <a:pathLst/>
        </a:custGeom>
        <a:solidFill>
          <a:srgbClr val="333399"/>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rgbClr val="000066"/>
            </a:solidFill>
            <a:effectLst/>
            <a:latin typeface="Times New Roman" pitchFamily="18" charset="0"/>
          </a:defRPr>
        </a:defPPr>
      </a:lstStyle>
    </a:lnDef>
  </a:objectDefaults>
  <a:extraClrSchemeLst>
    <a:extraClrScheme>
      <a:clrScheme name="MIS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IS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IS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IS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IS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IS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IS Templat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IS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IS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IS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IS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IS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6_MIS Template">
  <a:themeElements>
    <a:clrScheme name="MIS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IS Template">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333399"/>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rgbClr val="000066"/>
            </a:solidFill>
            <a:effectLst/>
            <a:latin typeface="Times New Roman" pitchFamily="18" charset="0"/>
          </a:defRPr>
        </a:defPPr>
      </a:lstStyle>
    </a:spDef>
    <a:lnDef>
      <a:spPr bwMode="auto">
        <a:xfrm>
          <a:off x="0" y="0"/>
          <a:ext cx="1" cy="1"/>
        </a:xfrm>
        <a:custGeom>
          <a:avLst/>
          <a:gdLst/>
          <a:ahLst/>
          <a:cxnLst/>
          <a:rect l="0" t="0" r="0" b="0"/>
          <a:pathLst/>
        </a:custGeom>
        <a:solidFill>
          <a:srgbClr val="333399"/>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rgbClr val="000066"/>
            </a:solidFill>
            <a:effectLst/>
            <a:latin typeface="Times New Roman" pitchFamily="18" charset="0"/>
          </a:defRPr>
        </a:defPPr>
      </a:lstStyle>
    </a:lnDef>
  </a:objectDefaults>
  <a:extraClrSchemeLst>
    <a:extraClrScheme>
      <a:clrScheme name="MIS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IS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IS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IS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IS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IS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IS Templat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IS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IS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IS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IS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IS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85729</TotalTime>
  <Words>1934</Words>
  <Application>Microsoft Office PowerPoint</Application>
  <PresentationFormat>On-screen Show (4:3)</PresentationFormat>
  <Paragraphs>110</Paragraphs>
  <Slides>14</Slides>
  <Notes>3</Notes>
  <HiddenSlides>0</HiddenSlides>
  <MMClips>0</MMClips>
  <ScaleCrop>false</ScaleCrop>
  <HeadingPairs>
    <vt:vector size="6" baseType="variant">
      <vt:variant>
        <vt:lpstr>Fonts Used</vt:lpstr>
      </vt:variant>
      <vt:variant>
        <vt:i4>5</vt:i4>
      </vt:variant>
      <vt:variant>
        <vt:lpstr>Theme</vt:lpstr>
      </vt:variant>
      <vt:variant>
        <vt:i4>5</vt:i4>
      </vt:variant>
      <vt:variant>
        <vt:lpstr>Slide Titles</vt:lpstr>
      </vt:variant>
      <vt:variant>
        <vt:i4>14</vt:i4>
      </vt:variant>
    </vt:vector>
  </HeadingPairs>
  <TitlesOfParts>
    <vt:vector size="24" baseType="lpstr">
      <vt:lpstr>Arial</vt:lpstr>
      <vt:lpstr>Calibri</vt:lpstr>
      <vt:lpstr>Cambria</vt:lpstr>
      <vt:lpstr>Times New Roman</vt:lpstr>
      <vt:lpstr>Verdana</vt:lpstr>
      <vt:lpstr>MIS Template</vt:lpstr>
      <vt:lpstr>Default Design</vt:lpstr>
      <vt:lpstr>4_Custom Design</vt:lpstr>
      <vt:lpstr>5_MIS Template</vt:lpstr>
      <vt:lpstr>6_MIS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Different Phases:</vt:lpstr>
      <vt:lpstr>PowerPoint Presentation</vt:lpstr>
      <vt:lpstr>PowerPoint Presentation</vt:lpstr>
      <vt:lpstr>PowerPoint Presentation</vt:lpstr>
      <vt:lpstr>PowerPoint Presentation</vt:lpstr>
      <vt:lpstr>PowerPoint Presentation</vt:lpstr>
    </vt:vector>
  </TitlesOfParts>
  <Company>gmrgroup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ramdas</dc:creator>
  <cp:lastModifiedBy>Gadi Jagadeesh</cp:lastModifiedBy>
  <cp:revision>6523</cp:revision>
  <cp:lastPrinted>2016-03-11T10:52:57Z</cp:lastPrinted>
  <dcterms:created xsi:type="dcterms:W3CDTF">2005-07-02T04:48:06Z</dcterms:created>
  <dcterms:modified xsi:type="dcterms:W3CDTF">2024-05-31T02:15:52Z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4</vt:i4>
  </property>
</Properties>
</file>