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324" r:id="rId5"/>
    <p:sldId id="274" r:id="rId6"/>
    <p:sldId id="309" r:id="rId7"/>
    <p:sldId id="325" r:id="rId8"/>
    <p:sldId id="273" r:id="rId9"/>
    <p:sldId id="298" r:id="rId10"/>
    <p:sldId id="326" r:id="rId11"/>
    <p:sldId id="301" r:id="rId12"/>
    <p:sldId id="276" r:id="rId13"/>
    <p:sldId id="302" r:id="rId14"/>
    <p:sldId id="314" r:id="rId15"/>
    <p:sldId id="31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82937"/>
    <a:srgbClr val="FFBB00"/>
    <a:srgbClr val="E6E6E6"/>
    <a:srgbClr val="E5A162"/>
    <a:srgbClr val="A8C46D"/>
    <a:srgbClr val="CBC4B5"/>
    <a:srgbClr val="A79479"/>
    <a:srgbClr val="BCB3A0"/>
    <a:srgbClr val="E1DD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35" autoAdjust="0"/>
    <p:restoredTop sz="94291" autoAdjust="0"/>
  </p:normalViewPr>
  <p:slideViewPr>
    <p:cSldViewPr snapToGrid="0">
      <p:cViewPr varScale="1">
        <p:scale>
          <a:sx n="85" d="100"/>
          <a:sy n="85" d="100"/>
        </p:scale>
        <p:origin x="566"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p:cViewPr varScale="1">
        <p:scale>
          <a:sx n="55" d="100"/>
          <a:sy n="55" d="100"/>
        </p:scale>
        <p:origin x="202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95BC00-3412-47FF-8BCB-65401D0B54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91317AAE-9FA8-4643-AFC4-7B3A0E75471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1CAB1D-2D0D-4099-A986-F47746260BE9}" type="datetimeFigureOut">
              <a:rPr lang="en-ID" smtClean="0"/>
              <a:t>14/04/2023</a:t>
            </a:fld>
            <a:endParaRPr lang="en-ID"/>
          </a:p>
        </p:txBody>
      </p:sp>
      <p:sp>
        <p:nvSpPr>
          <p:cNvPr id="4" name="Footer Placeholder 3">
            <a:extLst>
              <a:ext uri="{FF2B5EF4-FFF2-40B4-BE49-F238E27FC236}">
                <a16:creationId xmlns:a16="http://schemas.microsoft.com/office/drawing/2014/main" id="{323958B6-B4ED-4E85-B439-B096F01F9E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B4007C4F-0280-4D07-B70C-7DF84F8D07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D4ECA7-E73A-4CAB-AB7C-F8627B812D0E}" type="slidenum">
              <a:rPr lang="en-ID" smtClean="0"/>
              <a:t>‹#›</a:t>
            </a:fld>
            <a:endParaRPr lang="en-ID"/>
          </a:p>
        </p:txBody>
      </p:sp>
    </p:spTree>
    <p:extLst>
      <p:ext uri="{BB962C8B-B14F-4D97-AF65-F5344CB8AC3E}">
        <p14:creationId xmlns:p14="http://schemas.microsoft.com/office/powerpoint/2010/main" val="503723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7520A-4CBC-420A-8BA6-71CF8984DB0A}" type="datetimeFigureOut">
              <a:rPr lang="en-ID" smtClean="0"/>
              <a:t>14/04/2023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BD427-8304-4799-BB2C-EC4262ACC8B7}" type="slidenum">
              <a:rPr lang="en-ID" smtClean="0"/>
              <a:t>‹#›</a:t>
            </a:fld>
            <a:endParaRPr lang="en-ID"/>
          </a:p>
        </p:txBody>
      </p:sp>
    </p:spTree>
    <p:extLst>
      <p:ext uri="{BB962C8B-B14F-4D97-AF65-F5344CB8AC3E}">
        <p14:creationId xmlns:p14="http://schemas.microsoft.com/office/powerpoint/2010/main" val="36009651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6813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55A4448-DEA4-4B19-7D9F-4273A4F7357D}"/>
              </a:ext>
            </a:extLst>
          </p:cNvPr>
          <p:cNvSpPr>
            <a:spLocks noGrp="1"/>
          </p:cNvSpPr>
          <p:nvPr>
            <p:ph type="pic" sz="quarter" idx="10"/>
          </p:nvPr>
        </p:nvSpPr>
        <p:spPr>
          <a:xfrm>
            <a:off x="0" y="0"/>
            <a:ext cx="12192000" cy="2533650"/>
          </a:xfrm>
          <a:custGeom>
            <a:avLst/>
            <a:gdLst>
              <a:gd name="connsiteX0" fmla="*/ 0 w 12192000"/>
              <a:gd name="connsiteY0" fmla="*/ 0 h 2533650"/>
              <a:gd name="connsiteX1" fmla="*/ 12192000 w 12192000"/>
              <a:gd name="connsiteY1" fmla="*/ 0 h 2533650"/>
              <a:gd name="connsiteX2" fmla="*/ 12192000 w 12192000"/>
              <a:gd name="connsiteY2" fmla="*/ 2533650 h 2533650"/>
              <a:gd name="connsiteX3" fmla="*/ 0 w 12192000"/>
              <a:gd name="connsiteY3" fmla="*/ 2533650 h 2533650"/>
            </a:gdLst>
            <a:ahLst/>
            <a:cxnLst>
              <a:cxn ang="0">
                <a:pos x="connsiteX0" y="connsiteY0"/>
              </a:cxn>
              <a:cxn ang="0">
                <a:pos x="connsiteX1" y="connsiteY1"/>
              </a:cxn>
              <a:cxn ang="0">
                <a:pos x="connsiteX2" y="connsiteY2"/>
              </a:cxn>
              <a:cxn ang="0">
                <a:pos x="connsiteX3" y="connsiteY3"/>
              </a:cxn>
            </a:cxnLst>
            <a:rect l="l" t="t" r="r" b="b"/>
            <a:pathLst>
              <a:path w="12192000" h="2533650">
                <a:moveTo>
                  <a:pt x="0" y="0"/>
                </a:moveTo>
                <a:lnTo>
                  <a:pt x="12192000" y="0"/>
                </a:lnTo>
                <a:lnTo>
                  <a:pt x="12192000" y="2533650"/>
                </a:lnTo>
                <a:lnTo>
                  <a:pt x="0" y="2533650"/>
                </a:ln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260017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34A8D1-F8AA-5ECD-B18C-F7CDF4C22C41}"/>
              </a:ext>
            </a:extLst>
          </p:cNvPr>
          <p:cNvSpPr/>
          <p:nvPr userDrawn="1"/>
        </p:nvSpPr>
        <p:spPr>
          <a:xfrm>
            <a:off x="8822396" y="0"/>
            <a:ext cx="3369604"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 name="Rectangle: Rounded Corners 2">
            <a:extLst>
              <a:ext uri="{FF2B5EF4-FFF2-40B4-BE49-F238E27FC236}">
                <a16:creationId xmlns:a16="http://schemas.microsoft.com/office/drawing/2014/main" id="{D93A4D09-CA25-1AD0-8E7B-5362F3C7AAC4}"/>
              </a:ext>
            </a:extLst>
          </p:cNvPr>
          <p:cNvSpPr/>
          <p:nvPr userDrawn="1"/>
        </p:nvSpPr>
        <p:spPr>
          <a:xfrm>
            <a:off x="7048500" y="647700"/>
            <a:ext cx="4591050" cy="5562600"/>
          </a:xfrm>
          <a:prstGeom prst="roundRect">
            <a:avLst>
              <a:gd name="adj" fmla="val 97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 name="Picture Placeholder 6">
            <a:extLst>
              <a:ext uri="{FF2B5EF4-FFF2-40B4-BE49-F238E27FC236}">
                <a16:creationId xmlns:a16="http://schemas.microsoft.com/office/drawing/2014/main" id="{E44BEDC9-313B-93FC-E3C6-098825F805B9}"/>
              </a:ext>
            </a:extLst>
          </p:cNvPr>
          <p:cNvSpPr>
            <a:spLocks noGrp="1"/>
          </p:cNvSpPr>
          <p:nvPr>
            <p:ph type="pic" sz="quarter" idx="10"/>
          </p:nvPr>
        </p:nvSpPr>
        <p:spPr>
          <a:xfrm>
            <a:off x="7410450" y="1000124"/>
            <a:ext cx="3867150" cy="3906313"/>
          </a:xfrm>
          <a:custGeom>
            <a:avLst/>
            <a:gdLst>
              <a:gd name="connsiteX0" fmla="*/ 380141 w 3867150"/>
              <a:gd name="connsiteY0" fmla="*/ 0 h 3906313"/>
              <a:gd name="connsiteX1" fmla="*/ 3487009 w 3867150"/>
              <a:gd name="connsiteY1" fmla="*/ 0 h 3906313"/>
              <a:gd name="connsiteX2" fmla="*/ 3867150 w 3867150"/>
              <a:gd name="connsiteY2" fmla="*/ 380141 h 3906313"/>
              <a:gd name="connsiteX3" fmla="*/ 3867150 w 3867150"/>
              <a:gd name="connsiteY3" fmla="*/ 3526172 h 3906313"/>
              <a:gd name="connsiteX4" fmla="*/ 3487009 w 3867150"/>
              <a:gd name="connsiteY4" fmla="*/ 3906313 h 3906313"/>
              <a:gd name="connsiteX5" fmla="*/ 380141 w 3867150"/>
              <a:gd name="connsiteY5" fmla="*/ 3906313 h 3906313"/>
              <a:gd name="connsiteX6" fmla="*/ 0 w 3867150"/>
              <a:gd name="connsiteY6" fmla="*/ 3526172 h 3906313"/>
              <a:gd name="connsiteX7" fmla="*/ 0 w 3867150"/>
              <a:gd name="connsiteY7" fmla="*/ 380141 h 3906313"/>
              <a:gd name="connsiteX8" fmla="*/ 380141 w 3867150"/>
              <a:gd name="connsiteY8" fmla="*/ 0 h 390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7150" h="3906313">
                <a:moveTo>
                  <a:pt x="380141" y="0"/>
                </a:moveTo>
                <a:lnTo>
                  <a:pt x="3487009" y="0"/>
                </a:lnTo>
                <a:cubicBezTo>
                  <a:pt x="3696955" y="0"/>
                  <a:pt x="3867150" y="170195"/>
                  <a:pt x="3867150" y="380141"/>
                </a:cubicBezTo>
                <a:lnTo>
                  <a:pt x="3867150" y="3526172"/>
                </a:lnTo>
                <a:cubicBezTo>
                  <a:pt x="3867150" y="3736118"/>
                  <a:pt x="3696955" y="3906313"/>
                  <a:pt x="3487009" y="3906313"/>
                </a:cubicBezTo>
                <a:lnTo>
                  <a:pt x="380141" y="3906313"/>
                </a:lnTo>
                <a:cubicBezTo>
                  <a:pt x="170195" y="3906313"/>
                  <a:pt x="0" y="3736118"/>
                  <a:pt x="0" y="3526172"/>
                </a:cubicBezTo>
                <a:lnTo>
                  <a:pt x="0" y="380141"/>
                </a:lnTo>
                <a:cubicBezTo>
                  <a:pt x="0" y="170195"/>
                  <a:pt x="170195" y="0"/>
                  <a:pt x="380141" y="0"/>
                </a:cubicBezTo>
                <a:close/>
              </a:path>
            </a:pathLst>
          </a:custGeom>
          <a:pattFill prst="pct5">
            <a:fgClr>
              <a:schemeClr val="accent1"/>
            </a:fgClr>
            <a:bgClr>
              <a:schemeClr val="bg1"/>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2795250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E0BD989-5FD1-EC15-D6E3-47EDD4AB615B}"/>
              </a:ext>
            </a:extLst>
          </p:cNvPr>
          <p:cNvSpPr>
            <a:spLocks noGrp="1"/>
          </p:cNvSpPr>
          <p:nvPr>
            <p:ph type="pic" sz="quarter" idx="10"/>
          </p:nvPr>
        </p:nvSpPr>
        <p:spPr>
          <a:xfrm>
            <a:off x="4341304" y="2547315"/>
            <a:ext cx="3539516" cy="3539516"/>
          </a:xfrm>
          <a:custGeom>
            <a:avLst/>
            <a:gdLst>
              <a:gd name="connsiteX0" fmla="*/ 1769758 w 3539516"/>
              <a:gd name="connsiteY0" fmla="*/ 0 h 3539516"/>
              <a:gd name="connsiteX1" fmla="*/ 3539516 w 3539516"/>
              <a:gd name="connsiteY1" fmla="*/ 1769758 h 3539516"/>
              <a:gd name="connsiteX2" fmla="*/ 1769758 w 3539516"/>
              <a:gd name="connsiteY2" fmla="*/ 3539516 h 3539516"/>
              <a:gd name="connsiteX3" fmla="*/ 0 w 3539516"/>
              <a:gd name="connsiteY3" fmla="*/ 1769758 h 3539516"/>
              <a:gd name="connsiteX4" fmla="*/ 1769758 w 3539516"/>
              <a:gd name="connsiteY4" fmla="*/ 0 h 3539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9516" h="3539516">
                <a:moveTo>
                  <a:pt x="1769758" y="0"/>
                </a:moveTo>
                <a:cubicBezTo>
                  <a:pt x="2747168" y="0"/>
                  <a:pt x="3539516" y="792348"/>
                  <a:pt x="3539516" y="1769758"/>
                </a:cubicBezTo>
                <a:cubicBezTo>
                  <a:pt x="3539516" y="2747168"/>
                  <a:pt x="2747168" y="3539516"/>
                  <a:pt x="1769758" y="3539516"/>
                </a:cubicBezTo>
                <a:cubicBezTo>
                  <a:pt x="792348" y="3539516"/>
                  <a:pt x="0" y="2747168"/>
                  <a:pt x="0" y="1769758"/>
                </a:cubicBezTo>
                <a:cubicBezTo>
                  <a:pt x="0" y="792348"/>
                  <a:pt x="792348" y="0"/>
                  <a:pt x="1769758" y="0"/>
                </a:cubicBezTo>
                <a:close/>
              </a:path>
            </a:pathLst>
          </a:custGeom>
          <a:pattFill prst="pct90">
            <a:fgClr>
              <a:schemeClr val="accent1"/>
            </a:fgClr>
            <a:bgClr>
              <a:schemeClr val="accent1">
                <a:lumMod val="50000"/>
              </a:schemeClr>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454442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CDD294FF-893A-901F-05DF-3D42CBF7E10A}"/>
              </a:ext>
            </a:extLst>
          </p:cNvPr>
          <p:cNvSpPr/>
          <p:nvPr userDrawn="1"/>
        </p:nvSpPr>
        <p:spPr>
          <a:xfrm>
            <a:off x="4324350" y="5276850"/>
            <a:ext cx="1581150" cy="15811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Picture Placeholder 5">
            <a:extLst>
              <a:ext uri="{FF2B5EF4-FFF2-40B4-BE49-F238E27FC236}">
                <a16:creationId xmlns:a16="http://schemas.microsoft.com/office/drawing/2014/main" id="{36F1160B-4C34-C717-9D3A-0BB428855395}"/>
              </a:ext>
            </a:extLst>
          </p:cNvPr>
          <p:cNvSpPr>
            <a:spLocks noGrp="1"/>
          </p:cNvSpPr>
          <p:nvPr>
            <p:ph type="pic" sz="quarter" idx="10"/>
          </p:nvPr>
        </p:nvSpPr>
        <p:spPr>
          <a:xfrm>
            <a:off x="0" y="1014718"/>
            <a:ext cx="4324350" cy="5843282"/>
          </a:xfrm>
          <a:custGeom>
            <a:avLst/>
            <a:gdLst>
              <a:gd name="connsiteX0" fmla="*/ 0 w 4324350"/>
              <a:gd name="connsiteY0" fmla="*/ 0 h 5843282"/>
              <a:gd name="connsiteX1" fmla="*/ 2162175 w 4324350"/>
              <a:gd name="connsiteY1" fmla="*/ 0 h 5843282"/>
              <a:gd name="connsiteX2" fmla="*/ 4324350 w 4324350"/>
              <a:gd name="connsiteY2" fmla="*/ 2162175 h 5843282"/>
              <a:gd name="connsiteX3" fmla="*/ 4324350 w 4324350"/>
              <a:gd name="connsiteY3" fmla="*/ 5843282 h 5843282"/>
              <a:gd name="connsiteX4" fmla="*/ 0 w 4324350"/>
              <a:gd name="connsiteY4" fmla="*/ 5843282 h 5843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5843282">
                <a:moveTo>
                  <a:pt x="0" y="0"/>
                </a:moveTo>
                <a:lnTo>
                  <a:pt x="2162175" y="0"/>
                </a:lnTo>
                <a:cubicBezTo>
                  <a:pt x="3356311" y="0"/>
                  <a:pt x="4324350" y="968039"/>
                  <a:pt x="4324350" y="2162175"/>
                </a:cubicBezTo>
                <a:lnTo>
                  <a:pt x="4324350" y="5843282"/>
                </a:lnTo>
                <a:lnTo>
                  <a:pt x="0" y="5843282"/>
                </a:ln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1025885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E20C01-FE57-B6AD-934D-6371465A67C6}"/>
              </a:ext>
            </a:extLst>
          </p:cNvPr>
          <p:cNvSpPr/>
          <p:nvPr userDrawn="1"/>
        </p:nvSpPr>
        <p:spPr>
          <a:xfrm>
            <a:off x="8839200" y="0"/>
            <a:ext cx="3352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Picture Placeholder 5">
            <a:extLst>
              <a:ext uri="{FF2B5EF4-FFF2-40B4-BE49-F238E27FC236}">
                <a16:creationId xmlns:a16="http://schemas.microsoft.com/office/drawing/2014/main" id="{42F6874E-AD86-0463-51C8-20DDBA4FB214}"/>
              </a:ext>
            </a:extLst>
          </p:cNvPr>
          <p:cNvSpPr>
            <a:spLocks noGrp="1"/>
          </p:cNvSpPr>
          <p:nvPr>
            <p:ph type="pic" sz="quarter" idx="10"/>
          </p:nvPr>
        </p:nvSpPr>
        <p:spPr>
          <a:xfrm>
            <a:off x="7029450" y="0"/>
            <a:ext cx="4584046" cy="6858000"/>
          </a:xfrm>
          <a:custGeom>
            <a:avLst/>
            <a:gdLst>
              <a:gd name="connsiteX0" fmla="*/ 0 w 4584046"/>
              <a:gd name="connsiteY0" fmla="*/ 0 h 6858000"/>
              <a:gd name="connsiteX1" fmla="*/ 4584046 w 4584046"/>
              <a:gd name="connsiteY1" fmla="*/ 0 h 6858000"/>
              <a:gd name="connsiteX2" fmla="*/ 4584046 w 4584046"/>
              <a:gd name="connsiteY2" fmla="*/ 6858000 h 6858000"/>
              <a:gd name="connsiteX3" fmla="*/ 0 w 45840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84046" h="6858000">
                <a:moveTo>
                  <a:pt x="0" y="0"/>
                </a:moveTo>
                <a:lnTo>
                  <a:pt x="4584046" y="0"/>
                </a:lnTo>
                <a:lnTo>
                  <a:pt x="4584046" y="6858000"/>
                </a:lnTo>
                <a:lnTo>
                  <a:pt x="0" y="6858000"/>
                </a:lnTo>
                <a:close/>
              </a:path>
            </a:pathLst>
          </a:custGeom>
          <a:pattFill prst="pct5">
            <a:fgClr>
              <a:schemeClr val="accent1"/>
            </a:fgClr>
            <a:bgClr>
              <a:schemeClr val="bg1"/>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2130001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CFE355B-4ECE-BB72-E7CF-90DBC3E666F2}"/>
              </a:ext>
            </a:extLst>
          </p:cNvPr>
          <p:cNvSpPr/>
          <p:nvPr userDrawn="1"/>
        </p:nvSpPr>
        <p:spPr>
          <a:xfrm>
            <a:off x="627454" y="724742"/>
            <a:ext cx="3620696" cy="540851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9" name="Picture Placeholder 8">
            <a:extLst>
              <a:ext uri="{FF2B5EF4-FFF2-40B4-BE49-F238E27FC236}">
                <a16:creationId xmlns:a16="http://schemas.microsoft.com/office/drawing/2014/main" id="{8D21CF95-1565-1547-4C10-7A84D387B578}"/>
              </a:ext>
            </a:extLst>
          </p:cNvPr>
          <p:cNvSpPr>
            <a:spLocks noGrp="1"/>
          </p:cNvSpPr>
          <p:nvPr>
            <p:ph type="pic" sz="quarter" idx="11"/>
          </p:nvPr>
        </p:nvSpPr>
        <p:spPr>
          <a:xfrm>
            <a:off x="749989" y="838200"/>
            <a:ext cx="3375628" cy="5181601"/>
          </a:xfrm>
          <a:custGeom>
            <a:avLst/>
            <a:gdLst>
              <a:gd name="connsiteX0" fmla="*/ 1687814 w 3375628"/>
              <a:gd name="connsiteY0" fmla="*/ 0 h 5181601"/>
              <a:gd name="connsiteX1" fmla="*/ 3375628 w 3375628"/>
              <a:gd name="connsiteY1" fmla="*/ 1687814 h 5181601"/>
              <a:gd name="connsiteX2" fmla="*/ 3375627 w 3375628"/>
              <a:gd name="connsiteY2" fmla="*/ 3493787 h 5181601"/>
              <a:gd name="connsiteX3" fmla="*/ 1687813 w 3375628"/>
              <a:gd name="connsiteY3" fmla="*/ 5181601 h 5181601"/>
              <a:gd name="connsiteX4" fmla="*/ 1687814 w 3375628"/>
              <a:gd name="connsiteY4" fmla="*/ 5181600 h 5181601"/>
              <a:gd name="connsiteX5" fmla="*/ 0 w 3375628"/>
              <a:gd name="connsiteY5" fmla="*/ 3493786 h 5181601"/>
              <a:gd name="connsiteX6" fmla="*/ 0 w 3375628"/>
              <a:gd name="connsiteY6" fmla="*/ 1687814 h 5181601"/>
              <a:gd name="connsiteX7" fmla="*/ 1687814 w 3375628"/>
              <a:gd name="connsiteY7" fmla="*/ 0 h 518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5628" h="5181601">
                <a:moveTo>
                  <a:pt x="1687814" y="0"/>
                </a:moveTo>
                <a:cubicBezTo>
                  <a:pt x="2619968" y="0"/>
                  <a:pt x="3375628" y="755660"/>
                  <a:pt x="3375628" y="1687814"/>
                </a:cubicBezTo>
                <a:cubicBezTo>
                  <a:pt x="3375628" y="2289805"/>
                  <a:pt x="3375627" y="2891796"/>
                  <a:pt x="3375627" y="3493787"/>
                </a:cubicBezTo>
                <a:cubicBezTo>
                  <a:pt x="3375627" y="4425941"/>
                  <a:pt x="2619967" y="5181601"/>
                  <a:pt x="1687813" y="5181601"/>
                </a:cubicBezTo>
                <a:lnTo>
                  <a:pt x="1687814" y="5181600"/>
                </a:lnTo>
                <a:cubicBezTo>
                  <a:pt x="755660" y="5181600"/>
                  <a:pt x="0" y="4425940"/>
                  <a:pt x="0" y="3493786"/>
                </a:cubicBezTo>
                <a:lnTo>
                  <a:pt x="0" y="1687814"/>
                </a:lnTo>
                <a:cubicBezTo>
                  <a:pt x="0" y="755660"/>
                  <a:pt x="755660" y="0"/>
                  <a:pt x="1687814" y="0"/>
                </a:cubicBezTo>
                <a:close/>
              </a:path>
            </a:pathLst>
          </a:custGeom>
          <a:pattFill prst="pct5">
            <a:fgClr>
              <a:schemeClr val="accent1"/>
            </a:fgClr>
            <a:bgClr>
              <a:schemeClr val="bg1"/>
            </a:bgClr>
          </a:pattFill>
        </p:spPr>
        <p:txBody>
          <a:bodyPr wrap="square">
            <a:noAutofit/>
          </a:bodyPr>
          <a:lstStyle>
            <a:lvl1pPr>
              <a:defRPr sz="900"/>
            </a:lvl1pPr>
          </a:lstStyle>
          <a:p>
            <a:endParaRPr lang="id-ID"/>
          </a:p>
        </p:txBody>
      </p:sp>
    </p:spTree>
    <p:extLst>
      <p:ext uri="{BB962C8B-B14F-4D97-AF65-F5344CB8AC3E}">
        <p14:creationId xmlns:p14="http://schemas.microsoft.com/office/powerpoint/2010/main" val="1466916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D0CFC25-3645-1E4C-8462-68913D1C1972}"/>
              </a:ext>
            </a:extLst>
          </p:cNvPr>
          <p:cNvSpPr/>
          <p:nvPr userDrawn="1"/>
        </p:nvSpPr>
        <p:spPr>
          <a:xfrm>
            <a:off x="6457950" y="0"/>
            <a:ext cx="573405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 name="Oval 1">
            <a:extLst>
              <a:ext uri="{FF2B5EF4-FFF2-40B4-BE49-F238E27FC236}">
                <a16:creationId xmlns:a16="http://schemas.microsoft.com/office/drawing/2014/main" id="{21D56AF7-C7CA-D734-3779-0E6733B787EB}"/>
              </a:ext>
            </a:extLst>
          </p:cNvPr>
          <p:cNvSpPr/>
          <p:nvPr userDrawn="1"/>
        </p:nvSpPr>
        <p:spPr>
          <a:xfrm>
            <a:off x="5629589" y="2603884"/>
            <a:ext cx="1650232" cy="1650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Picture Placeholder 5">
            <a:extLst>
              <a:ext uri="{FF2B5EF4-FFF2-40B4-BE49-F238E27FC236}">
                <a16:creationId xmlns:a16="http://schemas.microsoft.com/office/drawing/2014/main" id="{89FA0F8E-C525-647E-EB70-2F67425DDEC2}"/>
              </a:ext>
            </a:extLst>
          </p:cNvPr>
          <p:cNvSpPr>
            <a:spLocks noGrp="1"/>
          </p:cNvSpPr>
          <p:nvPr>
            <p:ph type="pic" sz="quarter" idx="10"/>
          </p:nvPr>
        </p:nvSpPr>
        <p:spPr>
          <a:xfrm>
            <a:off x="5710891" y="2685186"/>
            <a:ext cx="1487628" cy="1487628"/>
          </a:xfrm>
          <a:custGeom>
            <a:avLst/>
            <a:gdLst>
              <a:gd name="connsiteX0" fmla="*/ 743814 w 1487628"/>
              <a:gd name="connsiteY0" fmla="*/ 0 h 1487628"/>
              <a:gd name="connsiteX1" fmla="*/ 1487628 w 1487628"/>
              <a:gd name="connsiteY1" fmla="*/ 743814 h 1487628"/>
              <a:gd name="connsiteX2" fmla="*/ 743814 w 1487628"/>
              <a:gd name="connsiteY2" fmla="*/ 1487628 h 1487628"/>
              <a:gd name="connsiteX3" fmla="*/ 0 w 1487628"/>
              <a:gd name="connsiteY3" fmla="*/ 743814 h 1487628"/>
              <a:gd name="connsiteX4" fmla="*/ 743814 w 1487628"/>
              <a:gd name="connsiteY4" fmla="*/ 0 h 1487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28" h="1487628">
                <a:moveTo>
                  <a:pt x="743814" y="0"/>
                </a:moveTo>
                <a:cubicBezTo>
                  <a:pt x="1154611" y="0"/>
                  <a:pt x="1487628" y="333017"/>
                  <a:pt x="1487628" y="743814"/>
                </a:cubicBezTo>
                <a:cubicBezTo>
                  <a:pt x="1487628" y="1154611"/>
                  <a:pt x="1154611" y="1487628"/>
                  <a:pt x="743814" y="1487628"/>
                </a:cubicBezTo>
                <a:cubicBezTo>
                  <a:pt x="333017" y="1487628"/>
                  <a:pt x="0" y="1154611"/>
                  <a:pt x="0" y="743814"/>
                </a:cubicBezTo>
                <a:cubicBezTo>
                  <a:pt x="0" y="333017"/>
                  <a:pt x="333017" y="0"/>
                  <a:pt x="743814" y="0"/>
                </a:cubicBezTo>
                <a:close/>
              </a:path>
            </a:pathLst>
          </a:custGeom>
          <a:pattFill prst="pct5">
            <a:fgClr>
              <a:schemeClr val="accent1"/>
            </a:fgClr>
            <a:bgClr>
              <a:schemeClr val="bg1"/>
            </a:bgClr>
          </a:pattFill>
        </p:spPr>
        <p:txBody>
          <a:bodyPr wrap="square">
            <a:noAutofit/>
          </a:bodyPr>
          <a:lstStyle>
            <a:lvl1pPr>
              <a:defRPr sz="1100"/>
            </a:lvl1pPr>
          </a:lstStyle>
          <a:p>
            <a:endParaRPr lang="id-ID"/>
          </a:p>
        </p:txBody>
      </p:sp>
    </p:spTree>
    <p:extLst>
      <p:ext uri="{BB962C8B-B14F-4D97-AF65-F5344CB8AC3E}">
        <p14:creationId xmlns:p14="http://schemas.microsoft.com/office/powerpoint/2010/main" val="2358811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20A34BD-1AA5-3797-D68B-9EA0261F1473}"/>
              </a:ext>
            </a:extLst>
          </p:cNvPr>
          <p:cNvSpPr>
            <a:spLocks noGrp="1"/>
          </p:cNvSpPr>
          <p:nvPr>
            <p:ph type="pic" sz="quarter" idx="10"/>
          </p:nvPr>
        </p:nvSpPr>
        <p:spPr>
          <a:xfrm>
            <a:off x="0" y="-1"/>
            <a:ext cx="4274820" cy="5283323"/>
          </a:xfrm>
          <a:custGeom>
            <a:avLst/>
            <a:gdLst>
              <a:gd name="connsiteX0" fmla="*/ 0 w 4274820"/>
              <a:gd name="connsiteY0" fmla="*/ 0 h 5283323"/>
              <a:gd name="connsiteX1" fmla="*/ 4274820 w 4274820"/>
              <a:gd name="connsiteY1" fmla="*/ 0 h 5283323"/>
              <a:gd name="connsiteX2" fmla="*/ 4274820 w 4274820"/>
              <a:gd name="connsiteY2" fmla="*/ 5283323 h 5283323"/>
              <a:gd name="connsiteX3" fmla="*/ 0 w 4274820"/>
              <a:gd name="connsiteY3" fmla="*/ 5283323 h 5283323"/>
            </a:gdLst>
            <a:ahLst/>
            <a:cxnLst>
              <a:cxn ang="0">
                <a:pos x="connsiteX0" y="connsiteY0"/>
              </a:cxn>
              <a:cxn ang="0">
                <a:pos x="connsiteX1" y="connsiteY1"/>
              </a:cxn>
              <a:cxn ang="0">
                <a:pos x="connsiteX2" y="connsiteY2"/>
              </a:cxn>
              <a:cxn ang="0">
                <a:pos x="connsiteX3" y="connsiteY3"/>
              </a:cxn>
            </a:cxnLst>
            <a:rect l="l" t="t" r="r" b="b"/>
            <a:pathLst>
              <a:path w="4274820" h="5283323">
                <a:moveTo>
                  <a:pt x="0" y="0"/>
                </a:moveTo>
                <a:lnTo>
                  <a:pt x="4274820" y="0"/>
                </a:lnTo>
                <a:lnTo>
                  <a:pt x="4274820" y="5283323"/>
                </a:lnTo>
                <a:lnTo>
                  <a:pt x="0" y="5283323"/>
                </a:ln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4259431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B96BE11-152C-DF15-64FA-EF84045B57E0}"/>
              </a:ext>
            </a:extLst>
          </p:cNvPr>
          <p:cNvSpPr/>
          <p:nvPr userDrawn="1"/>
        </p:nvSpPr>
        <p:spPr>
          <a:xfrm>
            <a:off x="483321" y="2943047"/>
            <a:ext cx="2438400" cy="2438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 name="Oval 3">
            <a:extLst>
              <a:ext uri="{FF2B5EF4-FFF2-40B4-BE49-F238E27FC236}">
                <a16:creationId xmlns:a16="http://schemas.microsoft.com/office/drawing/2014/main" id="{53296664-0F8B-69C8-E3DB-30747D1392C4}"/>
              </a:ext>
            </a:extLst>
          </p:cNvPr>
          <p:cNvSpPr/>
          <p:nvPr userDrawn="1"/>
        </p:nvSpPr>
        <p:spPr>
          <a:xfrm>
            <a:off x="6250055" y="2943047"/>
            <a:ext cx="2438400" cy="2438400"/>
          </a:xfrm>
          <a:prstGeom prst="ellipse">
            <a:avLst/>
          </a:prstGeom>
          <a:solidFill>
            <a:schemeClr val="accent1">
              <a:lumMod val="40000"/>
              <a:lumOff val="6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8" name="Picture Placeholder 7">
            <a:extLst>
              <a:ext uri="{FF2B5EF4-FFF2-40B4-BE49-F238E27FC236}">
                <a16:creationId xmlns:a16="http://schemas.microsoft.com/office/drawing/2014/main" id="{E0498E02-D4BA-94DA-0966-38CF3D8F31D3}"/>
              </a:ext>
            </a:extLst>
          </p:cNvPr>
          <p:cNvSpPr>
            <a:spLocks noGrp="1"/>
          </p:cNvSpPr>
          <p:nvPr>
            <p:ph type="pic" sz="quarter" idx="10"/>
          </p:nvPr>
        </p:nvSpPr>
        <p:spPr>
          <a:xfrm>
            <a:off x="611892" y="3071619"/>
            <a:ext cx="2181258" cy="2181256"/>
          </a:xfrm>
          <a:custGeom>
            <a:avLst/>
            <a:gdLst>
              <a:gd name="connsiteX0" fmla="*/ 1090629 w 2181258"/>
              <a:gd name="connsiteY0" fmla="*/ 0 h 2181256"/>
              <a:gd name="connsiteX1" fmla="*/ 2181258 w 2181258"/>
              <a:gd name="connsiteY1" fmla="*/ 1090628 h 2181256"/>
              <a:gd name="connsiteX2" fmla="*/ 1090629 w 2181258"/>
              <a:gd name="connsiteY2" fmla="*/ 2181256 h 2181256"/>
              <a:gd name="connsiteX3" fmla="*/ 0 w 2181258"/>
              <a:gd name="connsiteY3" fmla="*/ 1090628 h 2181256"/>
              <a:gd name="connsiteX4" fmla="*/ 1090629 w 2181258"/>
              <a:gd name="connsiteY4" fmla="*/ 0 h 2181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258" h="2181256">
                <a:moveTo>
                  <a:pt x="1090629" y="0"/>
                </a:moveTo>
                <a:cubicBezTo>
                  <a:pt x="1692967" y="0"/>
                  <a:pt x="2181258" y="488291"/>
                  <a:pt x="2181258" y="1090628"/>
                </a:cubicBezTo>
                <a:cubicBezTo>
                  <a:pt x="2181258" y="1692965"/>
                  <a:pt x="1692967" y="2181256"/>
                  <a:pt x="1090629" y="2181256"/>
                </a:cubicBezTo>
                <a:cubicBezTo>
                  <a:pt x="488291" y="2181256"/>
                  <a:pt x="0" y="1692965"/>
                  <a:pt x="0" y="1090628"/>
                </a:cubicBezTo>
                <a:cubicBezTo>
                  <a:pt x="0" y="488291"/>
                  <a:pt x="488291" y="0"/>
                  <a:pt x="1090629" y="0"/>
                </a:cubicBezTo>
                <a:close/>
              </a:path>
            </a:pathLst>
          </a:custGeom>
          <a:pattFill prst="pct5">
            <a:fgClr>
              <a:schemeClr val="accent1"/>
            </a:fgClr>
            <a:bgClr>
              <a:schemeClr val="bg1"/>
            </a:bgClr>
          </a:pattFill>
        </p:spPr>
        <p:txBody>
          <a:bodyPr wrap="square">
            <a:noAutofit/>
          </a:bodyPr>
          <a:lstStyle>
            <a:lvl1pPr>
              <a:defRPr sz="1400"/>
            </a:lvl1pPr>
          </a:lstStyle>
          <a:p>
            <a:endParaRPr lang="id-ID"/>
          </a:p>
        </p:txBody>
      </p:sp>
      <p:sp>
        <p:nvSpPr>
          <p:cNvPr id="11" name="Picture Placeholder 10">
            <a:extLst>
              <a:ext uri="{FF2B5EF4-FFF2-40B4-BE49-F238E27FC236}">
                <a16:creationId xmlns:a16="http://schemas.microsoft.com/office/drawing/2014/main" id="{162BD4D5-D082-1D14-A8BB-2A6D2021A7BE}"/>
              </a:ext>
            </a:extLst>
          </p:cNvPr>
          <p:cNvSpPr>
            <a:spLocks noGrp="1"/>
          </p:cNvSpPr>
          <p:nvPr>
            <p:ph type="pic" sz="quarter" idx="11"/>
          </p:nvPr>
        </p:nvSpPr>
        <p:spPr>
          <a:xfrm>
            <a:off x="6378626" y="3071619"/>
            <a:ext cx="2181258" cy="2181256"/>
          </a:xfrm>
          <a:custGeom>
            <a:avLst/>
            <a:gdLst>
              <a:gd name="connsiteX0" fmla="*/ 1090629 w 2181258"/>
              <a:gd name="connsiteY0" fmla="*/ 0 h 2181256"/>
              <a:gd name="connsiteX1" fmla="*/ 2181258 w 2181258"/>
              <a:gd name="connsiteY1" fmla="*/ 1090628 h 2181256"/>
              <a:gd name="connsiteX2" fmla="*/ 1090629 w 2181258"/>
              <a:gd name="connsiteY2" fmla="*/ 2181256 h 2181256"/>
              <a:gd name="connsiteX3" fmla="*/ 0 w 2181258"/>
              <a:gd name="connsiteY3" fmla="*/ 1090628 h 2181256"/>
              <a:gd name="connsiteX4" fmla="*/ 1090629 w 2181258"/>
              <a:gd name="connsiteY4" fmla="*/ 0 h 2181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258" h="2181256">
                <a:moveTo>
                  <a:pt x="1090629" y="0"/>
                </a:moveTo>
                <a:cubicBezTo>
                  <a:pt x="1692967" y="0"/>
                  <a:pt x="2181258" y="488291"/>
                  <a:pt x="2181258" y="1090628"/>
                </a:cubicBezTo>
                <a:cubicBezTo>
                  <a:pt x="2181258" y="1692965"/>
                  <a:pt x="1692967" y="2181256"/>
                  <a:pt x="1090629" y="2181256"/>
                </a:cubicBezTo>
                <a:cubicBezTo>
                  <a:pt x="488291" y="2181256"/>
                  <a:pt x="0" y="1692965"/>
                  <a:pt x="0" y="1090628"/>
                </a:cubicBezTo>
                <a:cubicBezTo>
                  <a:pt x="0" y="488291"/>
                  <a:pt x="488291" y="0"/>
                  <a:pt x="1090629" y="0"/>
                </a:cubicBezTo>
                <a:close/>
              </a:path>
            </a:pathLst>
          </a:custGeom>
          <a:pattFill prst="pct5">
            <a:fgClr>
              <a:schemeClr val="accent1"/>
            </a:fgClr>
            <a:bgClr>
              <a:schemeClr val="bg1"/>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22347616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9F1EFA1-A52E-61DC-EAF7-D85D0BBF4AA4}"/>
              </a:ext>
            </a:extLst>
          </p:cNvPr>
          <p:cNvSpPr/>
          <p:nvPr userDrawn="1"/>
        </p:nvSpPr>
        <p:spPr>
          <a:xfrm>
            <a:off x="469251" y="1345193"/>
            <a:ext cx="2781300" cy="27813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 name="Freeform: Shape 3">
            <a:extLst>
              <a:ext uri="{FF2B5EF4-FFF2-40B4-BE49-F238E27FC236}">
                <a16:creationId xmlns:a16="http://schemas.microsoft.com/office/drawing/2014/main" id="{CD8A0234-9C19-5083-6747-DBB0BF042877}"/>
              </a:ext>
            </a:extLst>
          </p:cNvPr>
          <p:cNvSpPr/>
          <p:nvPr userDrawn="1"/>
        </p:nvSpPr>
        <p:spPr>
          <a:xfrm>
            <a:off x="3255516" y="4126493"/>
            <a:ext cx="2780862" cy="1386314"/>
          </a:xfrm>
          <a:custGeom>
            <a:avLst/>
            <a:gdLst>
              <a:gd name="connsiteX0" fmla="*/ 1390431 w 2780862"/>
              <a:gd name="connsiteY0" fmla="*/ 0 h 1386314"/>
              <a:gd name="connsiteX1" fmla="*/ 2773901 w 2780862"/>
              <a:gd name="connsiteY1" fmla="*/ 1248464 h 1386314"/>
              <a:gd name="connsiteX2" fmla="*/ 2780862 w 2780862"/>
              <a:gd name="connsiteY2" fmla="*/ 1386314 h 1386314"/>
              <a:gd name="connsiteX3" fmla="*/ 0 w 2780862"/>
              <a:gd name="connsiteY3" fmla="*/ 1386314 h 1386314"/>
              <a:gd name="connsiteX4" fmla="*/ 6961 w 2780862"/>
              <a:gd name="connsiteY4" fmla="*/ 1248464 h 1386314"/>
              <a:gd name="connsiteX5" fmla="*/ 1390431 w 2780862"/>
              <a:gd name="connsiteY5" fmla="*/ 0 h 138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0862" h="1386314">
                <a:moveTo>
                  <a:pt x="1390431" y="0"/>
                </a:moveTo>
                <a:cubicBezTo>
                  <a:pt x="2110464" y="0"/>
                  <a:pt x="2702686" y="547221"/>
                  <a:pt x="2773901" y="1248464"/>
                </a:cubicBezTo>
                <a:lnTo>
                  <a:pt x="2780862" y="1386314"/>
                </a:lnTo>
                <a:lnTo>
                  <a:pt x="0" y="1386314"/>
                </a:lnTo>
                <a:lnTo>
                  <a:pt x="6961" y="1248464"/>
                </a:lnTo>
                <a:cubicBezTo>
                  <a:pt x="78176" y="547221"/>
                  <a:pt x="670398" y="0"/>
                  <a:pt x="1390431" y="0"/>
                </a:cubicBezTo>
                <a:close/>
              </a:path>
            </a:pathLst>
          </a:custGeom>
          <a:solidFill>
            <a:schemeClr val="accent1">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8" name="Picture Placeholder 7">
            <a:extLst>
              <a:ext uri="{FF2B5EF4-FFF2-40B4-BE49-F238E27FC236}">
                <a16:creationId xmlns:a16="http://schemas.microsoft.com/office/drawing/2014/main" id="{E774DA21-F5EA-C3D5-E45F-45AE8C2B7F21}"/>
              </a:ext>
            </a:extLst>
          </p:cNvPr>
          <p:cNvSpPr>
            <a:spLocks noGrp="1"/>
          </p:cNvSpPr>
          <p:nvPr>
            <p:ph type="pic" sz="quarter" idx="10"/>
          </p:nvPr>
        </p:nvSpPr>
        <p:spPr>
          <a:xfrm>
            <a:off x="620470" y="1496411"/>
            <a:ext cx="2478862" cy="2478862"/>
          </a:xfrm>
          <a:custGeom>
            <a:avLst/>
            <a:gdLst>
              <a:gd name="connsiteX0" fmla="*/ 1239431 w 2478862"/>
              <a:gd name="connsiteY0" fmla="*/ 0 h 2478862"/>
              <a:gd name="connsiteX1" fmla="*/ 2478862 w 2478862"/>
              <a:gd name="connsiteY1" fmla="*/ 1239431 h 2478862"/>
              <a:gd name="connsiteX2" fmla="*/ 1239431 w 2478862"/>
              <a:gd name="connsiteY2" fmla="*/ 2478862 h 2478862"/>
              <a:gd name="connsiteX3" fmla="*/ 0 w 2478862"/>
              <a:gd name="connsiteY3" fmla="*/ 1239431 h 2478862"/>
              <a:gd name="connsiteX4" fmla="*/ 1239431 w 2478862"/>
              <a:gd name="connsiteY4" fmla="*/ 0 h 247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8862" h="2478862">
                <a:moveTo>
                  <a:pt x="1239431" y="0"/>
                </a:moveTo>
                <a:cubicBezTo>
                  <a:pt x="1923950" y="0"/>
                  <a:pt x="2478862" y="554912"/>
                  <a:pt x="2478862" y="1239431"/>
                </a:cubicBezTo>
                <a:cubicBezTo>
                  <a:pt x="2478862" y="1923950"/>
                  <a:pt x="1923950" y="2478862"/>
                  <a:pt x="1239431" y="2478862"/>
                </a:cubicBezTo>
                <a:cubicBezTo>
                  <a:pt x="554912" y="2478862"/>
                  <a:pt x="0" y="1923950"/>
                  <a:pt x="0" y="1239431"/>
                </a:cubicBezTo>
                <a:cubicBezTo>
                  <a:pt x="0" y="554912"/>
                  <a:pt x="554912" y="0"/>
                  <a:pt x="1239431" y="0"/>
                </a:cubicBezTo>
                <a:close/>
              </a:path>
            </a:pathLst>
          </a:custGeom>
          <a:pattFill prst="pct5">
            <a:fgClr>
              <a:schemeClr val="accent1"/>
            </a:fgClr>
            <a:bgClr>
              <a:schemeClr val="bg1"/>
            </a:bgClr>
          </a:pattFill>
        </p:spPr>
        <p:txBody>
          <a:bodyPr wrap="square">
            <a:noAutofit/>
          </a:bodyPr>
          <a:lstStyle>
            <a:lvl1pPr>
              <a:defRPr sz="1200"/>
            </a:lvl1pPr>
          </a:lstStyle>
          <a:p>
            <a:endParaRPr lang="id-ID"/>
          </a:p>
        </p:txBody>
      </p:sp>
      <p:sp>
        <p:nvSpPr>
          <p:cNvPr id="11" name="Picture Placeholder 10">
            <a:extLst>
              <a:ext uri="{FF2B5EF4-FFF2-40B4-BE49-F238E27FC236}">
                <a16:creationId xmlns:a16="http://schemas.microsoft.com/office/drawing/2014/main" id="{DB5FBE38-59C8-D74F-3828-A9A9D0BD4B66}"/>
              </a:ext>
            </a:extLst>
          </p:cNvPr>
          <p:cNvSpPr>
            <a:spLocks noGrp="1"/>
          </p:cNvSpPr>
          <p:nvPr>
            <p:ph type="pic" sz="quarter" idx="11"/>
          </p:nvPr>
        </p:nvSpPr>
        <p:spPr>
          <a:xfrm>
            <a:off x="3255297" y="1345193"/>
            <a:ext cx="2781300" cy="2781300"/>
          </a:xfrm>
          <a:custGeom>
            <a:avLst/>
            <a:gdLst>
              <a:gd name="connsiteX0" fmla="*/ 1390650 w 2781300"/>
              <a:gd name="connsiteY0" fmla="*/ 0 h 2781300"/>
              <a:gd name="connsiteX1" fmla="*/ 2781300 w 2781300"/>
              <a:gd name="connsiteY1" fmla="*/ 1390650 h 2781300"/>
              <a:gd name="connsiteX2" fmla="*/ 1390650 w 2781300"/>
              <a:gd name="connsiteY2" fmla="*/ 2781300 h 2781300"/>
              <a:gd name="connsiteX3" fmla="*/ 0 w 2781300"/>
              <a:gd name="connsiteY3" fmla="*/ 1390650 h 2781300"/>
              <a:gd name="connsiteX4" fmla="*/ 1390650 w 2781300"/>
              <a:gd name="connsiteY4" fmla="*/ 0 h 2781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300" h="2781300">
                <a:moveTo>
                  <a:pt x="1390650" y="0"/>
                </a:moveTo>
                <a:cubicBezTo>
                  <a:pt x="2158685" y="0"/>
                  <a:pt x="2781300" y="622615"/>
                  <a:pt x="2781300" y="1390650"/>
                </a:cubicBezTo>
                <a:cubicBezTo>
                  <a:pt x="2781300" y="2158685"/>
                  <a:pt x="2158685" y="2781300"/>
                  <a:pt x="1390650" y="2781300"/>
                </a:cubicBezTo>
                <a:cubicBezTo>
                  <a:pt x="622615" y="2781300"/>
                  <a:pt x="0" y="2158685"/>
                  <a:pt x="0" y="1390650"/>
                </a:cubicBezTo>
                <a:cubicBezTo>
                  <a:pt x="0" y="622615"/>
                  <a:pt x="622615" y="0"/>
                  <a:pt x="1390650" y="0"/>
                </a:cubicBez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238836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B886401-3A26-AAF7-CD3A-2A61F98415A6}"/>
              </a:ext>
            </a:extLst>
          </p:cNvPr>
          <p:cNvSpPr>
            <a:spLocks noGrp="1"/>
          </p:cNvSpPr>
          <p:nvPr>
            <p:ph type="pic" sz="quarter" idx="12"/>
          </p:nvPr>
        </p:nvSpPr>
        <p:spPr>
          <a:xfrm>
            <a:off x="0" y="685801"/>
            <a:ext cx="5791200" cy="6172199"/>
          </a:xfrm>
          <a:custGeom>
            <a:avLst/>
            <a:gdLst>
              <a:gd name="connsiteX0" fmla="*/ 0 w 5791200"/>
              <a:gd name="connsiteY0" fmla="*/ 0 h 6172199"/>
              <a:gd name="connsiteX1" fmla="*/ 3257550 w 5791200"/>
              <a:gd name="connsiteY1" fmla="*/ 0 h 6172199"/>
              <a:gd name="connsiteX2" fmla="*/ 5791200 w 5791200"/>
              <a:gd name="connsiteY2" fmla="*/ 2533650 h 6172199"/>
              <a:gd name="connsiteX3" fmla="*/ 5791200 w 5791200"/>
              <a:gd name="connsiteY3" fmla="*/ 6172199 h 6172199"/>
              <a:gd name="connsiteX4" fmla="*/ 0 w 5791200"/>
              <a:gd name="connsiteY4" fmla="*/ 6172199 h 6172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6172199">
                <a:moveTo>
                  <a:pt x="0" y="0"/>
                </a:moveTo>
                <a:lnTo>
                  <a:pt x="3257550" y="0"/>
                </a:lnTo>
                <a:cubicBezTo>
                  <a:pt x="4656846" y="0"/>
                  <a:pt x="5791200" y="1134354"/>
                  <a:pt x="5791200" y="2533650"/>
                </a:cubicBezTo>
                <a:lnTo>
                  <a:pt x="5791200" y="6172199"/>
                </a:lnTo>
                <a:lnTo>
                  <a:pt x="0" y="6172199"/>
                </a:lnTo>
                <a:close/>
              </a:path>
            </a:pathLst>
          </a:custGeom>
          <a:pattFill prst="pct5">
            <a:fgClr>
              <a:schemeClr val="accent1"/>
            </a:fgClr>
            <a:bgClr>
              <a:schemeClr val="bg1"/>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1898391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65A30D-BC9D-70CB-D2D7-7FF1B20DB115}"/>
              </a:ext>
            </a:extLst>
          </p:cNvPr>
          <p:cNvSpPr>
            <a:spLocks noGrp="1"/>
          </p:cNvSpPr>
          <p:nvPr>
            <p:ph type="pic" sz="quarter" idx="10"/>
          </p:nvPr>
        </p:nvSpPr>
        <p:spPr>
          <a:xfrm>
            <a:off x="7010400" y="685800"/>
            <a:ext cx="5181600" cy="4639242"/>
          </a:xfrm>
          <a:custGeom>
            <a:avLst/>
            <a:gdLst>
              <a:gd name="connsiteX0" fmla="*/ 2319621 w 5181600"/>
              <a:gd name="connsiteY0" fmla="*/ 0 h 4639242"/>
              <a:gd name="connsiteX1" fmla="*/ 5181600 w 5181600"/>
              <a:gd name="connsiteY1" fmla="*/ 0 h 4639242"/>
              <a:gd name="connsiteX2" fmla="*/ 5181600 w 5181600"/>
              <a:gd name="connsiteY2" fmla="*/ 4639242 h 4639242"/>
              <a:gd name="connsiteX3" fmla="*/ 0 w 5181600"/>
              <a:gd name="connsiteY3" fmla="*/ 4639242 h 4639242"/>
              <a:gd name="connsiteX4" fmla="*/ 0 w 5181600"/>
              <a:gd name="connsiteY4" fmla="*/ 2319621 h 4639242"/>
              <a:gd name="connsiteX5" fmla="*/ 2319621 w 5181600"/>
              <a:gd name="connsiteY5" fmla="*/ 0 h 463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1600" h="4639242">
                <a:moveTo>
                  <a:pt x="2319621" y="0"/>
                </a:moveTo>
                <a:lnTo>
                  <a:pt x="5181600" y="0"/>
                </a:lnTo>
                <a:lnTo>
                  <a:pt x="5181600" y="4639242"/>
                </a:lnTo>
                <a:lnTo>
                  <a:pt x="0" y="4639242"/>
                </a:lnTo>
                <a:lnTo>
                  <a:pt x="0" y="2319621"/>
                </a:lnTo>
                <a:cubicBezTo>
                  <a:pt x="0" y="1038530"/>
                  <a:pt x="1038530" y="0"/>
                  <a:pt x="2319621" y="0"/>
                </a:cubicBezTo>
                <a:close/>
              </a:path>
            </a:pathLst>
          </a:custGeom>
          <a:pattFill prst="pct5">
            <a:fgClr>
              <a:schemeClr val="accent1"/>
            </a:fgClr>
            <a:bgClr>
              <a:schemeClr val="bg1"/>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38535587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28C766C-6216-D2F6-7132-FA3A0807B584}"/>
              </a:ext>
            </a:extLst>
          </p:cNvPr>
          <p:cNvSpPr/>
          <p:nvPr userDrawn="1"/>
        </p:nvSpPr>
        <p:spPr>
          <a:xfrm>
            <a:off x="1504951" y="2078958"/>
            <a:ext cx="2819400" cy="3693192"/>
          </a:xfrm>
          <a:prstGeom prst="roundRect">
            <a:avLst>
              <a:gd name="adj" fmla="val 112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 name="Picture Placeholder 6">
            <a:extLst>
              <a:ext uri="{FF2B5EF4-FFF2-40B4-BE49-F238E27FC236}">
                <a16:creationId xmlns:a16="http://schemas.microsoft.com/office/drawing/2014/main" id="{40686EB7-136A-1182-F9C0-4804BD40362B}"/>
              </a:ext>
            </a:extLst>
          </p:cNvPr>
          <p:cNvSpPr>
            <a:spLocks noGrp="1"/>
          </p:cNvSpPr>
          <p:nvPr>
            <p:ph type="pic" sz="quarter" idx="10"/>
          </p:nvPr>
        </p:nvSpPr>
        <p:spPr>
          <a:xfrm>
            <a:off x="1" y="1219200"/>
            <a:ext cx="2972011" cy="3693190"/>
          </a:xfrm>
          <a:custGeom>
            <a:avLst/>
            <a:gdLst>
              <a:gd name="connsiteX0" fmla="*/ 0 w 2972011"/>
              <a:gd name="connsiteY0" fmla="*/ 0 h 3693190"/>
              <a:gd name="connsiteX1" fmla="*/ 2648121 w 2972011"/>
              <a:gd name="connsiteY1" fmla="*/ 0 h 3693190"/>
              <a:gd name="connsiteX2" fmla="*/ 2972011 w 2972011"/>
              <a:gd name="connsiteY2" fmla="*/ 323890 h 3693190"/>
              <a:gd name="connsiteX3" fmla="*/ 2972011 w 2972011"/>
              <a:gd name="connsiteY3" fmla="*/ 3369300 h 3693190"/>
              <a:gd name="connsiteX4" fmla="*/ 2648121 w 2972011"/>
              <a:gd name="connsiteY4" fmla="*/ 3693190 h 3693190"/>
              <a:gd name="connsiteX5" fmla="*/ 0 w 2972011"/>
              <a:gd name="connsiteY5" fmla="*/ 3693190 h 369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2011" h="3693190">
                <a:moveTo>
                  <a:pt x="0" y="0"/>
                </a:moveTo>
                <a:lnTo>
                  <a:pt x="2648121" y="0"/>
                </a:lnTo>
                <a:cubicBezTo>
                  <a:pt x="2827001" y="0"/>
                  <a:pt x="2972011" y="145010"/>
                  <a:pt x="2972011" y="323890"/>
                </a:cubicBezTo>
                <a:lnTo>
                  <a:pt x="2972011" y="3369300"/>
                </a:lnTo>
                <a:cubicBezTo>
                  <a:pt x="2972011" y="3548180"/>
                  <a:pt x="2827001" y="3693190"/>
                  <a:pt x="2648121" y="3693190"/>
                </a:cubicBezTo>
                <a:lnTo>
                  <a:pt x="0" y="3693190"/>
                </a:lnTo>
                <a:close/>
              </a:path>
            </a:pathLst>
          </a:custGeom>
          <a:pattFill prst="pct5">
            <a:fgClr>
              <a:schemeClr val="accent1"/>
            </a:fgClr>
            <a:bgClr>
              <a:schemeClr val="bg1"/>
            </a:bgClr>
          </a:pattFill>
        </p:spPr>
        <p:txBody>
          <a:bodyPr wrap="square">
            <a:noAutofit/>
          </a:bodyPr>
          <a:lstStyle>
            <a:lvl1pPr>
              <a:defRPr sz="1400"/>
            </a:lvl1pPr>
          </a:lstStyle>
          <a:p>
            <a:endParaRPr lang="id-ID"/>
          </a:p>
        </p:txBody>
      </p:sp>
      <p:sp>
        <p:nvSpPr>
          <p:cNvPr id="10" name="Picture Placeholder 9">
            <a:extLst>
              <a:ext uri="{FF2B5EF4-FFF2-40B4-BE49-F238E27FC236}">
                <a16:creationId xmlns:a16="http://schemas.microsoft.com/office/drawing/2014/main" id="{4E124BD9-40E5-FA82-61D1-AF8484EA539B}"/>
              </a:ext>
            </a:extLst>
          </p:cNvPr>
          <p:cNvSpPr>
            <a:spLocks noGrp="1"/>
          </p:cNvSpPr>
          <p:nvPr>
            <p:ph type="pic" sz="quarter" idx="11"/>
          </p:nvPr>
        </p:nvSpPr>
        <p:spPr>
          <a:xfrm>
            <a:off x="3123988" y="1219200"/>
            <a:ext cx="2972012" cy="3693190"/>
          </a:xfrm>
          <a:custGeom>
            <a:avLst/>
            <a:gdLst>
              <a:gd name="connsiteX0" fmla="*/ 400092 w 2972012"/>
              <a:gd name="connsiteY0" fmla="*/ 0 h 3693190"/>
              <a:gd name="connsiteX1" fmla="*/ 2571920 w 2972012"/>
              <a:gd name="connsiteY1" fmla="*/ 0 h 3693190"/>
              <a:gd name="connsiteX2" fmla="*/ 2972012 w 2972012"/>
              <a:gd name="connsiteY2" fmla="*/ 400091 h 3693190"/>
              <a:gd name="connsiteX3" fmla="*/ 2972012 w 2972012"/>
              <a:gd name="connsiteY3" fmla="*/ 3293098 h 3693190"/>
              <a:gd name="connsiteX4" fmla="*/ 2571920 w 2972012"/>
              <a:gd name="connsiteY4" fmla="*/ 3693190 h 3693190"/>
              <a:gd name="connsiteX5" fmla="*/ 400092 w 2972012"/>
              <a:gd name="connsiteY5" fmla="*/ 3693190 h 3693190"/>
              <a:gd name="connsiteX6" fmla="*/ 0 w 2972012"/>
              <a:gd name="connsiteY6" fmla="*/ 3293098 h 3693190"/>
              <a:gd name="connsiteX7" fmla="*/ 0 w 2972012"/>
              <a:gd name="connsiteY7" fmla="*/ 400091 h 3693190"/>
              <a:gd name="connsiteX8" fmla="*/ 400092 w 2972012"/>
              <a:gd name="connsiteY8" fmla="*/ 0 h 369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2012" h="3693190">
                <a:moveTo>
                  <a:pt x="400092" y="0"/>
                </a:moveTo>
                <a:lnTo>
                  <a:pt x="2571920" y="0"/>
                </a:lnTo>
                <a:cubicBezTo>
                  <a:pt x="2792885" y="0"/>
                  <a:pt x="2972012" y="179127"/>
                  <a:pt x="2972012" y="400091"/>
                </a:cubicBezTo>
                <a:lnTo>
                  <a:pt x="2972012" y="3293098"/>
                </a:lnTo>
                <a:cubicBezTo>
                  <a:pt x="2972012" y="3514063"/>
                  <a:pt x="2792885" y="3693190"/>
                  <a:pt x="2571920" y="3693190"/>
                </a:cubicBezTo>
                <a:lnTo>
                  <a:pt x="400092" y="3693190"/>
                </a:lnTo>
                <a:cubicBezTo>
                  <a:pt x="179127" y="3693190"/>
                  <a:pt x="0" y="3514063"/>
                  <a:pt x="0" y="3293098"/>
                </a:cubicBezTo>
                <a:lnTo>
                  <a:pt x="0" y="400091"/>
                </a:lnTo>
                <a:cubicBezTo>
                  <a:pt x="0" y="179127"/>
                  <a:pt x="179127" y="0"/>
                  <a:pt x="400092" y="0"/>
                </a:cubicBezTo>
                <a:close/>
              </a:path>
            </a:pathLst>
          </a:custGeom>
          <a:pattFill prst="pct5">
            <a:fgClr>
              <a:schemeClr val="accent1"/>
            </a:fgClr>
            <a:bgClr>
              <a:schemeClr val="bg1"/>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367554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F1FBD8-A182-1E28-B173-046222A2031D}"/>
              </a:ext>
            </a:extLst>
          </p:cNvPr>
          <p:cNvSpPr/>
          <p:nvPr userDrawn="1"/>
        </p:nvSpPr>
        <p:spPr>
          <a:xfrm>
            <a:off x="0" y="-1"/>
            <a:ext cx="12192000" cy="7239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Picture Placeholder 5">
            <a:extLst>
              <a:ext uri="{FF2B5EF4-FFF2-40B4-BE49-F238E27FC236}">
                <a16:creationId xmlns:a16="http://schemas.microsoft.com/office/drawing/2014/main" id="{A75F8506-41D3-F588-E53F-928FAE6CEF50}"/>
              </a:ext>
            </a:extLst>
          </p:cNvPr>
          <p:cNvSpPr>
            <a:spLocks noGrp="1"/>
          </p:cNvSpPr>
          <p:nvPr>
            <p:ph type="pic" sz="quarter" idx="10"/>
          </p:nvPr>
        </p:nvSpPr>
        <p:spPr>
          <a:xfrm>
            <a:off x="7023099" y="0"/>
            <a:ext cx="4631962" cy="6210300"/>
          </a:xfrm>
          <a:custGeom>
            <a:avLst/>
            <a:gdLst>
              <a:gd name="connsiteX0" fmla="*/ 0 w 4631962"/>
              <a:gd name="connsiteY0" fmla="*/ 0 h 6210300"/>
              <a:gd name="connsiteX1" fmla="*/ 4631962 w 4631962"/>
              <a:gd name="connsiteY1" fmla="*/ 0 h 6210300"/>
              <a:gd name="connsiteX2" fmla="*/ 4631962 w 4631962"/>
              <a:gd name="connsiteY2" fmla="*/ 3894319 h 6210300"/>
              <a:gd name="connsiteX3" fmla="*/ 2315981 w 4631962"/>
              <a:gd name="connsiteY3" fmla="*/ 6210300 h 6210300"/>
              <a:gd name="connsiteX4" fmla="*/ 0 w 4631962"/>
              <a:gd name="connsiteY4" fmla="*/ 3894319 h 6210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1962" h="6210300">
                <a:moveTo>
                  <a:pt x="0" y="0"/>
                </a:moveTo>
                <a:lnTo>
                  <a:pt x="4631962" y="0"/>
                </a:lnTo>
                <a:lnTo>
                  <a:pt x="4631962" y="3894319"/>
                </a:lnTo>
                <a:cubicBezTo>
                  <a:pt x="4631962" y="5173400"/>
                  <a:pt x="3595062" y="6210300"/>
                  <a:pt x="2315981" y="6210300"/>
                </a:cubicBezTo>
                <a:cubicBezTo>
                  <a:pt x="1036900" y="6210300"/>
                  <a:pt x="0" y="5173400"/>
                  <a:pt x="0" y="3894319"/>
                </a:cubicBezTo>
                <a:close/>
              </a:path>
            </a:pathLst>
          </a:custGeom>
          <a:pattFill prst="pct5">
            <a:fgClr>
              <a:schemeClr val="accent1"/>
            </a:fgClr>
            <a:bgClr>
              <a:schemeClr val="bg1"/>
            </a:bgClr>
          </a:pattFill>
        </p:spPr>
        <p:txBody>
          <a:bodyPr wrap="square">
            <a:noAutofit/>
          </a:bodyPr>
          <a:lstStyle>
            <a:lvl1pPr>
              <a:defRPr sz="1100"/>
            </a:lvl1pPr>
          </a:lstStyle>
          <a:p>
            <a:endParaRPr lang="id-ID"/>
          </a:p>
        </p:txBody>
      </p:sp>
    </p:spTree>
    <p:extLst>
      <p:ext uri="{BB962C8B-B14F-4D97-AF65-F5344CB8AC3E}">
        <p14:creationId xmlns:p14="http://schemas.microsoft.com/office/powerpoint/2010/main" val="11794111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DE8BE34-7A74-596A-3202-114EDD55DBD6}"/>
              </a:ext>
            </a:extLst>
          </p:cNvPr>
          <p:cNvSpPr>
            <a:spLocks noGrp="1"/>
          </p:cNvSpPr>
          <p:nvPr>
            <p:ph type="pic" sz="quarter" idx="10"/>
          </p:nvPr>
        </p:nvSpPr>
        <p:spPr>
          <a:xfrm>
            <a:off x="641684" y="672704"/>
            <a:ext cx="2727158" cy="5512592"/>
          </a:xfrm>
          <a:custGeom>
            <a:avLst/>
            <a:gdLst>
              <a:gd name="connsiteX0" fmla="*/ 1363579 w 2727158"/>
              <a:gd name="connsiteY0" fmla="*/ 0 h 5512592"/>
              <a:gd name="connsiteX1" fmla="*/ 2727158 w 2727158"/>
              <a:gd name="connsiteY1" fmla="*/ 1363579 h 5512592"/>
              <a:gd name="connsiteX2" fmla="*/ 2727158 w 2727158"/>
              <a:gd name="connsiteY2" fmla="*/ 4149013 h 5512592"/>
              <a:gd name="connsiteX3" fmla="*/ 1363579 w 2727158"/>
              <a:gd name="connsiteY3" fmla="*/ 5512592 h 5512592"/>
              <a:gd name="connsiteX4" fmla="*/ 0 w 2727158"/>
              <a:gd name="connsiteY4" fmla="*/ 4149013 h 5512592"/>
              <a:gd name="connsiteX5" fmla="*/ 0 w 2727158"/>
              <a:gd name="connsiteY5" fmla="*/ 1363579 h 5512592"/>
              <a:gd name="connsiteX6" fmla="*/ 1363579 w 2727158"/>
              <a:gd name="connsiteY6" fmla="*/ 0 h 5512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7158" h="5512592">
                <a:moveTo>
                  <a:pt x="1363579" y="0"/>
                </a:moveTo>
                <a:cubicBezTo>
                  <a:pt x="2116663" y="0"/>
                  <a:pt x="2727158" y="610495"/>
                  <a:pt x="2727158" y="1363579"/>
                </a:cubicBezTo>
                <a:lnTo>
                  <a:pt x="2727158" y="4149013"/>
                </a:lnTo>
                <a:cubicBezTo>
                  <a:pt x="2727158" y="4902097"/>
                  <a:pt x="2116663" y="5512592"/>
                  <a:pt x="1363579" y="5512592"/>
                </a:cubicBezTo>
                <a:cubicBezTo>
                  <a:pt x="610495" y="5512592"/>
                  <a:pt x="0" y="4902097"/>
                  <a:pt x="0" y="4149013"/>
                </a:cubicBezTo>
                <a:lnTo>
                  <a:pt x="0" y="1363579"/>
                </a:lnTo>
                <a:cubicBezTo>
                  <a:pt x="0" y="610495"/>
                  <a:pt x="610495" y="0"/>
                  <a:pt x="1363579" y="0"/>
                </a:cubicBez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20444610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A5019A-F41E-8278-FCA8-B1D535956D06}"/>
              </a:ext>
            </a:extLst>
          </p:cNvPr>
          <p:cNvSpPr/>
          <p:nvPr userDrawn="1"/>
        </p:nvSpPr>
        <p:spPr>
          <a:xfrm>
            <a:off x="8822396" y="0"/>
            <a:ext cx="3369604" cy="3403112"/>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 name="Rectangle 3">
            <a:extLst>
              <a:ext uri="{FF2B5EF4-FFF2-40B4-BE49-F238E27FC236}">
                <a16:creationId xmlns:a16="http://schemas.microsoft.com/office/drawing/2014/main" id="{D7D8AC14-1C10-6CC3-777A-34C64BEA6968}"/>
              </a:ext>
            </a:extLst>
          </p:cNvPr>
          <p:cNvSpPr/>
          <p:nvPr userDrawn="1"/>
        </p:nvSpPr>
        <p:spPr>
          <a:xfrm>
            <a:off x="6096000" y="6191249"/>
            <a:ext cx="5496020" cy="6667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 name="Picture Placeholder 6">
            <a:extLst>
              <a:ext uri="{FF2B5EF4-FFF2-40B4-BE49-F238E27FC236}">
                <a16:creationId xmlns:a16="http://schemas.microsoft.com/office/drawing/2014/main" id="{9D22218C-D0CE-BD12-DC36-281BDF427EB3}"/>
              </a:ext>
            </a:extLst>
          </p:cNvPr>
          <p:cNvSpPr>
            <a:spLocks noGrp="1"/>
          </p:cNvSpPr>
          <p:nvPr>
            <p:ph type="pic" sz="quarter" idx="10"/>
          </p:nvPr>
        </p:nvSpPr>
        <p:spPr>
          <a:xfrm>
            <a:off x="6095998" y="666751"/>
            <a:ext cx="5496022" cy="4915803"/>
          </a:xfrm>
          <a:custGeom>
            <a:avLst/>
            <a:gdLst>
              <a:gd name="connsiteX0" fmla="*/ 2748011 w 5496022"/>
              <a:gd name="connsiteY0" fmla="*/ 0 h 4915803"/>
              <a:gd name="connsiteX1" fmla="*/ 5496022 w 5496022"/>
              <a:gd name="connsiteY1" fmla="*/ 2748011 h 4915803"/>
              <a:gd name="connsiteX2" fmla="*/ 5496021 w 5496022"/>
              <a:gd name="connsiteY2" fmla="*/ 4915803 h 4915803"/>
              <a:gd name="connsiteX3" fmla="*/ 0 w 5496022"/>
              <a:gd name="connsiteY3" fmla="*/ 4915803 h 4915803"/>
              <a:gd name="connsiteX4" fmla="*/ 0 w 5496022"/>
              <a:gd name="connsiteY4" fmla="*/ 2748011 h 4915803"/>
              <a:gd name="connsiteX5" fmla="*/ 2748011 w 5496022"/>
              <a:gd name="connsiteY5" fmla="*/ 0 h 49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6022" h="4915803">
                <a:moveTo>
                  <a:pt x="2748011" y="0"/>
                </a:moveTo>
                <a:cubicBezTo>
                  <a:pt x="4265696" y="0"/>
                  <a:pt x="5496022" y="1230326"/>
                  <a:pt x="5496022" y="2748011"/>
                </a:cubicBezTo>
                <a:lnTo>
                  <a:pt x="5496021" y="4915803"/>
                </a:lnTo>
                <a:lnTo>
                  <a:pt x="0" y="4915803"/>
                </a:lnTo>
                <a:lnTo>
                  <a:pt x="0" y="2748011"/>
                </a:lnTo>
                <a:cubicBezTo>
                  <a:pt x="0" y="1230326"/>
                  <a:pt x="1230326" y="0"/>
                  <a:pt x="2748011" y="0"/>
                </a:cubicBez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29767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99CBDB6-003B-78F7-743C-15F6BC879178}"/>
              </a:ext>
            </a:extLst>
          </p:cNvPr>
          <p:cNvSpPr>
            <a:spLocks noGrp="1"/>
          </p:cNvSpPr>
          <p:nvPr>
            <p:ph type="pic" sz="quarter" idx="10"/>
          </p:nvPr>
        </p:nvSpPr>
        <p:spPr>
          <a:xfrm>
            <a:off x="6400800" y="685800"/>
            <a:ext cx="5791200" cy="6172199"/>
          </a:xfrm>
          <a:custGeom>
            <a:avLst/>
            <a:gdLst>
              <a:gd name="connsiteX0" fmla="*/ 2533650 w 5791200"/>
              <a:gd name="connsiteY0" fmla="*/ 0 h 6172199"/>
              <a:gd name="connsiteX1" fmla="*/ 5791200 w 5791200"/>
              <a:gd name="connsiteY1" fmla="*/ 0 h 6172199"/>
              <a:gd name="connsiteX2" fmla="*/ 5791200 w 5791200"/>
              <a:gd name="connsiteY2" fmla="*/ 6172199 h 6172199"/>
              <a:gd name="connsiteX3" fmla="*/ 0 w 5791200"/>
              <a:gd name="connsiteY3" fmla="*/ 6172199 h 6172199"/>
              <a:gd name="connsiteX4" fmla="*/ 0 w 5791200"/>
              <a:gd name="connsiteY4" fmla="*/ 2533650 h 6172199"/>
              <a:gd name="connsiteX5" fmla="*/ 2533650 w 5791200"/>
              <a:gd name="connsiteY5" fmla="*/ 0 h 617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1200" h="6172199">
                <a:moveTo>
                  <a:pt x="2533650" y="0"/>
                </a:moveTo>
                <a:lnTo>
                  <a:pt x="5791200" y="0"/>
                </a:lnTo>
                <a:lnTo>
                  <a:pt x="5791200" y="6172199"/>
                </a:lnTo>
                <a:lnTo>
                  <a:pt x="0" y="6172199"/>
                </a:lnTo>
                <a:lnTo>
                  <a:pt x="0" y="2533650"/>
                </a:lnTo>
                <a:cubicBezTo>
                  <a:pt x="0" y="1134354"/>
                  <a:pt x="1134354" y="0"/>
                  <a:pt x="2533650" y="0"/>
                </a:cubicBezTo>
                <a:close/>
              </a:path>
            </a:pathLst>
          </a:custGeom>
          <a:pattFill prst="pct5">
            <a:fgClr>
              <a:schemeClr val="accent1"/>
            </a:fgClr>
            <a:bgClr>
              <a:schemeClr val="bg1"/>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225818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2940459-30C7-89F7-463B-2732569C0464}"/>
              </a:ext>
            </a:extLst>
          </p:cNvPr>
          <p:cNvSpPr>
            <a:spLocks noGrp="1"/>
          </p:cNvSpPr>
          <p:nvPr>
            <p:ph type="pic" sz="quarter" idx="10"/>
          </p:nvPr>
        </p:nvSpPr>
        <p:spPr>
          <a:xfrm>
            <a:off x="9010650" y="0"/>
            <a:ext cx="3181349" cy="6858000"/>
          </a:xfrm>
          <a:custGeom>
            <a:avLst/>
            <a:gdLst>
              <a:gd name="connsiteX0" fmla="*/ 0 w 3181349"/>
              <a:gd name="connsiteY0" fmla="*/ 0 h 6858000"/>
              <a:gd name="connsiteX1" fmla="*/ 3181349 w 3181349"/>
              <a:gd name="connsiteY1" fmla="*/ 0 h 6858000"/>
              <a:gd name="connsiteX2" fmla="*/ 3181349 w 3181349"/>
              <a:gd name="connsiteY2" fmla="*/ 6858000 h 6858000"/>
              <a:gd name="connsiteX3" fmla="*/ 0 w 31813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181349" h="6858000">
                <a:moveTo>
                  <a:pt x="0" y="0"/>
                </a:moveTo>
                <a:lnTo>
                  <a:pt x="3181349" y="0"/>
                </a:lnTo>
                <a:lnTo>
                  <a:pt x="3181349" y="6858000"/>
                </a:lnTo>
                <a:lnTo>
                  <a:pt x="0" y="6858000"/>
                </a:ln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221245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2F65932-900B-A2A5-6153-328A8642A643}"/>
              </a:ext>
            </a:extLst>
          </p:cNvPr>
          <p:cNvSpPr>
            <a:spLocks noGrp="1"/>
          </p:cNvSpPr>
          <p:nvPr>
            <p:ph type="pic" sz="quarter" idx="11"/>
          </p:nvPr>
        </p:nvSpPr>
        <p:spPr>
          <a:xfrm>
            <a:off x="0" y="0"/>
            <a:ext cx="12192000" cy="6858000"/>
          </a:xfrm>
          <a:prstGeom prst="rect">
            <a:avLst/>
          </a:prstGeom>
          <a:pattFill prst="pct5">
            <a:fgClr>
              <a:schemeClr val="accent1"/>
            </a:fgClr>
            <a:bgClr>
              <a:schemeClr val="bg1">
                <a:lumMod val="75000"/>
              </a:schemeClr>
            </a:bgClr>
          </a:pattFill>
        </p:spPr>
        <p:txBody>
          <a:bodyPr/>
          <a:lstStyle>
            <a:lvl1pPr>
              <a:defRPr sz="1200"/>
            </a:lvl1pPr>
          </a:lstStyle>
          <a:p>
            <a:endParaRPr lang="id-ID"/>
          </a:p>
        </p:txBody>
      </p:sp>
      <p:sp>
        <p:nvSpPr>
          <p:cNvPr id="5" name="Picture Placeholder 4">
            <a:extLst>
              <a:ext uri="{FF2B5EF4-FFF2-40B4-BE49-F238E27FC236}">
                <a16:creationId xmlns:a16="http://schemas.microsoft.com/office/drawing/2014/main" id="{FBCD01CB-C9EC-9841-99B8-F8E6205C1B6D}"/>
              </a:ext>
            </a:extLst>
          </p:cNvPr>
          <p:cNvSpPr>
            <a:spLocks noGrp="1"/>
          </p:cNvSpPr>
          <p:nvPr>
            <p:ph type="pic" sz="quarter" idx="10"/>
          </p:nvPr>
        </p:nvSpPr>
        <p:spPr>
          <a:xfrm>
            <a:off x="1909747" y="4006769"/>
            <a:ext cx="1938354" cy="1938354"/>
          </a:xfrm>
          <a:custGeom>
            <a:avLst/>
            <a:gdLst>
              <a:gd name="connsiteX0" fmla="*/ 969177 w 1938354"/>
              <a:gd name="connsiteY0" fmla="*/ 0 h 1938354"/>
              <a:gd name="connsiteX1" fmla="*/ 1938354 w 1938354"/>
              <a:gd name="connsiteY1" fmla="*/ 969177 h 1938354"/>
              <a:gd name="connsiteX2" fmla="*/ 969177 w 1938354"/>
              <a:gd name="connsiteY2" fmla="*/ 1938354 h 1938354"/>
              <a:gd name="connsiteX3" fmla="*/ 0 w 1938354"/>
              <a:gd name="connsiteY3" fmla="*/ 969177 h 1938354"/>
              <a:gd name="connsiteX4" fmla="*/ 969177 w 1938354"/>
              <a:gd name="connsiteY4" fmla="*/ 0 h 1938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354" h="1938354">
                <a:moveTo>
                  <a:pt x="969177" y="0"/>
                </a:moveTo>
                <a:cubicBezTo>
                  <a:pt x="1504439" y="0"/>
                  <a:pt x="1938354" y="433915"/>
                  <a:pt x="1938354" y="969177"/>
                </a:cubicBezTo>
                <a:cubicBezTo>
                  <a:pt x="1938354" y="1504439"/>
                  <a:pt x="1504439" y="1938354"/>
                  <a:pt x="969177" y="1938354"/>
                </a:cubicBezTo>
                <a:cubicBezTo>
                  <a:pt x="433915" y="1938354"/>
                  <a:pt x="0" y="1504439"/>
                  <a:pt x="0" y="969177"/>
                </a:cubicBezTo>
                <a:cubicBezTo>
                  <a:pt x="0" y="433915"/>
                  <a:pt x="433915" y="0"/>
                  <a:pt x="969177" y="0"/>
                </a:cubicBezTo>
                <a:close/>
              </a:path>
            </a:pathLst>
          </a:custGeom>
          <a:pattFill prst="pct5">
            <a:fgClr>
              <a:schemeClr val="accent1"/>
            </a:fgClr>
            <a:bgClr>
              <a:schemeClr val="bg1"/>
            </a:bgClr>
          </a:pattFill>
        </p:spPr>
        <p:txBody>
          <a:bodyPr wrap="square">
            <a:noAutofit/>
          </a:bodyPr>
          <a:lstStyle>
            <a:lvl1pPr>
              <a:defRPr sz="1600"/>
            </a:lvl1pPr>
          </a:lstStyle>
          <a:p>
            <a:endParaRPr lang="id-ID"/>
          </a:p>
        </p:txBody>
      </p:sp>
    </p:spTree>
    <p:extLst>
      <p:ext uri="{BB962C8B-B14F-4D97-AF65-F5344CB8AC3E}">
        <p14:creationId xmlns:p14="http://schemas.microsoft.com/office/powerpoint/2010/main" val="94315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7DB792-AB2E-CD6D-E5CD-3326F64C4585}"/>
              </a:ext>
            </a:extLst>
          </p:cNvPr>
          <p:cNvSpPr/>
          <p:nvPr userDrawn="1"/>
        </p:nvSpPr>
        <p:spPr>
          <a:xfrm>
            <a:off x="8867154" y="4400550"/>
            <a:ext cx="3324845" cy="2457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Picture Placeholder 5">
            <a:extLst>
              <a:ext uri="{FF2B5EF4-FFF2-40B4-BE49-F238E27FC236}">
                <a16:creationId xmlns:a16="http://schemas.microsoft.com/office/drawing/2014/main" id="{A0F01791-FCC4-0DAA-3998-6AA1997C69A9}"/>
              </a:ext>
            </a:extLst>
          </p:cNvPr>
          <p:cNvSpPr>
            <a:spLocks noGrp="1"/>
          </p:cNvSpPr>
          <p:nvPr>
            <p:ph type="pic" sz="quarter" idx="10"/>
          </p:nvPr>
        </p:nvSpPr>
        <p:spPr>
          <a:xfrm>
            <a:off x="7010400" y="1619250"/>
            <a:ext cx="4572000" cy="4648200"/>
          </a:xfrm>
          <a:custGeom>
            <a:avLst/>
            <a:gdLst>
              <a:gd name="connsiteX0" fmla="*/ 369235 w 4572000"/>
              <a:gd name="connsiteY0" fmla="*/ 0 h 4648200"/>
              <a:gd name="connsiteX1" fmla="*/ 4202765 w 4572000"/>
              <a:gd name="connsiteY1" fmla="*/ 0 h 4648200"/>
              <a:gd name="connsiteX2" fmla="*/ 4572000 w 4572000"/>
              <a:gd name="connsiteY2" fmla="*/ 369235 h 4648200"/>
              <a:gd name="connsiteX3" fmla="*/ 4572000 w 4572000"/>
              <a:gd name="connsiteY3" fmla="*/ 4278965 h 4648200"/>
              <a:gd name="connsiteX4" fmla="*/ 4202765 w 4572000"/>
              <a:gd name="connsiteY4" fmla="*/ 4648200 h 4648200"/>
              <a:gd name="connsiteX5" fmla="*/ 369235 w 4572000"/>
              <a:gd name="connsiteY5" fmla="*/ 4648200 h 4648200"/>
              <a:gd name="connsiteX6" fmla="*/ 0 w 4572000"/>
              <a:gd name="connsiteY6" fmla="*/ 4278965 h 4648200"/>
              <a:gd name="connsiteX7" fmla="*/ 0 w 4572000"/>
              <a:gd name="connsiteY7" fmla="*/ 369235 h 4648200"/>
              <a:gd name="connsiteX8" fmla="*/ 369235 w 4572000"/>
              <a:gd name="connsiteY8"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0" h="4648200">
                <a:moveTo>
                  <a:pt x="369235" y="0"/>
                </a:moveTo>
                <a:lnTo>
                  <a:pt x="4202765" y="0"/>
                </a:lnTo>
                <a:cubicBezTo>
                  <a:pt x="4406688" y="0"/>
                  <a:pt x="4572000" y="165312"/>
                  <a:pt x="4572000" y="369235"/>
                </a:cubicBezTo>
                <a:lnTo>
                  <a:pt x="4572000" y="4278965"/>
                </a:lnTo>
                <a:cubicBezTo>
                  <a:pt x="4572000" y="4482888"/>
                  <a:pt x="4406688" y="4648200"/>
                  <a:pt x="4202765" y="4648200"/>
                </a:cubicBezTo>
                <a:lnTo>
                  <a:pt x="369235" y="4648200"/>
                </a:lnTo>
                <a:cubicBezTo>
                  <a:pt x="165312" y="4648200"/>
                  <a:pt x="0" y="4482888"/>
                  <a:pt x="0" y="4278965"/>
                </a:cubicBezTo>
                <a:lnTo>
                  <a:pt x="0" y="369235"/>
                </a:lnTo>
                <a:cubicBezTo>
                  <a:pt x="0" y="165312"/>
                  <a:pt x="165312" y="0"/>
                  <a:pt x="369235" y="0"/>
                </a:cubicBezTo>
                <a:close/>
              </a:path>
            </a:pathLst>
          </a:custGeom>
          <a:pattFill prst="pct5">
            <a:fgClr>
              <a:schemeClr val="accent1"/>
            </a:fgClr>
            <a:bgClr>
              <a:schemeClr val="bg1"/>
            </a:bgClr>
          </a:pattFill>
        </p:spPr>
        <p:txBody>
          <a:bodyPr wrap="square">
            <a:noAutofit/>
          </a:bodyPr>
          <a:lstStyle>
            <a:lvl1pPr>
              <a:defRPr sz="1600"/>
            </a:lvl1pPr>
          </a:lstStyle>
          <a:p>
            <a:endParaRPr lang="id-ID"/>
          </a:p>
        </p:txBody>
      </p:sp>
    </p:spTree>
    <p:extLst>
      <p:ext uri="{BB962C8B-B14F-4D97-AF65-F5344CB8AC3E}">
        <p14:creationId xmlns:p14="http://schemas.microsoft.com/office/powerpoint/2010/main" val="205569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E0459CF-4FC0-C643-2AF0-967ED2FD5245}"/>
              </a:ext>
            </a:extLst>
          </p:cNvPr>
          <p:cNvSpPr/>
          <p:nvPr userDrawn="1"/>
        </p:nvSpPr>
        <p:spPr>
          <a:xfrm>
            <a:off x="819815" y="2101850"/>
            <a:ext cx="1761584" cy="17615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 name="Oval 2">
            <a:extLst>
              <a:ext uri="{FF2B5EF4-FFF2-40B4-BE49-F238E27FC236}">
                <a16:creationId xmlns:a16="http://schemas.microsoft.com/office/drawing/2014/main" id="{EBEA7ED8-E32B-0915-DF4E-27464EC323DF}"/>
              </a:ext>
            </a:extLst>
          </p:cNvPr>
          <p:cNvSpPr/>
          <p:nvPr userDrawn="1"/>
        </p:nvSpPr>
        <p:spPr>
          <a:xfrm>
            <a:off x="6508530" y="2101850"/>
            <a:ext cx="1761584" cy="1761584"/>
          </a:xfrm>
          <a:prstGeom prst="ellipse">
            <a:avLst/>
          </a:prstGeom>
          <a:solidFill>
            <a:schemeClr val="accent1">
              <a:lumMod val="40000"/>
              <a:lumOff val="6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 name="Oval 3">
            <a:extLst>
              <a:ext uri="{FF2B5EF4-FFF2-40B4-BE49-F238E27FC236}">
                <a16:creationId xmlns:a16="http://schemas.microsoft.com/office/drawing/2014/main" id="{9360E34C-F294-3361-346A-BF65F0E41728}"/>
              </a:ext>
            </a:extLst>
          </p:cNvPr>
          <p:cNvSpPr/>
          <p:nvPr userDrawn="1"/>
        </p:nvSpPr>
        <p:spPr>
          <a:xfrm>
            <a:off x="819815" y="4248091"/>
            <a:ext cx="1761584" cy="1761584"/>
          </a:xfrm>
          <a:prstGeom prst="ellipse">
            <a:avLst/>
          </a:prstGeom>
          <a:solidFill>
            <a:schemeClr val="accent1">
              <a:lumMod val="40000"/>
              <a:lumOff val="6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 name="Oval 4">
            <a:extLst>
              <a:ext uri="{FF2B5EF4-FFF2-40B4-BE49-F238E27FC236}">
                <a16:creationId xmlns:a16="http://schemas.microsoft.com/office/drawing/2014/main" id="{43B9E347-0F85-A8BF-D94F-CDB8515CDC63}"/>
              </a:ext>
            </a:extLst>
          </p:cNvPr>
          <p:cNvSpPr/>
          <p:nvPr userDrawn="1"/>
        </p:nvSpPr>
        <p:spPr>
          <a:xfrm>
            <a:off x="6508530" y="4248091"/>
            <a:ext cx="1761584" cy="17615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2" name="Picture Placeholder 11">
            <a:extLst>
              <a:ext uri="{FF2B5EF4-FFF2-40B4-BE49-F238E27FC236}">
                <a16:creationId xmlns:a16="http://schemas.microsoft.com/office/drawing/2014/main" id="{8824321D-EC0F-1619-7689-631B5C6D0D75}"/>
              </a:ext>
            </a:extLst>
          </p:cNvPr>
          <p:cNvSpPr>
            <a:spLocks noGrp="1"/>
          </p:cNvSpPr>
          <p:nvPr>
            <p:ph type="pic" sz="quarter" idx="10"/>
          </p:nvPr>
        </p:nvSpPr>
        <p:spPr>
          <a:xfrm>
            <a:off x="908547" y="2190582"/>
            <a:ext cx="1584120" cy="1584120"/>
          </a:xfrm>
          <a:custGeom>
            <a:avLst/>
            <a:gdLst>
              <a:gd name="connsiteX0" fmla="*/ 792060 w 1584120"/>
              <a:gd name="connsiteY0" fmla="*/ 0 h 1584120"/>
              <a:gd name="connsiteX1" fmla="*/ 1584120 w 1584120"/>
              <a:gd name="connsiteY1" fmla="*/ 792060 h 1584120"/>
              <a:gd name="connsiteX2" fmla="*/ 792060 w 1584120"/>
              <a:gd name="connsiteY2" fmla="*/ 1584120 h 1584120"/>
              <a:gd name="connsiteX3" fmla="*/ 0 w 1584120"/>
              <a:gd name="connsiteY3" fmla="*/ 792060 h 1584120"/>
              <a:gd name="connsiteX4" fmla="*/ 792060 w 1584120"/>
              <a:gd name="connsiteY4" fmla="*/ 0 h 158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20" h="1584120">
                <a:moveTo>
                  <a:pt x="792060" y="0"/>
                </a:moveTo>
                <a:cubicBezTo>
                  <a:pt x="1229503" y="0"/>
                  <a:pt x="1584120" y="354617"/>
                  <a:pt x="1584120" y="792060"/>
                </a:cubicBezTo>
                <a:cubicBezTo>
                  <a:pt x="1584120" y="1229503"/>
                  <a:pt x="1229503" y="1584120"/>
                  <a:pt x="792060" y="1584120"/>
                </a:cubicBezTo>
                <a:cubicBezTo>
                  <a:pt x="354617" y="1584120"/>
                  <a:pt x="0" y="1229503"/>
                  <a:pt x="0" y="792060"/>
                </a:cubicBezTo>
                <a:cubicBezTo>
                  <a:pt x="0" y="354617"/>
                  <a:pt x="354617" y="0"/>
                  <a:pt x="792060" y="0"/>
                </a:cubicBezTo>
                <a:close/>
              </a:path>
            </a:pathLst>
          </a:custGeom>
          <a:pattFill prst="pct5">
            <a:fgClr>
              <a:schemeClr val="accent1"/>
            </a:fgClr>
            <a:bgClr>
              <a:schemeClr val="bg1"/>
            </a:bgClr>
          </a:pattFill>
        </p:spPr>
        <p:txBody>
          <a:bodyPr wrap="square">
            <a:noAutofit/>
          </a:bodyPr>
          <a:lstStyle>
            <a:lvl1pPr>
              <a:defRPr sz="1100"/>
            </a:lvl1pPr>
          </a:lstStyle>
          <a:p>
            <a:endParaRPr lang="id-ID"/>
          </a:p>
        </p:txBody>
      </p:sp>
      <p:sp>
        <p:nvSpPr>
          <p:cNvPr id="15" name="Picture Placeholder 14">
            <a:extLst>
              <a:ext uri="{FF2B5EF4-FFF2-40B4-BE49-F238E27FC236}">
                <a16:creationId xmlns:a16="http://schemas.microsoft.com/office/drawing/2014/main" id="{C168E97E-9B8F-65C2-B85F-10154940376D}"/>
              </a:ext>
            </a:extLst>
          </p:cNvPr>
          <p:cNvSpPr>
            <a:spLocks noGrp="1"/>
          </p:cNvSpPr>
          <p:nvPr>
            <p:ph type="pic" sz="quarter" idx="11"/>
          </p:nvPr>
        </p:nvSpPr>
        <p:spPr>
          <a:xfrm>
            <a:off x="6597262" y="2190582"/>
            <a:ext cx="1584120" cy="1584120"/>
          </a:xfrm>
          <a:custGeom>
            <a:avLst/>
            <a:gdLst>
              <a:gd name="connsiteX0" fmla="*/ 792060 w 1584120"/>
              <a:gd name="connsiteY0" fmla="*/ 0 h 1584120"/>
              <a:gd name="connsiteX1" fmla="*/ 1584120 w 1584120"/>
              <a:gd name="connsiteY1" fmla="*/ 792060 h 1584120"/>
              <a:gd name="connsiteX2" fmla="*/ 792060 w 1584120"/>
              <a:gd name="connsiteY2" fmla="*/ 1584120 h 1584120"/>
              <a:gd name="connsiteX3" fmla="*/ 0 w 1584120"/>
              <a:gd name="connsiteY3" fmla="*/ 792060 h 1584120"/>
              <a:gd name="connsiteX4" fmla="*/ 792060 w 1584120"/>
              <a:gd name="connsiteY4" fmla="*/ 0 h 158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20" h="1584120">
                <a:moveTo>
                  <a:pt x="792060" y="0"/>
                </a:moveTo>
                <a:cubicBezTo>
                  <a:pt x="1229503" y="0"/>
                  <a:pt x="1584120" y="354617"/>
                  <a:pt x="1584120" y="792060"/>
                </a:cubicBezTo>
                <a:cubicBezTo>
                  <a:pt x="1584120" y="1229503"/>
                  <a:pt x="1229503" y="1584120"/>
                  <a:pt x="792060" y="1584120"/>
                </a:cubicBezTo>
                <a:cubicBezTo>
                  <a:pt x="354617" y="1584120"/>
                  <a:pt x="0" y="1229503"/>
                  <a:pt x="0" y="792060"/>
                </a:cubicBezTo>
                <a:cubicBezTo>
                  <a:pt x="0" y="354617"/>
                  <a:pt x="354617" y="0"/>
                  <a:pt x="792060" y="0"/>
                </a:cubicBezTo>
                <a:close/>
              </a:path>
            </a:pathLst>
          </a:custGeom>
          <a:pattFill prst="pct5">
            <a:fgClr>
              <a:schemeClr val="accent1"/>
            </a:fgClr>
            <a:bgClr>
              <a:schemeClr val="bg1"/>
            </a:bgClr>
          </a:pattFill>
        </p:spPr>
        <p:txBody>
          <a:bodyPr wrap="square">
            <a:noAutofit/>
          </a:bodyPr>
          <a:lstStyle>
            <a:lvl1pPr>
              <a:defRPr sz="1100"/>
            </a:lvl1pPr>
          </a:lstStyle>
          <a:p>
            <a:endParaRPr lang="id-ID"/>
          </a:p>
        </p:txBody>
      </p:sp>
      <p:sp>
        <p:nvSpPr>
          <p:cNvPr id="18" name="Picture Placeholder 17">
            <a:extLst>
              <a:ext uri="{FF2B5EF4-FFF2-40B4-BE49-F238E27FC236}">
                <a16:creationId xmlns:a16="http://schemas.microsoft.com/office/drawing/2014/main" id="{F5218BE4-F8C2-2A33-FC13-5AC1398B7EF8}"/>
              </a:ext>
            </a:extLst>
          </p:cNvPr>
          <p:cNvSpPr>
            <a:spLocks noGrp="1"/>
          </p:cNvSpPr>
          <p:nvPr>
            <p:ph type="pic" sz="quarter" idx="12"/>
          </p:nvPr>
        </p:nvSpPr>
        <p:spPr>
          <a:xfrm>
            <a:off x="908547" y="4336823"/>
            <a:ext cx="1584120" cy="1584120"/>
          </a:xfrm>
          <a:custGeom>
            <a:avLst/>
            <a:gdLst>
              <a:gd name="connsiteX0" fmla="*/ 792060 w 1584120"/>
              <a:gd name="connsiteY0" fmla="*/ 0 h 1584120"/>
              <a:gd name="connsiteX1" fmla="*/ 1584120 w 1584120"/>
              <a:gd name="connsiteY1" fmla="*/ 792060 h 1584120"/>
              <a:gd name="connsiteX2" fmla="*/ 792060 w 1584120"/>
              <a:gd name="connsiteY2" fmla="*/ 1584120 h 1584120"/>
              <a:gd name="connsiteX3" fmla="*/ 0 w 1584120"/>
              <a:gd name="connsiteY3" fmla="*/ 792060 h 1584120"/>
              <a:gd name="connsiteX4" fmla="*/ 792060 w 1584120"/>
              <a:gd name="connsiteY4" fmla="*/ 0 h 158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20" h="1584120">
                <a:moveTo>
                  <a:pt x="792060" y="0"/>
                </a:moveTo>
                <a:cubicBezTo>
                  <a:pt x="1229503" y="0"/>
                  <a:pt x="1584120" y="354617"/>
                  <a:pt x="1584120" y="792060"/>
                </a:cubicBezTo>
                <a:cubicBezTo>
                  <a:pt x="1584120" y="1229503"/>
                  <a:pt x="1229503" y="1584120"/>
                  <a:pt x="792060" y="1584120"/>
                </a:cubicBezTo>
                <a:cubicBezTo>
                  <a:pt x="354617" y="1584120"/>
                  <a:pt x="0" y="1229503"/>
                  <a:pt x="0" y="792060"/>
                </a:cubicBezTo>
                <a:cubicBezTo>
                  <a:pt x="0" y="354617"/>
                  <a:pt x="354617" y="0"/>
                  <a:pt x="792060" y="0"/>
                </a:cubicBezTo>
                <a:close/>
              </a:path>
            </a:pathLst>
          </a:custGeom>
          <a:pattFill prst="pct5">
            <a:fgClr>
              <a:schemeClr val="accent1"/>
            </a:fgClr>
            <a:bgClr>
              <a:schemeClr val="bg1"/>
            </a:bgClr>
          </a:pattFill>
        </p:spPr>
        <p:txBody>
          <a:bodyPr wrap="square">
            <a:noAutofit/>
          </a:bodyPr>
          <a:lstStyle>
            <a:lvl1pPr>
              <a:defRPr sz="1100"/>
            </a:lvl1pPr>
          </a:lstStyle>
          <a:p>
            <a:endParaRPr lang="id-ID"/>
          </a:p>
        </p:txBody>
      </p:sp>
      <p:sp>
        <p:nvSpPr>
          <p:cNvPr id="21" name="Picture Placeholder 20">
            <a:extLst>
              <a:ext uri="{FF2B5EF4-FFF2-40B4-BE49-F238E27FC236}">
                <a16:creationId xmlns:a16="http://schemas.microsoft.com/office/drawing/2014/main" id="{E94C6E18-CF0B-3230-6FC9-B5EA78AB7A9D}"/>
              </a:ext>
            </a:extLst>
          </p:cNvPr>
          <p:cNvSpPr>
            <a:spLocks noGrp="1"/>
          </p:cNvSpPr>
          <p:nvPr>
            <p:ph type="pic" sz="quarter" idx="13"/>
          </p:nvPr>
        </p:nvSpPr>
        <p:spPr>
          <a:xfrm>
            <a:off x="6597262" y="4336823"/>
            <a:ext cx="1584120" cy="1584120"/>
          </a:xfrm>
          <a:custGeom>
            <a:avLst/>
            <a:gdLst>
              <a:gd name="connsiteX0" fmla="*/ 792060 w 1584120"/>
              <a:gd name="connsiteY0" fmla="*/ 0 h 1584120"/>
              <a:gd name="connsiteX1" fmla="*/ 1584120 w 1584120"/>
              <a:gd name="connsiteY1" fmla="*/ 792060 h 1584120"/>
              <a:gd name="connsiteX2" fmla="*/ 792060 w 1584120"/>
              <a:gd name="connsiteY2" fmla="*/ 1584120 h 1584120"/>
              <a:gd name="connsiteX3" fmla="*/ 0 w 1584120"/>
              <a:gd name="connsiteY3" fmla="*/ 792060 h 1584120"/>
              <a:gd name="connsiteX4" fmla="*/ 792060 w 1584120"/>
              <a:gd name="connsiteY4" fmla="*/ 0 h 158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20" h="1584120">
                <a:moveTo>
                  <a:pt x="792060" y="0"/>
                </a:moveTo>
                <a:cubicBezTo>
                  <a:pt x="1229503" y="0"/>
                  <a:pt x="1584120" y="354617"/>
                  <a:pt x="1584120" y="792060"/>
                </a:cubicBezTo>
                <a:cubicBezTo>
                  <a:pt x="1584120" y="1229503"/>
                  <a:pt x="1229503" y="1584120"/>
                  <a:pt x="792060" y="1584120"/>
                </a:cubicBezTo>
                <a:cubicBezTo>
                  <a:pt x="354617" y="1584120"/>
                  <a:pt x="0" y="1229503"/>
                  <a:pt x="0" y="792060"/>
                </a:cubicBezTo>
                <a:cubicBezTo>
                  <a:pt x="0" y="354617"/>
                  <a:pt x="354617" y="0"/>
                  <a:pt x="792060" y="0"/>
                </a:cubicBezTo>
                <a:close/>
              </a:path>
            </a:pathLst>
          </a:custGeom>
          <a:pattFill prst="pct5">
            <a:fgClr>
              <a:schemeClr val="accent1"/>
            </a:fgClr>
            <a:bgClr>
              <a:schemeClr val="bg1"/>
            </a:bgClr>
          </a:pattFill>
        </p:spPr>
        <p:txBody>
          <a:bodyPr wrap="square">
            <a:noAutofit/>
          </a:bodyPr>
          <a:lstStyle>
            <a:lvl1pPr>
              <a:defRPr sz="1100"/>
            </a:lvl1pPr>
          </a:lstStyle>
          <a:p>
            <a:endParaRPr lang="id-ID"/>
          </a:p>
        </p:txBody>
      </p:sp>
    </p:spTree>
    <p:extLst>
      <p:ext uri="{BB962C8B-B14F-4D97-AF65-F5344CB8AC3E}">
        <p14:creationId xmlns:p14="http://schemas.microsoft.com/office/powerpoint/2010/main" val="625075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6DE3500-1AF3-70DE-AA46-999CCBA97602}"/>
              </a:ext>
            </a:extLst>
          </p:cNvPr>
          <p:cNvSpPr>
            <a:spLocks noGrp="1"/>
          </p:cNvSpPr>
          <p:nvPr>
            <p:ph type="pic" sz="quarter" idx="10"/>
          </p:nvPr>
        </p:nvSpPr>
        <p:spPr>
          <a:xfrm>
            <a:off x="6095999" y="570929"/>
            <a:ext cx="5495925" cy="2762250"/>
          </a:xfrm>
          <a:custGeom>
            <a:avLst/>
            <a:gdLst>
              <a:gd name="connsiteX0" fmla="*/ 288931 w 5495925"/>
              <a:gd name="connsiteY0" fmla="*/ 0 h 2762250"/>
              <a:gd name="connsiteX1" fmla="*/ 5206994 w 5495925"/>
              <a:gd name="connsiteY1" fmla="*/ 0 h 2762250"/>
              <a:gd name="connsiteX2" fmla="*/ 5495925 w 5495925"/>
              <a:gd name="connsiteY2" fmla="*/ 288931 h 2762250"/>
              <a:gd name="connsiteX3" fmla="*/ 5495925 w 5495925"/>
              <a:gd name="connsiteY3" fmla="*/ 2473319 h 2762250"/>
              <a:gd name="connsiteX4" fmla="*/ 5206994 w 5495925"/>
              <a:gd name="connsiteY4" fmla="*/ 2762250 h 2762250"/>
              <a:gd name="connsiteX5" fmla="*/ 288931 w 5495925"/>
              <a:gd name="connsiteY5" fmla="*/ 2762250 h 2762250"/>
              <a:gd name="connsiteX6" fmla="*/ 0 w 5495925"/>
              <a:gd name="connsiteY6" fmla="*/ 2473319 h 2762250"/>
              <a:gd name="connsiteX7" fmla="*/ 0 w 5495925"/>
              <a:gd name="connsiteY7" fmla="*/ 288931 h 2762250"/>
              <a:gd name="connsiteX8" fmla="*/ 288931 w 5495925"/>
              <a:gd name="connsiteY8" fmla="*/ 0 h 276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95925" h="2762250">
                <a:moveTo>
                  <a:pt x="288931" y="0"/>
                </a:moveTo>
                <a:lnTo>
                  <a:pt x="5206994" y="0"/>
                </a:lnTo>
                <a:cubicBezTo>
                  <a:pt x="5366566" y="0"/>
                  <a:pt x="5495925" y="129359"/>
                  <a:pt x="5495925" y="288931"/>
                </a:cubicBezTo>
                <a:lnTo>
                  <a:pt x="5495925" y="2473319"/>
                </a:lnTo>
                <a:cubicBezTo>
                  <a:pt x="5495925" y="2632891"/>
                  <a:pt x="5366566" y="2762250"/>
                  <a:pt x="5206994" y="2762250"/>
                </a:cubicBezTo>
                <a:lnTo>
                  <a:pt x="288931" y="2762250"/>
                </a:lnTo>
                <a:cubicBezTo>
                  <a:pt x="129359" y="2762250"/>
                  <a:pt x="0" y="2632891"/>
                  <a:pt x="0" y="2473319"/>
                </a:cubicBezTo>
                <a:lnTo>
                  <a:pt x="0" y="288931"/>
                </a:lnTo>
                <a:cubicBezTo>
                  <a:pt x="0" y="129359"/>
                  <a:pt x="129359" y="0"/>
                  <a:pt x="288931" y="0"/>
                </a:cubicBezTo>
                <a:close/>
              </a:path>
            </a:pathLst>
          </a:custGeom>
          <a:pattFill prst="pct80">
            <a:fgClr>
              <a:schemeClr val="accent1"/>
            </a:fgClr>
            <a:bgClr>
              <a:schemeClr val="accent1">
                <a:lumMod val="50000"/>
              </a:schemeClr>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384987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CC8539A-850B-B048-0483-EC99DC0D95A5}"/>
              </a:ext>
            </a:extLst>
          </p:cNvPr>
          <p:cNvSpPr>
            <a:spLocks noGrp="1"/>
          </p:cNvSpPr>
          <p:nvPr>
            <p:ph type="pic" sz="quarter" idx="10"/>
          </p:nvPr>
        </p:nvSpPr>
        <p:spPr>
          <a:xfrm>
            <a:off x="-1" y="0"/>
            <a:ext cx="3368017" cy="6858000"/>
          </a:xfrm>
          <a:custGeom>
            <a:avLst/>
            <a:gdLst>
              <a:gd name="connsiteX0" fmla="*/ 0 w 3368017"/>
              <a:gd name="connsiteY0" fmla="*/ 0 h 6858000"/>
              <a:gd name="connsiteX1" fmla="*/ 3368017 w 3368017"/>
              <a:gd name="connsiteY1" fmla="*/ 0 h 6858000"/>
              <a:gd name="connsiteX2" fmla="*/ 3368017 w 3368017"/>
              <a:gd name="connsiteY2" fmla="*/ 6858000 h 6858000"/>
              <a:gd name="connsiteX3" fmla="*/ 0 w 336801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68017" h="6858000">
                <a:moveTo>
                  <a:pt x="0" y="0"/>
                </a:moveTo>
                <a:lnTo>
                  <a:pt x="3368017" y="0"/>
                </a:lnTo>
                <a:lnTo>
                  <a:pt x="3368017" y="6858000"/>
                </a:lnTo>
                <a:lnTo>
                  <a:pt x="0" y="6858000"/>
                </a:lnTo>
                <a:close/>
              </a:path>
            </a:pathLst>
          </a:custGeom>
          <a:pattFill prst="pct5">
            <a:fgClr>
              <a:schemeClr val="accent1"/>
            </a:fgClr>
            <a:bgClr>
              <a:schemeClr val="bg1"/>
            </a:bgClr>
          </a:pattFill>
        </p:spPr>
        <p:txBody>
          <a:bodyPr wrap="square">
            <a:noAutofit/>
          </a:bodyPr>
          <a:lstStyle>
            <a:lvl1pPr>
              <a:defRPr sz="1200"/>
            </a:lvl1pPr>
          </a:lstStyle>
          <a:p>
            <a:endParaRPr lang="id-ID"/>
          </a:p>
        </p:txBody>
      </p:sp>
      <p:sp>
        <p:nvSpPr>
          <p:cNvPr id="10" name="Picture Placeholder 9">
            <a:extLst>
              <a:ext uri="{FF2B5EF4-FFF2-40B4-BE49-F238E27FC236}">
                <a16:creationId xmlns:a16="http://schemas.microsoft.com/office/drawing/2014/main" id="{A096A867-0D7E-D5D4-CEFA-47DF225EF504}"/>
              </a:ext>
            </a:extLst>
          </p:cNvPr>
          <p:cNvSpPr>
            <a:spLocks noGrp="1"/>
          </p:cNvSpPr>
          <p:nvPr>
            <p:ph type="pic" sz="quarter" idx="11"/>
          </p:nvPr>
        </p:nvSpPr>
        <p:spPr>
          <a:xfrm>
            <a:off x="4522641" y="2523947"/>
            <a:ext cx="1428216" cy="1428214"/>
          </a:xfrm>
          <a:custGeom>
            <a:avLst/>
            <a:gdLst>
              <a:gd name="connsiteX0" fmla="*/ 714108 w 1428216"/>
              <a:gd name="connsiteY0" fmla="*/ 0 h 1428214"/>
              <a:gd name="connsiteX1" fmla="*/ 1428216 w 1428216"/>
              <a:gd name="connsiteY1" fmla="*/ 714107 h 1428214"/>
              <a:gd name="connsiteX2" fmla="*/ 714108 w 1428216"/>
              <a:gd name="connsiteY2" fmla="*/ 1428214 h 1428214"/>
              <a:gd name="connsiteX3" fmla="*/ 0 w 1428216"/>
              <a:gd name="connsiteY3" fmla="*/ 714107 h 1428214"/>
              <a:gd name="connsiteX4" fmla="*/ 714108 w 1428216"/>
              <a:gd name="connsiteY4" fmla="*/ 0 h 1428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216" h="1428214">
                <a:moveTo>
                  <a:pt x="714108" y="0"/>
                </a:moveTo>
                <a:cubicBezTo>
                  <a:pt x="1108499" y="0"/>
                  <a:pt x="1428216" y="319717"/>
                  <a:pt x="1428216" y="714107"/>
                </a:cubicBezTo>
                <a:cubicBezTo>
                  <a:pt x="1428216" y="1108497"/>
                  <a:pt x="1108499" y="1428214"/>
                  <a:pt x="714108" y="1428214"/>
                </a:cubicBezTo>
                <a:cubicBezTo>
                  <a:pt x="319717" y="1428214"/>
                  <a:pt x="0" y="1108497"/>
                  <a:pt x="0" y="714107"/>
                </a:cubicBezTo>
                <a:cubicBezTo>
                  <a:pt x="0" y="319717"/>
                  <a:pt x="319717" y="0"/>
                  <a:pt x="714108" y="0"/>
                </a:cubicBezTo>
                <a:close/>
              </a:path>
            </a:pathLst>
          </a:custGeom>
          <a:pattFill prst="pct5">
            <a:fgClr>
              <a:schemeClr val="accent1"/>
            </a:fgClr>
            <a:bgClr>
              <a:schemeClr val="bg1"/>
            </a:bgClr>
          </a:pattFill>
        </p:spPr>
        <p:txBody>
          <a:bodyPr wrap="square">
            <a:noAutofit/>
          </a:bodyPr>
          <a:lstStyle>
            <a:lvl1pPr>
              <a:defRPr sz="1200"/>
            </a:lvl1pPr>
          </a:lstStyle>
          <a:p>
            <a:endParaRPr lang="id-ID"/>
          </a:p>
        </p:txBody>
      </p:sp>
      <p:sp>
        <p:nvSpPr>
          <p:cNvPr id="13" name="Picture Placeholder 12">
            <a:extLst>
              <a:ext uri="{FF2B5EF4-FFF2-40B4-BE49-F238E27FC236}">
                <a16:creationId xmlns:a16="http://schemas.microsoft.com/office/drawing/2014/main" id="{DF915ADD-AF7B-15EA-15EF-6BD4B5CF7964}"/>
              </a:ext>
            </a:extLst>
          </p:cNvPr>
          <p:cNvSpPr>
            <a:spLocks noGrp="1"/>
          </p:cNvSpPr>
          <p:nvPr>
            <p:ph type="pic" sz="quarter" idx="12"/>
          </p:nvPr>
        </p:nvSpPr>
        <p:spPr>
          <a:xfrm>
            <a:off x="4522641" y="4574677"/>
            <a:ext cx="1428216" cy="1428214"/>
          </a:xfrm>
          <a:custGeom>
            <a:avLst/>
            <a:gdLst>
              <a:gd name="connsiteX0" fmla="*/ 714108 w 1428216"/>
              <a:gd name="connsiteY0" fmla="*/ 0 h 1428214"/>
              <a:gd name="connsiteX1" fmla="*/ 1428216 w 1428216"/>
              <a:gd name="connsiteY1" fmla="*/ 714107 h 1428214"/>
              <a:gd name="connsiteX2" fmla="*/ 714108 w 1428216"/>
              <a:gd name="connsiteY2" fmla="*/ 1428214 h 1428214"/>
              <a:gd name="connsiteX3" fmla="*/ 0 w 1428216"/>
              <a:gd name="connsiteY3" fmla="*/ 714107 h 1428214"/>
              <a:gd name="connsiteX4" fmla="*/ 714108 w 1428216"/>
              <a:gd name="connsiteY4" fmla="*/ 0 h 1428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216" h="1428214">
                <a:moveTo>
                  <a:pt x="714108" y="0"/>
                </a:moveTo>
                <a:cubicBezTo>
                  <a:pt x="1108499" y="0"/>
                  <a:pt x="1428216" y="319717"/>
                  <a:pt x="1428216" y="714107"/>
                </a:cubicBezTo>
                <a:cubicBezTo>
                  <a:pt x="1428216" y="1108497"/>
                  <a:pt x="1108499" y="1428214"/>
                  <a:pt x="714108" y="1428214"/>
                </a:cubicBezTo>
                <a:cubicBezTo>
                  <a:pt x="319717" y="1428214"/>
                  <a:pt x="0" y="1108497"/>
                  <a:pt x="0" y="714107"/>
                </a:cubicBezTo>
                <a:cubicBezTo>
                  <a:pt x="0" y="319717"/>
                  <a:pt x="319717" y="0"/>
                  <a:pt x="714108" y="0"/>
                </a:cubicBez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299908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473058"/>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71" r:id="rId3"/>
    <p:sldLayoutId id="2147483670" r:id="rId4"/>
    <p:sldLayoutId id="2147483669" r:id="rId5"/>
    <p:sldLayoutId id="2147483668" r:id="rId6"/>
    <p:sldLayoutId id="2147483667" r:id="rId7"/>
    <p:sldLayoutId id="2147483666" r:id="rId8"/>
    <p:sldLayoutId id="2147483665" r:id="rId9"/>
    <p:sldLayoutId id="2147483664" r:id="rId10"/>
    <p:sldLayoutId id="2147483663" r:id="rId11"/>
    <p:sldLayoutId id="2147483662" r:id="rId12"/>
    <p:sldLayoutId id="2147483661" r:id="rId13"/>
    <p:sldLayoutId id="2147483660" r:id="rId14"/>
    <p:sldLayoutId id="2147483659" r:id="rId15"/>
    <p:sldLayoutId id="2147483658" r:id="rId16"/>
    <p:sldLayoutId id="2147483657" r:id="rId17"/>
    <p:sldLayoutId id="2147483656" r:id="rId18"/>
    <p:sldLayoutId id="2147483655" r:id="rId19"/>
    <p:sldLayoutId id="2147483654" r:id="rId20"/>
    <p:sldLayoutId id="2147483653" r:id="rId21"/>
    <p:sldLayoutId id="2147483652" r:id="rId22"/>
    <p:sldLayoutId id="2147483651" r:id="rId23"/>
    <p:sldLayoutId id="2147483650" r:id="rId24"/>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TextBox 96">
            <a:extLst>
              <a:ext uri="{FF2B5EF4-FFF2-40B4-BE49-F238E27FC236}">
                <a16:creationId xmlns:a16="http://schemas.microsoft.com/office/drawing/2014/main" id="{3AA76B3F-A7F5-0077-7712-13DBD4900E9D}"/>
              </a:ext>
            </a:extLst>
          </p:cNvPr>
          <p:cNvSpPr txBox="1"/>
          <p:nvPr/>
        </p:nvSpPr>
        <p:spPr>
          <a:xfrm>
            <a:off x="453103" y="1920669"/>
            <a:ext cx="5791200" cy="2585323"/>
          </a:xfrm>
          <a:prstGeom prst="rect">
            <a:avLst/>
          </a:prstGeom>
          <a:noFill/>
        </p:spPr>
        <p:txBody>
          <a:bodyPr wrap="square" rtlCol="0">
            <a:spAutoFit/>
          </a:bodyPr>
          <a:lstStyle/>
          <a:p>
            <a:r>
              <a:rPr lang="en-US" sz="5400" dirty="0">
                <a:latin typeface="+mj-lt"/>
              </a:rPr>
              <a:t>AUTOMATE</a:t>
            </a:r>
            <a:r>
              <a:rPr lang="en-US" sz="5400" dirty="0">
                <a:solidFill>
                  <a:srgbClr val="FFBB00"/>
                </a:solidFill>
                <a:latin typeface="+mj-lt"/>
              </a:rPr>
              <a:t> APPLICATIONS </a:t>
            </a:r>
            <a:r>
              <a:rPr lang="en-US" sz="5400" dirty="0">
                <a:latin typeface="+mj-lt"/>
              </a:rPr>
              <a:t>USING</a:t>
            </a:r>
            <a:r>
              <a:rPr lang="en-US" sz="5400" dirty="0">
                <a:solidFill>
                  <a:srgbClr val="FFBB00"/>
                </a:solidFill>
                <a:latin typeface="+mj-lt"/>
              </a:rPr>
              <a:t> ANSIBLE</a:t>
            </a:r>
            <a:endParaRPr lang="id-ID" sz="5400" dirty="0">
              <a:solidFill>
                <a:srgbClr val="FFBB00"/>
              </a:solidFill>
              <a:latin typeface="+mj-lt"/>
            </a:endParaRPr>
          </a:p>
        </p:txBody>
      </p:sp>
      <p:sp>
        <p:nvSpPr>
          <p:cNvPr id="98" name="TextBox 21">
            <a:extLst>
              <a:ext uri="{FF2B5EF4-FFF2-40B4-BE49-F238E27FC236}">
                <a16:creationId xmlns:a16="http://schemas.microsoft.com/office/drawing/2014/main" id="{B03ABA43-BA97-0FA1-1F63-085A7C95F3B1}"/>
              </a:ext>
            </a:extLst>
          </p:cNvPr>
          <p:cNvSpPr txBox="1"/>
          <p:nvPr/>
        </p:nvSpPr>
        <p:spPr>
          <a:xfrm>
            <a:off x="1559120" y="4569867"/>
            <a:ext cx="3919259" cy="369332"/>
          </a:xfrm>
          <a:prstGeom prst="rect">
            <a:avLst/>
          </a:prstGeom>
          <a:noFill/>
        </p:spPr>
        <p:txBody>
          <a:bodyPr wrap="square" rtlCol="0">
            <a:spAutoFit/>
          </a:bodyPr>
          <a:lstStyle/>
          <a:p>
            <a:r>
              <a:rPr lang="en-US" dirty="0">
                <a:latin typeface="+mj-lt"/>
              </a:rPr>
              <a:t>By Cloud </a:t>
            </a:r>
            <a:r>
              <a:rPr lang="en-US" dirty="0" err="1">
                <a:latin typeface="+mj-lt"/>
              </a:rPr>
              <a:t>Stroms</a:t>
            </a:r>
            <a:endParaRPr lang="en-ID" dirty="0">
              <a:latin typeface="+mj-lt"/>
            </a:endParaRPr>
          </a:p>
        </p:txBody>
      </p:sp>
      <p:cxnSp>
        <p:nvCxnSpPr>
          <p:cNvPr id="99" name="Straight Connector 98">
            <a:extLst>
              <a:ext uri="{FF2B5EF4-FFF2-40B4-BE49-F238E27FC236}">
                <a16:creationId xmlns:a16="http://schemas.microsoft.com/office/drawing/2014/main" id="{937A43A8-E35F-CBC4-85CD-F99D76304C85}"/>
              </a:ext>
            </a:extLst>
          </p:cNvPr>
          <p:cNvCxnSpPr>
            <a:cxnSpLocks/>
          </p:cNvCxnSpPr>
          <p:nvPr/>
        </p:nvCxnSpPr>
        <p:spPr>
          <a:xfrm>
            <a:off x="534564" y="4754533"/>
            <a:ext cx="93079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C8602F9-3E0A-94AB-D084-31D42421D689}"/>
              </a:ext>
            </a:extLst>
          </p:cNvPr>
          <p:cNvSpPr txBox="1"/>
          <p:nvPr/>
        </p:nvSpPr>
        <p:spPr>
          <a:xfrm>
            <a:off x="202746" y="293914"/>
            <a:ext cx="3688830" cy="215444"/>
          </a:xfrm>
          <a:prstGeom prst="rect">
            <a:avLst/>
          </a:prstGeom>
          <a:noFill/>
        </p:spPr>
        <p:txBody>
          <a:bodyPr wrap="none" rtlCol="0">
            <a:spAutoFit/>
          </a:bodyPr>
          <a:lstStyle/>
          <a:p>
            <a:r>
              <a:rPr lang="en-US" sz="800" i="1" dirty="0">
                <a:solidFill>
                  <a:schemeClr val="accent6">
                    <a:lumMod val="60000"/>
                    <a:lumOff val="40000"/>
                    <a:alpha val="80000"/>
                  </a:schemeClr>
                </a:solidFill>
              </a:rPr>
              <a:t>Automate Applications Using Ansible | Cloud </a:t>
            </a:r>
            <a:r>
              <a:rPr lang="en-US" sz="800" i="1" dirty="0" err="1">
                <a:solidFill>
                  <a:schemeClr val="accent6">
                    <a:lumMod val="60000"/>
                    <a:lumOff val="40000"/>
                    <a:alpha val="80000"/>
                  </a:schemeClr>
                </a:solidFill>
              </a:rPr>
              <a:t>Stroms</a:t>
            </a:r>
            <a:r>
              <a:rPr lang="en-US" sz="800" i="1" dirty="0">
                <a:solidFill>
                  <a:schemeClr val="accent6">
                    <a:lumMod val="60000"/>
                    <a:lumOff val="40000"/>
                    <a:alpha val="80000"/>
                  </a:schemeClr>
                </a:solidFill>
              </a:rPr>
              <a:t> | Technical Hub</a:t>
            </a:r>
            <a:endParaRPr lang="id-ID" sz="800" i="1" dirty="0">
              <a:solidFill>
                <a:schemeClr val="accent6">
                  <a:lumMod val="60000"/>
                  <a:lumOff val="40000"/>
                  <a:alpha val="80000"/>
                </a:schemeClr>
              </a:solidFill>
            </a:endParaRPr>
          </a:p>
        </p:txBody>
      </p:sp>
      <p:sp>
        <p:nvSpPr>
          <p:cNvPr id="89" name="Oval 88">
            <a:extLst>
              <a:ext uri="{FF2B5EF4-FFF2-40B4-BE49-F238E27FC236}">
                <a16:creationId xmlns:a16="http://schemas.microsoft.com/office/drawing/2014/main" id="{84E04D56-3A62-429D-A2AF-987C0CEF939D}"/>
              </a:ext>
            </a:extLst>
          </p:cNvPr>
          <p:cNvSpPr/>
          <p:nvPr/>
        </p:nvSpPr>
        <p:spPr>
          <a:xfrm>
            <a:off x="275228"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90" name="Oval 89">
            <a:extLst>
              <a:ext uri="{FF2B5EF4-FFF2-40B4-BE49-F238E27FC236}">
                <a16:creationId xmlns:a16="http://schemas.microsoft.com/office/drawing/2014/main" id="{EDA9D3B3-7331-156C-98A6-2BF5FEE187B4}"/>
              </a:ext>
            </a:extLst>
          </p:cNvPr>
          <p:cNvSpPr/>
          <p:nvPr/>
        </p:nvSpPr>
        <p:spPr>
          <a:xfrm>
            <a:off x="578505"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91" name="Oval 90">
            <a:extLst>
              <a:ext uri="{FF2B5EF4-FFF2-40B4-BE49-F238E27FC236}">
                <a16:creationId xmlns:a16="http://schemas.microsoft.com/office/drawing/2014/main" id="{0ECB7DA1-EC42-691C-7C41-D8133B9224FA}"/>
              </a:ext>
            </a:extLst>
          </p:cNvPr>
          <p:cNvSpPr/>
          <p:nvPr/>
        </p:nvSpPr>
        <p:spPr>
          <a:xfrm>
            <a:off x="88178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92" name="Oval 91">
            <a:extLst>
              <a:ext uri="{FF2B5EF4-FFF2-40B4-BE49-F238E27FC236}">
                <a16:creationId xmlns:a16="http://schemas.microsoft.com/office/drawing/2014/main" id="{5F5DCAAE-0165-67CA-30E6-7D2947E77879}"/>
              </a:ext>
            </a:extLst>
          </p:cNvPr>
          <p:cNvSpPr/>
          <p:nvPr/>
        </p:nvSpPr>
        <p:spPr>
          <a:xfrm>
            <a:off x="11850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94" name="Oval 93">
            <a:extLst>
              <a:ext uri="{FF2B5EF4-FFF2-40B4-BE49-F238E27FC236}">
                <a16:creationId xmlns:a16="http://schemas.microsoft.com/office/drawing/2014/main" id="{B53E0B5C-93FA-9746-627E-670ABAD74071}"/>
              </a:ext>
            </a:extLst>
          </p:cNvPr>
          <p:cNvSpPr/>
          <p:nvPr/>
        </p:nvSpPr>
        <p:spPr>
          <a:xfrm>
            <a:off x="4555958" y="5040397"/>
            <a:ext cx="1844842" cy="1845595"/>
          </a:xfrm>
          <a:prstGeom prst="ellipse">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pic>
        <p:nvPicPr>
          <p:cNvPr id="6" name="Picture 5">
            <a:extLst>
              <a:ext uri="{FF2B5EF4-FFF2-40B4-BE49-F238E27FC236}">
                <a16:creationId xmlns:a16="http://schemas.microsoft.com/office/drawing/2014/main" id="{BA477739-F605-FC2C-3371-7E2A9373B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8147" y="1491618"/>
            <a:ext cx="2871170" cy="1544814"/>
          </a:xfrm>
          <a:prstGeom prst="rect">
            <a:avLst/>
          </a:prstGeom>
        </p:spPr>
      </p:pic>
      <p:pic>
        <p:nvPicPr>
          <p:cNvPr id="9" name="Picture 8">
            <a:extLst>
              <a:ext uri="{FF2B5EF4-FFF2-40B4-BE49-F238E27FC236}">
                <a16:creationId xmlns:a16="http://schemas.microsoft.com/office/drawing/2014/main" id="{C34B2010-AC78-0632-5A37-2970B868ED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4716" y="3363869"/>
            <a:ext cx="1966394" cy="1966394"/>
          </a:xfrm>
          <a:prstGeom prst="rect">
            <a:avLst/>
          </a:prstGeom>
        </p:spPr>
      </p:pic>
      <p:pic>
        <p:nvPicPr>
          <p:cNvPr id="11" name="Picture 10">
            <a:extLst>
              <a:ext uri="{FF2B5EF4-FFF2-40B4-BE49-F238E27FC236}">
                <a16:creationId xmlns:a16="http://schemas.microsoft.com/office/drawing/2014/main" id="{56316B8E-DF66-0102-A5E3-C7C09167C2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9567" y="1851228"/>
            <a:ext cx="1185204" cy="1185204"/>
          </a:xfrm>
          <a:prstGeom prst="rect">
            <a:avLst/>
          </a:prstGeom>
        </p:spPr>
      </p:pic>
      <p:pic>
        <p:nvPicPr>
          <p:cNvPr id="13" name="Picture 12">
            <a:extLst>
              <a:ext uri="{FF2B5EF4-FFF2-40B4-BE49-F238E27FC236}">
                <a16:creationId xmlns:a16="http://schemas.microsoft.com/office/drawing/2014/main" id="{2AC59DA4-1DF8-6B93-1763-9CFD49CC31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983" y="2883421"/>
            <a:ext cx="2156976" cy="2156976"/>
          </a:xfrm>
          <a:prstGeom prst="rect">
            <a:avLst/>
          </a:prstGeom>
        </p:spPr>
      </p:pic>
      <p:sp>
        <p:nvSpPr>
          <p:cNvPr id="14" name="Oval 13">
            <a:extLst>
              <a:ext uri="{FF2B5EF4-FFF2-40B4-BE49-F238E27FC236}">
                <a16:creationId xmlns:a16="http://schemas.microsoft.com/office/drawing/2014/main" id="{B347B01C-8120-4B64-043C-3F108753AF38}"/>
              </a:ext>
            </a:extLst>
          </p:cNvPr>
          <p:cNvSpPr/>
          <p:nvPr/>
        </p:nvSpPr>
        <p:spPr>
          <a:xfrm>
            <a:off x="5088980" y="5644258"/>
            <a:ext cx="1147302" cy="1125361"/>
          </a:xfrm>
          <a:prstGeom prst="ellipse">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379066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childTnLst>
                          </p:cTn>
                        </p:par>
                        <p:par>
                          <p:cTn id="10" fill="hold">
                            <p:stCondLst>
                              <p:cond delay="250"/>
                            </p:stCondLst>
                            <p:childTnLst>
                              <p:par>
                                <p:cTn id="11" presetID="5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750"/>
                            </p:stCondLst>
                            <p:childTnLst>
                              <p:par>
                                <p:cTn id="17" presetID="53" presetClass="entr" presetSubtype="16"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250"/>
                            </p:stCondLst>
                            <p:childTnLst>
                              <p:par>
                                <p:cTn id="23" presetID="53" presetClass="entr" presetSubtype="16"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1750"/>
                            </p:stCondLst>
                            <p:childTnLst>
                              <p:par>
                                <p:cTn id="29" presetID="10" presetClass="entr" presetSubtype="0" fill="hold" nodeType="afterEffect">
                                  <p:stCondLst>
                                    <p:cond delay="0"/>
                                  </p:stCondLst>
                                  <p:childTnLst>
                                    <p:set>
                                      <p:cBhvr>
                                        <p:cTn id="30" dur="1" fill="hold">
                                          <p:stCondLst>
                                            <p:cond delay="0"/>
                                          </p:stCondLst>
                                        </p:cTn>
                                        <p:tgtEl>
                                          <p:spTgt spid="97">
                                            <p:txEl>
                                              <p:pRg st="0" end="0"/>
                                            </p:txEl>
                                          </p:spTgt>
                                        </p:tgtEl>
                                        <p:attrNameLst>
                                          <p:attrName>style.visibility</p:attrName>
                                        </p:attrNameLst>
                                      </p:cBhvr>
                                      <p:to>
                                        <p:strVal val="visible"/>
                                      </p:to>
                                    </p:set>
                                    <p:animEffect transition="in" filter="fade">
                                      <p:cBhvr>
                                        <p:cTn id="31" dur="750"/>
                                        <p:tgtEl>
                                          <p:spTgt spid="97">
                                            <p:txEl>
                                              <p:pRg st="0" end="0"/>
                                            </p:txEl>
                                          </p:spTgt>
                                        </p:tgtEl>
                                      </p:cBhvr>
                                    </p:animEffect>
                                  </p:childTnLst>
                                </p:cTn>
                              </p:par>
                            </p:childTnLst>
                          </p:cTn>
                        </p:par>
                        <p:par>
                          <p:cTn id="32" fill="hold">
                            <p:stCondLst>
                              <p:cond delay="2500"/>
                            </p:stCondLst>
                            <p:childTnLst>
                              <p:par>
                                <p:cTn id="33" presetID="22" presetClass="entr" presetSubtype="4" fill="hold" grpId="0" nodeType="after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wipe(down)">
                                      <p:cBhvr>
                                        <p:cTn id="35"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4F577D-639F-26E8-30A3-BE586375AA9A}"/>
              </a:ext>
            </a:extLst>
          </p:cNvPr>
          <p:cNvSpPr txBox="1"/>
          <p:nvPr/>
        </p:nvSpPr>
        <p:spPr>
          <a:xfrm>
            <a:off x="202746" y="293914"/>
            <a:ext cx="3688830" cy="215444"/>
          </a:xfrm>
          <a:prstGeom prst="rect">
            <a:avLst/>
          </a:prstGeom>
          <a:noFill/>
        </p:spPr>
        <p:txBody>
          <a:bodyPr wrap="none" rtlCol="0">
            <a:spAutoFit/>
          </a:bodyPr>
          <a:lstStyle/>
          <a:p>
            <a:r>
              <a:rPr lang="en-US" sz="800" i="1" dirty="0">
                <a:solidFill>
                  <a:schemeClr val="accent6">
                    <a:lumMod val="60000"/>
                    <a:lumOff val="40000"/>
                    <a:alpha val="80000"/>
                  </a:schemeClr>
                </a:solidFill>
              </a:rPr>
              <a:t>Automate Applications Using Ansible | Cloud </a:t>
            </a:r>
            <a:r>
              <a:rPr lang="en-US" sz="800" i="1" dirty="0" err="1">
                <a:solidFill>
                  <a:schemeClr val="accent6">
                    <a:lumMod val="60000"/>
                    <a:lumOff val="40000"/>
                    <a:alpha val="80000"/>
                  </a:schemeClr>
                </a:solidFill>
              </a:rPr>
              <a:t>Stroms</a:t>
            </a:r>
            <a:r>
              <a:rPr lang="en-US" sz="800" i="1" dirty="0">
                <a:solidFill>
                  <a:schemeClr val="accent6">
                    <a:lumMod val="60000"/>
                    <a:lumOff val="40000"/>
                    <a:alpha val="80000"/>
                  </a:schemeClr>
                </a:solidFill>
              </a:rPr>
              <a:t> | Technical Hub</a:t>
            </a:r>
            <a:endParaRPr lang="id-ID" sz="800" i="1" dirty="0">
              <a:solidFill>
                <a:schemeClr val="accent6">
                  <a:lumMod val="60000"/>
                  <a:lumOff val="40000"/>
                  <a:alpha val="80000"/>
                </a:schemeClr>
              </a:solidFill>
            </a:endParaRPr>
          </a:p>
        </p:txBody>
      </p:sp>
      <p:sp>
        <p:nvSpPr>
          <p:cNvPr id="23" name="Oval 22">
            <a:extLst>
              <a:ext uri="{FF2B5EF4-FFF2-40B4-BE49-F238E27FC236}">
                <a16:creationId xmlns:a16="http://schemas.microsoft.com/office/drawing/2014/main" id="{C75BEF04-41D5-80F9-D88E-2ED56384830F}"/>
              </a:ext>
            </a:extLst>
          </p:cNvPr>
          <p:cNvSpPr/>
          <p:nvPr/>
        </p:nvSpPr>
        <p:spPr>
          <a:xfrm>
            <a:off x="275228"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4" name="Oval 23">
            <a:extLst>
              <a:ext uri="{FF2B5EF4-FFF2-40B4-BE49-F238E27FC236}">
                <a16:creationId xmlns:a16="http://schemas.microsoft.com/office/drawing/2014/main" id="{DC9EA36A-A11A-78B9-2EA4-A0B521F5BEED}"/>
              </a:ext>
            </a:extLst>
          </p:cNvPr>
          <p:cNvSpPr/>
          <p:nvPr/>
        </p:nvSpPr>
        <p:spPr>
          <a:xfrm>
            <a:off x="578505"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5" name="Oval 24">
            <a:extLst>
              <a:ext uri="{FF2B5EF4-FFF2-40B4-BE49-F238E27FC236}">
                <a16:creationId xmlns:a16="http://schemas.microsoft.com/office/drawing/2014/main" id="{BE93B687-B3DA-520D-5A0C-FFC5BC652AE5}"/>
              </a:ext>
            </a:extLst>
          </p:cNvPr>
          <p:cNvSpPr/>
          <p:nvPr/>
        </p:nvSpPr>
        <p:spPr>
          <a:xfrm>
            <a:off x="881782"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6" name="Oval 25">
            <a:extLst>
              <a:ext uri="{FF2B5EF4-FFF2-40B4-BE49-F238E27FC236}">
                <a16:creationId xmlns:a16="http://schemas.microsoft.com/office/drawing/2014/main" id="{821448DA-F702-8695-BB7F-AB95E68608E1}"/>
              </a:ext>
            </a:extLst>
          </p:cNvPr>
          <p:cNvSpPr/>
          <p:nvPr/>
        </p:nvSpPr>
        <p:spPr>
          <a:xfrm>
            <a:off x="11850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7" name="TextBox 26">
            <a:extLst>
              <a:ext uri="{FF2B5EF4-FFF2-40B4-BE49-F238E27FC236}">
                <a16:creationId xmlns:a16="http://schemas.microsoft.com/office/drawing/2014/main" id="{F9E2365F-6016-FF9A-C317-7A7A472205DA}"/>
              </a:ext>
            </a:extLst>
          </p:cNvPr>
          <p:cNvSpPr txBox="1"/>
          <p:nvPr/>
        </p:nvSpPr>
        <p:spPr>
          <a:xfrm>
            <a:off x="1397821" y="1048354"/>
            <a:ext cx="5307779" cy="1015663"/>
          </a:xfrm>
          <a:prstGeom prst="rect">
            <a:avLst/>
          </a:prstGeom>
          <a:noFill/>
        </p:spPr>
        <p:txBody>
          <a:bodyPr wrap="square" rtlCol="0">
            <a:spAutoFit/>
          </a:bodyPr>
          <a:lstStyle/>
          <a:p>
            <a:r>
              <a:rPr lang="en-US" sz="6000" dirty="0">
                <a:latin typeface="+mj-lt"/>
              </a:rPr>
              <a:t>Conclusions</a:t>
            </a:r>
            <a:endParaRPr lang="id-ID" sz="6000" dirty="0">
              <a:latin typeface="+mj-lt"/>
            </a:endParaRPr>
          </a:p>
        </p:txBody>
      </p:sp>
      <p:cxnSp>
        <p:nvCxnSpPr>
          <p:cNvPr id="28" name="Straight Connector 27">
            <a:extLst>
              <a:ext uri="{FF2B5EF4-FFF2-40B4-BE49-F238E27FC236}">
                <a16:creationId xmlns:a16="http://schemas.microsoft.com/office/drawing/2014/main" id="{517523B4-A6CC-E29C-A16C-1CACBC9E84E5}"/>
              </a:ext>
            </a:extLst>
          </p:cNvPr>
          <p:cNvCxnSpPr>
            <a:cxnSpLocks/>
          </p:cNvCxnSpPr>
          <p:nvPr/>
        </p:nvCxnSpPr>
        <p:spPr>
          <a:xfrm>
            <a:off x="585652" y="1521003"/>
            <a:ext cx="6610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22">
            <a:extLst>
              <a:ext uri="{FF2B5EF4-FFF2-40B4-BE49-F238E27FC236}">
                <a16:creationId xmlns:a16="http://schemas.microsoft.com/office/drawing/2014/main" id="{713FC08B-6187-0476-8FE5-F4B1E4635268}"/>
              </a:ext>
            </a:extLst>
          </p:cNvPr>
          <p:cNvSpPr txBox="1"/>
          <p:nvPr/>
        </p:nvSpPr>
        <p:spPr>
          <a:xfrm>
            <a:off x="1006246" y="2603013"/>
            <a:ext cx="5368141" cy="2559162"/>
          </a:xfrm>
          <a:prstGeom prst="rect">
            <a:avLst/>
          </a:prstGeom>
          <a:noFill/>
        </p:spPr>
        <p:txBody>
          <a:bodyPr wrap="square">
            <a:spAutoFit/>
          </a:bodyPr>
          <a:lstStyle/>
          <a:p>
            <a:pPr algn="just">
              <a:lnSpc>
                <a:spcPct val="150000"/>
              </a:lnSpc>
            </a:pPr>
            <a:r>
              <a:rPr lang="en-US" sz="1200" dirty="0">
                <a:solidFill>
                  <a:schemeClr val="accent6"/>
                </a:solidFill>
                <a:ea typeface="Open Sans" panose="020B0606030504020204" pitchFamily="34" charset="0"/>
                <a:cs typeface="Open Sans" panose="020B0606030504020204" pitchFamily="34" charset="0"/>
              </a:rPr>
              <a:t>In conclusion, automating web application deployment using Ansible can significantly streamline the deployment process, ensure consistency across different environments, and save time. By defining your infrastructure and application configurations as code using Ansible, you can easily repeat and reproduce the same environment consistently across different machines. Ansible's agentless approach, ease of use, cross-platform support, scalability, declarative approach, and community support make it a popular choice for automating web application deployment.</a:t>
            </a:r>
          </a:p>
        </p:txBody>
      </p:sp>
      <p:pic>
        <p:nvPicPr>
          <p:cNvPr id="38" name="Picture 37">
            <a:extLst>
              <a:ext uri="{FF2B5EF4-FFF2-40B4-BE49-F238E27FC236}">
                <a16:creationId xmlns:a16="http://schemas.microsoft.com/office/drawing/2014/main" id="{CB520EB8-1868-F922-C028-986C18C14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059" y="2330013"/>
            <a:ext cx="4826299" cy="32139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284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3A1B84-D2C9-5D76-EBC1-8CEB1C89B76A}"/>
              </a:ext>
            </a:extLst>
          </p:cNvPr>
          <p:cNvSpPr txBox="1"/>
          <p:nvPr/>
        </p:nvSpPr>
        <p:spPr>
          <a:xfrm>
            <a:off x="202746" y="293914"/>
            <a:ext cx="3688830" cy="215444"/>
          </a:xfrm>
          <a:prstGeom prst="rect">
            <a:avLst/>
          </a:prstGeom>
          <a:noFill/>
        </p:spPr>
        <p:txBody>
          <a:bodyPr wrap="none" rtlCol="0">
            <a:spAutoFit/>
          </a:bodyPr>
          <a:lstStyle/>
          <a:p>
            <a:r>
              <a:rPr lang="en-US" sz="800" i="1" dirty="0">
                <a:solidFill>
                  <a:schemeClr val="accent6">
                    <a:lumMod val="60000"/>
                    <a:lumOff val="40000"/>
                    <a:alpha val="80000"/>
                  </a:schemeClr>
                </a:solidFill>
              </a:rPr>
              <a:t>Automate Applications Using Ansible | Cloud </a:t>
            </a:r>
            <a:r>
              <a:rPr lang="en-US" sz="800" i="1" dirty="0" err="1">
                <a:solidFill>
                  <a:schemeClr val="accent6">
                    <a:lumMod val="60000"/>
                    <a:lumOff val="40000"/>
                    <a:alpha val="80000"/>
                  </a:schemeClr>
                </a:solidFill>
              </a:rPr>
              <a:t>Stroms</a:t>
            </a:r>
            <a:r>
              <a:rPr lang="en-US" sz="800" i="1" dirty="0">
                <a:solidFill>
                  <a:schemeClr val="accent6">
                    <a:lumMod val="60000"/>
                    <a:lumOff val="40000"/>
                    <a:alpha val="80000"/>
                  </a:schemeClr>
                </a:solidFill>
              </a:rPr>
              <a:t> | Technical Hub</a:t>
            </a:r>
            <a:endParaRPr lang="id-ID" sz="800" i="1" dirty="0">
              <a:solidFill>
                <a:schemeClr val="accent6">
                  <a:lumMod val="60000"/>
                  <a:lumOff val="40000"/>
                  <a:alpha val="80000"/>
                </a:schemeClr>
              </a:solidFill>
            </a:endParaRPr>
          </a:p>
        </p:txBody>
      </p:sp>
      <p:sp>
        <p:nvSpPr>
          <p:cNvPr id="4" name="Oval 3">
            <a:extLst>
              <a:ext uri="{FF2B5EF4-FFF2-40B4-BE49-F238E27FC236}">
                <a16:creationId xmlns:a16="http://schemas.microsoft.com/office/drawing/2014/main" id="{A547A916-5E72-AE15-A024-47146C52ECE1}"/>
              </a:ext>
            </a:extLst>
          </p:cNvPr>
          <p:cNvSpPr/>
          <p:nvPr/>
        </p:nvSpPr>
        <p:spPr>
          <a:xfrm>
            <a:off x="275228"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 name="Oval 4">
            <a:extLst>
              <a:ext uri="{FF2B5EF4-FFF2-40B4-BE49-F238E27FC236}">
                <a16:creationId xmlns:a16="http://schemas.microsoft.com/office/drawing/2014/main" id="{0351ABB6-3191-7093-3E17-5A8D0A3D593E}"/>
              </a:ext>
            </a:extLst>
          </p:cNvPr>
          <p:cNvSpPr/>
          <p:nvPr/>
        </p:nvSpPr>
        <p:spPr>
          <a:xfrm>
            <a:off x="578505"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Oval 5">
            <a:extLst>
              <a:ext uri="{FF2B5EF4-FFF2-40B4-BE49-F238E27FC236}">
                <a16:creationId xmlns:a16="http://schemas.microsoft.com/office/drawing/2014/main" id="{8E178301-CE59-9E99-E6C7-6B6AAC019AA8}"/>
              </a:ext>
            </a:extLst>
          </p:cNvPr>
          <p:cNvSpPr/>
          <p:nvPr/>
        </p:nvSpPr>
        <p:spPr>
          <a:xfrm>
            <a:off x="88178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 name="Oval 6">
            <a:extLst>
              <a:ext uri="{FF2B5EF4-FFF2-40B4-BE49-F238E27FC236}">
                <a16:creationId xmlns:a16="http://schemas.microsoft.com/office/drawing/2014/main" id="{93652956-8C22-502D-1919-93A36CDFFE0E}"/>
              </a:ext>
            </a:extLst>
          </p:cNvPr>
          <p:cNvSpPr/>
          <p:nvPr/>
        </p:nvSpPr>
        <p:spPr>
          <a:xfrm>
            <a:off x="11850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8" name="TextBox 7">
            <a:extLst>
              <a:ext uri="{FF2B5EF4-FFF2-40B4-BE49-F238E27FC236}">
                <a16:creationId xmlns:a16="http://schemas.microsoft.com/office/drawing/2014/main" id="{11DC2F6C-26AD-F662-DCC1-23FB741C817B}"/>
              </a:ext>
            </a:extLst>
          </p:cNvPr>
          <p:cNvSpPr txBox="1"/>
          <p:nvPr/>
        </p:nvSpPr>
        <p:spPr>
          <a:xfrm>
            <a:off x="1397821" y="923351"/>
            <a:ext cx="4355279" cy="830997"/>
          </a:xfrm>
          <a:prstGeom prst="rect">
            <a:avLst/>
          </a:prstGeom>
          <a:noFill/>
        </p:spPr>
        <p:txBody>
          <a:bodyPr wrap="square" rtlCol="0">
            <a:spAutoFit/>
          </a:bodyPr>
          <a:lstStyle/>
          <a:p>
            <a:r>
              <a:rPr lang="en-US" sz="4800" dirty="0">
                <a:latin typeface="+mj-lt"/>
              </a:rPr>
              <a:t>References</a:t>
            </a:r>
            <a:endParaRPr lang="id-ID" sz="4800" dirty="0">
              <a:latin typeface="+mj-lt"/>
            </a:endParaRPr>
          </a:p>
        </p:txBody>
      </p:sp>
      <p:cxnSp>
        <p:nvCxnSpPr>
          <p:cNvPr id="9" name="Straight Connector 8">
            <a:extLst>
              <a:ext uri="{FF2B5EF4-FFF2-40B4-BE49-F238E27FC236}">
                <a16:creationId xmlns:a16="http://schemas.microsoft.com/office/drawing/2014/main" id="{931215F4-CA90-06E3-B6D1-95CC737595C5}"/>
              </a:ext>
            </a:extLst>
          </p:cNvPr>
          <p:cNvCxnSpPr>
            <a:cxnSpLocks/>
          </p:cNvCxnSpPr>
          <p:nvPr/>
        </p:nvCxnSpPr>
        <p:spPr>
          <a:xfrm>
            <a:off x="585652" y="1330503"/>
            <a:ext cx="6610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F335DAFD-D2A7-9088-090E-C973C6BFE13B}"/>
              </a:ext>
            </a:extLst>
          </p:cNvPr>
          <p:cNvSpPr/>
          <p:nvPr/>
        </p:nvSpPr>
        <p:spPr>
          <a:xfrm>
            <a:off x="578505" y="1971052"/>
            <a:ext cx="7680960" cy="548640"/>
          </a:xfrm>
          <a:prstGeom prst="roundRect">
            <a:avLst>
              <a:gd name="adj" fmla="val 2414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6" name="TextBox 21">
            <a:extLst>
              <a:ext uri="{FF2B5EF4-FFF2-40B4-BE49-F238E27FC236}">
                <a16:creationId xmlns:a16="http://schemas.microsoft.com/office/drawing/2014/main" id="{8FE51AEB-56BB-9331-85A4-DFB8E8724BE2}"/>
              </a:ext>
            </a:extLst>
          </p:cNvPr>
          <p:cNvSpPr txBox="1"/>
          <p:nvPr/>
        </p:nvSpPr>
        <p:spPr>
          <a:xfrm>
            <a:off x="729958" y="2069493"/>
            <a:ext cx="6371881" cy="307777"/>
          </a:xfrm>
          <a:prstGeom prst="rect">
            <a:avLst/>
          </a:prstGeom>
          <a:noFill/>
        </p:spPr>
        <p:txBody>
          <a:bodyPr wrap="square" rtlCol="0">
            <a:spAutoFit/>
          </a:bodyPr>
          <a:lstStyle/>
          <a:p>
            <a:r>
              <a:rPr lang="en-US" sz="1400" dirty="0">
                <a:solidFill>
                  <a:srgbClr val="282937"/>
                </a:solidFill>
                <a:latin typeface="+mj-lt"/>
              </a:rPr>
              <a:t>01. Ansible Community Documentation(https://docs.ansible.com/)</a:t>
            </a:r>
            <a:endParaRPr lang="en-ID" sz="1400" dirty="0">
              <a:solidFill>
                <a:srgbClr val="282937"/>
              </a:solidFill>
              <a:latin typeface="+mj-lt"/>
            </a:endParaRPr>
          </a:p>
        </p:txBody>
      </p:sp>
      <p:sp>
        <p:nvSpPr>
          <p:cNvPr id="19" name="Rectangle: Rounded Corners 18">
            <a:extLst>
              <a:ext uri="{FF2B5EF4-FFF2-40B4-BE49-F238E27FC236}">
                <a16:creationId xmlns:a16="http://schemas.microsoft.com/office/drawing/2014/main" id="{2D2FFC0D-F3F9-7ADE-580F-3700A1088372}"/>
              </a:ext>
            </a:extLst>
          </p:cNvPr>
          <p:cNvSpPr/>
          <p:nvPr/>
        </p:nvSpPr>
        <p:spPr>
          <a:xfrm>
            <a:off x="578505" y="2662113"/>
            <a:ext cx="7680960" cy="548640"/>
          </a:xfrm>
          <a:prstGeom prst="roundRect">
            <a:avLst>
              <a:gd name="adj" fmla="val 24140"/>
            </a:avLst>
          </a:prstGeom>
          <a:ln/>
        </p:spPr>
        <p:style>
          <a:lnRef idx="0">
            <a:schemeClr val="accent5"/>
          </a:lnRef>
          <a:fillRef idx="3">
            <a:schemeClr val="accent5"/>
          </a:fillRef>
          <a:effectRef idx="3">
            <a:schemeClr val="accent5"/>
          </a:effectRef>
          <a:fontRef idx="minor">
            <a:schemeClr val="lt1"/>
          </a:fontRef>
        </p:style>
        <p:txBody>
          <a:bodyPr wrap="square" rtlCol="0" anchor="ctr">
            <a:noAutofit/>
          </a:bodyPr>
          <a:lstStyle/>
          <a:p>
            <a:pPr algn="ctr"/>
            <a:endParaRPr lang="id-ID"/>
          </a:p>
        </p:txBody>
      </p:sp>
      <p:sp>
        <p:nvSpPr>
          <p:cNvPr id="20" name="TextBox 21">
            <a:extLst>
              <a:ext uri="{FF2B5EF4-FFF2-40B4-BE49-F238E27FC236}">
                <a16:creationId xmlns:a16="http://schemas.microsoft.com/office/drawing/2014/main" id="{A7B99FF4-4678-0A3A-AAC5-96C5CC152C2A}"/>
              </a:ext>
            </a:extLst>
          </p:cNvPr>
          <p:cNvSpPr txBox="1"/>
          <p:nvPr/>
        </p:nvSpPr>
        <p:spPr>
          <a:xfrm>
            <a:off x="729959" y="2777454"/>
            <a:ext cx="6919070" cy="307777"/>
          </a:xfrm>
          <a:prstGeom prst="rect">
            <a:avLst/>
          </a:prstGeom>
          <a:noFill/>
        </p:spPr>
        <p:txBody>
          <a:bodyPr wrap="square" rtlCol="0">
            <a:spAutoFit/>
          </a:bodyPr>
          <a:lstStyle/>
          <a:p>
            <a:r>
              <a:rPr lang="en-US" sz="1400" dirty="0">
                <a:solidFill>
                  <a:schemeClr val="tx2"/>
                </a:solidFill>
                <a:latin typeface="+mj-lt"/>
              </a:rPr>
              <a:t>02. Git Tutorial(https://git-scm.com/docs)</a:t>
            </a:r>
            <a:endParaRPr lang="en-ID" sz="1400" dirty="0">
              <a:solidFill>
                <a:schemeClr val="tx2"/>
              </a:solidFill>
              <a:latin typeface="+mj-lt"/>
            </a:endParaRPr>
          </a:p>
        </p:txBody>
      </p:sp>
      <p:sp>
        <p:nvSpPr>
          <p:cNvPr id="22" name="Rectangle: Rounded Corners 21">
            <a:extLst>
              <a:ext uri="{FF2B5EF4-FFF2-40B4-BE49-F238E27FC236}">
                <a16:creationId xmlns:a16="http://schemas.microsoft.com/office/drawing/2014/main" id="{BD84B1A8-5897-22D3-6641-27B63A433332}"/>
              </a:ext>
            </a:extLst>
          </p:cNvPr>
          <p:cNvSpPr/>
          <p:nvPr/>
        </p:nvSpPr>
        <p:spPr>
          <a:xfrm>
            <a:off x="578505" y="3370800"/>
            <a:ext cx="7680960" cy="548640"/>
          </a:xfrm>
          <a:prstGeom prst="roundRect">
            <a:avLst>
              <a:gd name="adj" fmla="val 2414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3" name="TextBox 21">
            <a:extLst>
              <a:ext uri="{FF2B5EF4-FFF2-40B4-BE49-F238E27FC236}">
                <a16:creationId xmlns:a16="http://schemas.microsoft.com/office/drawing/2014/main" id="{624A5BE5-B650-55CC-CA52-6EBFD67B3395}"/>
              </a:ext>
            </a:extLst>
          </p:cNvPr>
          <p:cNvSpPr txBox="1"/>
          <p:nvPr/>
        </p:nvSpPr>
        <p:spPr>
          <a:xfrm>
            <a:off x="729959" y="3486141"/>
            <a:ext cx="5907016" cy="307777"/>
          </a:xfrm>
          <a:prstGeom prst="rect">
            <a:avLst/>
          </a:prstGeom>
          <a:noFill/>
        </p:spPr>
        <p:txBody>
          <a:bodyPr wrap="square" rtlCol="0">
            <a:spAutoFit/>
          </a:bodyPr>
          <a:lstStyle/>
          <a:p>
            <a:r>
              <a:rPr lang="en-US" sz="1400" dirty="0">
                <a:solidFill>
                  <a:srgbClr val="282937"/>
                </a:solidFill>
                <a:latin typeface="+mj-lt"/>
              </a:rPr>
              <a:t>03. Ansible Tutorials (https://youtu.be/zw8eUSGNLq4)</a:t>
            </a:r>
            <a:endParaRPr lang="en-ID" sz="1400" dirty="0">
              <a:solidFill>
                <a:srgbClr val="282937"/>
              </a:solidFill>
              <a:latin typeface="+mj-lt"/>
            </a:endParaRPr>
          </a:p>
        </p:txBody>
      </p:sp>
      <p:sp>
        <p:nvSpPr>
          <p:cNvPr id="25" name="Rectangle: Rounded Corners 24">
            <a:extLst>
              <a:ext uri="{FF2B5EF4-FFF2-40B4-BE49-F238E27FC236}">
                <a16:creationId xmlns:a16="http://schemas.microsoft.com/office/drawing/2014/main" id="{BF73EAD5-FE5D-A636-1D9F-01FC48463F72}"/>
              </a:ext>
            </a:extLst>
          </p:cNvPr>
          <p:cNvSpPr/>
          <p:nvPr/>
        </p:nvSpPr>
        <p:spPr>
          <a:xfrm>
            <a:off x="578505" y="4079487"/>
            <a:ext cx="7680960" cy="548640"/>
          </a:xfrm>
          <a:prstGeom prst="roundRect">
            <a:avLst>
              <a:gd name="adj" fmla="val 24140"/>
            </a:avLst>
          </a:prstGeom>
          <a:ln/>
        </p:spPr>
        <p:style>
          <a:lnRef idx="0">
            <a:schemeClr val="accent5"/>
          </a:lnRef>
          <a:fillRef idx="3">
            <a:schemeClr val="accent5"/>
          </a:fillRef>
          <a:effectRef idx="3">
            <a:schemeClr val="accent5"/>
          </a:effectRef>
          <a:fontRef idx="minor">
            <a:schemeClr val="lt1"/>
          </a:fontRef>
        </p:style>
        <p:txBody>
          <a:bodyPr wrap="square" rtlCol="0" anchor="ctr">
            <a:noAutofit/>
          </a:bodyPr>
          <a:lstStyle/>
          <a:p>
            <a:pPr algn="ctr"/>
            <a:endParaRPr lang="id-ID" dirty="0"/>
          </a:p>
        </p:txBody>
      </p:sp>
      <p:sp>
        <p:nvSpPr>
          <p:cNvPr id="26" name="TextBox 21">
            <a:extLst>
              <a:ext uri="{FF2B5EF4-FFF2-40B4-BE49-F238E27FC236}">
                <a16:creationId xmlns:a16="http://schemas.microsoft.com/office/drawing/2014/main" id="{E6860F4A-436A-D6C5-5A8E-9D2E04972E2E}"/>
              </a:ext>
            </a:extLst>
          </p:cNvPr>
          <p:cNvSpPr txBox="1"/>
          <p:nvPr/>
        </p:nvSpPr>
        <p:spPr>
          <a:xfrm>
            <a:off x="729959" y="4194828"/>
            <a:ext cx="7163746" cy="307777"/>
          </a:xfrm>
          <a:prstGeom prst="rect">
            <a:avLst/>
          </a:prstGeom>
          <a:noFill/>
        </p:spPr>
        <p:txBody>
          <a:bodyPr wrap="square" rtlCol="0">
            <a:spAutoFit/>
          </a:bodyPr>
          <a:lstStyle/>
          <a:p>
            <a:r>
              <a:rPr lang="en-US" sz="1400" dirty="0">
                <a:solidFill>
                  <a:schemeClr val="tx2"/>
                </a:solidFill>
                <a:latin typeface="+mj-lt"/>
              </a:rPr>
              <a:t>04. AWS Documentation (https://docs.aws.amazon.com/)</a:t>
            </a:r>
            <a:endParaRPr lang="en-ID" sz="1400" dirty="0">
              <a:solidFill>
                <a:schemeClr val="tx2"/>
              </a:solidFill>
              <a:latin typeface="+mj-lt"/>
            </a:endParaRPr>
          </a:p>
        </p:txBody>
      </p:sp>
    </p:spTree>
    <p:extLst>
      <p:ext uri="{BB962C8B-B14F-4D97-AF65-F5344CB8AC3E}">
        <p14:creationId xmlns:p14="http://schemas.microsoft.com/office/powerpoint/2010/main" val="3987040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891C33-1506-5E59-3CFD-B159258EAA07}"/>
              </a:ext>
            </a:extLst>
          </p:cNvPr>
          <p:cNvSpPr txBox="1"/>
          <p:nvPr/>
        </p:nvSpPr>
        <p:spPr>
          <a:xfrm>
            <a:off x="6248402" y="1739888"/>
            <a:ext cx="5623847" cy="1785104"/>
          </a:xfrm>
          <a:prstGeom prst="rect">
            <a:avLst/>
          </a:prstGeom>
          <a:noFill/>
        </p:spPr>
        <p:txBody>
          <a:bodyPr wrap="square" rtlCol="0">
            <a:spAutoFit/>
          </a:bodyPr>
          <a:lstStyle/>
          <a:p>
            <a:r>
              <a:rPr lang="en-US" sz="11000" dirty="0">
                <a:latin typeface="+mj-lt"/>
              </a:rPr>
              <a:t>Tha</a:t>
            </a:r>
            <a:r>
              <a:rPr lang="en-US" sz="11000" dirty="0">
                <a:solidFill>
                  <a:schemeClr val="accent2"/>
                </a:solidFill>
                <a:latin typeface="+mj-lt"/>
              </a:rPr>
              <a:t>nks</a:t>
            </a:r>
            <a:endParaRPr lang="id-ID" sz="11000" dirty="0">
              <a:solidFill>
                <a:schemeClr val="accent2"/>
              </a:solidFill>
              <a:latin typeface="+mj-lt"/>
            </a:endParaRPr>
          </a:p>
        </p:txBody>
      </p:sp>
      <p:cxnSp>
        <p:nvCxnSpPr>
          <p:cNvPr id="6" name="Straight Connector 5">
            <a:extLst>
              <a:ext uri="{FF2B5EF4-FFF2-40B4-BE49-F238E27FC236}">
                <a16:creationId xmlns:a16="http://schemas.microsoft.com/office/drawing/2014/main" id="{F5594550-E6B7-A8C1-6E09-652C09867F46}"/>
              </a:ext>
            </a:extLst>
          </p:cNvPr>
          <p:cNvCxnSpPr>
            <a:cxnSpLocks/>
          </p:cNvCxnSpPr>
          <p:nvPr/>
        </p:nvCxnSpPr>
        <p:spPr>
          <a:xfrm>
            <a:off x="429665" y="4345759"/>
            <a:ext cx="93079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40AB4CA5-501A-EDDC-ED15-0DBCB2D10A46}"/>
              </a:ext>
            </a:extLst>
          </p:cNvPr>
          <p:cNvSpPr/>
          <p:nvPr/>
        </p:nvSpPr>
        <p:spPr>
          <a:xfrm>
            <a:off x="11585595" y="5944454"/>
            <a:ext cx="606404" cy="913546"/>
          </a:xfrm>
          <a:custGeom>
            <a:avLst/>
            <a:gdLst>
              <a:gd name="connsiteX0" fmla="*/ 1211781 w 1949774"/>
              <a:gd name="connsiteY0" fmla="*/ 2933939 h 2937329"/>
              <a:gd name="connsiteX1" fmla="*/ 1498065 w 1949774"/>
              <a:gd name="connsiteY1" fmla="*/ 2933939 h 2937329"/>
              <a:gd name="connsiteX2" fmla="*/ 1498785 w 1949774"/>
              <a:gd name="connsiteY2" fmla="*/ 2937329 h 2937329"/>
              <a:gd name="connsiteX3" fmla="*/ 1212183 w 1949774"/>
              <a:gd name="connsiteY3" fmla="*/ 2937329 h 2937329"/>
              <a:gd name="connsiteX4" fmla="*/ 511522 w 1949774"/>
              <a:gd name="connsiteY4" fmla="*/ 1828800 h 2937329"/>
              <a:gd name="connsiteX5" fmla="*/ 879902 w 1949774"/>
              <a:gd name="connsiteY5" fmla="*/ 1956155 h 2937329"/>
              <a:gd name="connsiteX6" fmla="*/ 1008308 w 1949774"/>
              <a:gd name="connsiteY6" fmla="*/ 2291906 h 2937329"/>
              <a:gd name="connsiteX7" fmla="*/ 919897 w 1949774"/>
              <a:gd name="connsiteY7" fmla="*/ 2605555 h 2937329"/>
              <a:gd name="connsiteX8" fmla="*/ 717815 w 1949774"/>
              <a:gd name="connsiteY8" fmla="*/ 2865525 h 2937329"/>
              <a:gd name="connsiteX9" fmla="*/ 656638 w 1949774"/>
              <a:gd name="connsiteY9" fmla="*/ 2923611 h 2937329"/>
              <a:gd name="connsiteX10" fmla="*/ 641603 w 1949774"/>
              <a:gd name="connsiteY10" fmla="*/ 2937329 h 2937329"/>
              <a:gd name="connsiteX11" fmla="*/ 261377 w 1949774"/>
              <a:gd name="connsiteY11" fmla="*/ 2937329 h 2937329"/>
              <a:gd name="connsiteX12" fmla="*/ 293126 w 1949774"/>
              <a:gd name="connsiteY12" fmla="*/ 2909994 h 2937329"/>
              <a:gd name="connsiteX13" fmla="*/ 433636 w 1949774"/>
              <a:gd name="connsiteY13" fmla="*/ 2783429 h 2937329"/>
              <a:gd name="connsiteX14" fmla="*/ 633614 w 1949774"/>
              <a:gd name="connsiteY14" fmla="*/ 2548719 h 2937329"/>
              <a:gd name="connsiteX15" fmla="*/ 713605 w 1949774"/>
              <a:gd name="connsiteY15" fmla="*/ 2308746 h 2937329"/>
              <a:gd name="connsiteX16" fmla="*/ 663084 w 1949774"/>
              <a:gd name="connsiteY16" fmla="*/ 2140344 h 2937329"/>
              <a:gd name="connsiteX17" fmla="*/ 507312 w 1949774"/>
              <a:gd name="connsiteY17" fmla="*/ 2079299 h 2937329"/>
              <a:gd name="connsiteX18" fmla="*/ 345225 w 1949774"/>
              <a:gd name="connsiteY18" fmla="*/ 2149817 h 2937329"/>
              <a:gd name="connsiteX19" fmla="*/ 286284 w 1949774"/>
              <a:gd name="connsiteY19" fmla="*/ 2342427 h 2937329"/>
              <a:gd name="connsiteX20" fmla="*/ 1 w 1949774"/>
              <a:gd name="connsiteY20" fmla="*/ 2342427 h 2937329"/>
              <a:gd name="connsiteX21" fmla="*/ 150510 w 1949774"/>
              <a:gd name="connsiteY21" fmla="*/ 1959312 h 2937329"/>
              <a:gd name="connsiteX22" fmla="*/ 511522 w 1949774"/>
              <a:gd name="connsiteY22" fmla="*/ 1828800 h 2937329"/>
              <a:gd name="connsiteX23" fmla="*/ 1744352 w 1949774"/>
              <a:gd name="connsiteY23" fmla="*/ 1826695 h 2937329"/>
              <a:gd name="connsiteX24" fmla="*/ 1886968 w 1949774"/>
              <a:gd name="connsiteY24" fmla="*/ 1840115 h 2937329"/>
              <a:gd name="connsiteX25" fmla="*/ 1949774 w 1949774"/>
              <a:gd name="connsiteY25" fmla="*/ 1861096 h 2937329"/>
              <a:gd name="connsiteX26" fmla="*/ 1949774 w 1949774"/>
              <a:gd name="connsiteY26" fmla="*/ 2836249 h 2937329"/>
              <a:gd name="connsiteX27" fmla="*/ 1942553 w 1949774"/>
              <a:gd name="connsiteY27" fmla="*/ 2816650 h 2937329"/>
              <a:gd name="connsiteX28" fmla="*/ 1893809 w 1949774"/>
              <a:gd name="connsiteY28" fmla="*/ 2765537 h 2937329"/>
              <a:gd name="connsiteX29" fmla="*/ 1645416 w 1949774"/>
              <a:gd name="connsiteY29" fmla="*/ 2710806 h 2937329"/>
              <a:gd name="connsiteX30" fmla="*/ 1584371 w 1949774"/>
              <a:gd name="connsiteY30" fmla="*/ 2710806 h 2937329"/>
              <a:gd name="connsiteX31" fmla="*/ 1584371 w 1949774"/>
              <a:gd name="connsiteY31" fmla="*/ 2468728 h 2937329"/>
              <a:gd name="connsiteX32" fmla="*/ 1645416 w 1949774"/>
              <a:gd name="connsiteY32" fmla="*/ 2468728 h 2937329"/>
              <a:gd name="connsiteX33" fmla="*/ 1944330 w 1949774"/>
              <a:gd name="connsiteY33" fmla="*/ 2268751 h 2937329"/>
              <a:gd name="connsiteX34" fmla="*/ 1890652 w 1949774"/>
              <a:gd name="connsiteY34" fmla="*/ 2127714 h 2937329"/>
              <a:gd name="connsiteX35" fmla="*/ 1735932 w 1949774"/>
              <a:gd name="connsiteY35" fmla="*/ 2077194 h 2937329"/>
              <a:gd name="connsiteX36" fmla="*/ 1583318 w 1949774"/>
              <a:gd name="connsiteY36" fmla="*/ 2130872 h 2937329"/>
              <a:gd name="connsiteX37" fmla="*/ 1521220 w 1949774"/>
              <a:gd name="connsiteY37" fmla="*/ 2266646 h 2937329"/>
              <a:gd name="connsiteX38" fmla="*/ 1232831 w 1949774"/>
              <a:gd name="connsiteY38" fmla="*/ 2266646 h 2937329"/>
              <a:gd name="connsiteX39" fmla="*/ 1381236 w 1949774"/>
              <a:gd name="connsiteY39" fmla="*/ 1941419 h 2937329"/>
              <a:gd name="connsiteX40" fmla="*/ 1744352 w 1949774"/>
              <a:gd name="connsiteY40" fmla="*/ 1826695 h 2937329"/>
              <a:gd name="connsiteX41" fmla="*/ 1796977 w 1949774"/>
              <a:gd name="connsiteY41" fmla="*/ 4210 h 2937329"/>
              <a:gd name="connsiteX42" fmla="*/ 1938738 w 1949774"/>
              <a:gd name="connsiteY42" fmla="*/ 17104 h 2937329"/>
              <a:gd name="connsiteX43" fmla="*/ 1949774 w 1949774"/>
              <a:gd name="connsiteY43" fmla="*/ 20659 h 2937329"/>
              <a:gd name="connsiteX44" fmla="*/ 1949774 w 1949774"/>
              <a:gd name="connsiteY44" fmla="*/ 328210 h 2937329"/>
              <a:gd name="connsiteX45" fmla="*/ 1900387 w 1949774"/>
              <a:gd name="connsiteY45" fmla="*/ 294704 h 2937329"/>
              <a:gd name="connsiteX46" fmla="*/ 1796977 w 1949774"/>
              <a:gd name="connsiteY46" fmla="*/ 277863 h 2937329"/>
              <a:gd name="connsiteX47" fmla="*/ 1619103 w 1949774"/>
              <a:gd name="connsiteY47" fmla="*/ 345224 h 2937329"/>
              <a:gd name="connsiteX48" fmla="*/ 1539112 w 1949774"/>
              <a:gd name="connsiteY48" fmla="*/ 518889 h 2937329"/>
              <a:gd name="connsiteX49" fmla="*/ 1519114 w 1949774"/>
              <a:gd name="connsiteY49" fmla="*/ 780965 h 2937329"/>
              <a:gd name="connsiteX50" fmla="*/ 1538059 w 1949774"/>
              <a:gd name="connsiteY50" fmla="*/ 1049356 h 2937329"/>
              <a:gd name="connsiteX51" fmla="*/ 1618050 w 1949774"/>
              <a:gd name="connsiteY51" fmla="*/ 1224073 h 2937329"/>
              <a:gd name="connsiteX52" fmla="*/ 1796977 w 1949774"/>
              <a:gd name="connsiteY52" fmla="*/ 1290381 h 2937329"/>
              <a:gd name="connsiteX53" fmla="*/ 1900650 w 1949774"/>
              <a:gd name="connsiteY53" fmla="*/ 1273804 h 2937329"/>
              <a:gd name="connsiteX54" fmla="*/ 1949774 w 1949774"/>
              <a:gd name="connsiteY54" fmla="*/ 1241341 h 2937329"/>
              <a:gd name="connsiteX55" fmla="*/ 1949774 w 1949774"/>
              <a:gd name="connsiteY55" fmla="*/ 1547417 h 2937329"/>
              <a:gd name="connsiteX56" fmla="*/ 1938738 w 1949774"/>
              <a:gd name="connsiteY56" fmla="*/ 1551010 h 2937329"/>
              <a:gd name="connsiteX57" fmla="*/ 1796977 w 1949774"/>
              <a:gd name="connsiteY57" fmla="*/ 1564034 h 2937329"/>
              <a:gd name="connsiteX58" fmla="*/ 1360184 w 1949774"/>
              <a:gd name="connsiteY58" fmla="*/ 1355637 h 2937329"/>
              <a:gd name="connsiteX59" fmla="*/ 1228620 w 1949774"/>
              <a:gd name="connsiteY59" fmla="*/ 780965 h 2937329"/>
              <a:gd name="connsiteX60" fmla="*/ 1360184 w 1949774"/>
              <a:gd name="connsiteY60" fmla="*/ 210503 h 2937329"/>
              <a:gd name="connsiteX61" fmla="*/ 1796977 w 1949774"/>
              <a:gd name="connsiteY61" fmla="*/ 4210 h 2937329"/>
              <a:gd name="connsiteX62" fmla="*/ 511521 w 1949774"/>
              <a:gd name="connsiteY62" fmla="*/ 0 h 2937329"/>
              <a:gd name="connsiteX63" fmla="*/ 879901 w 1949774"/>
              <a:gd name="connsiteY63" fmla="*/ 127354 h 2937329"/>
              <a:gd name="connsiteX64" fmla="*/ 1008307 w 1949774"/>
              <a:gd name="connsiteY64" fmla="*/ 463106 h 2937329"/>
              <a:gd name="connsiteX65" fmla="*/ 919896 w 1949774"/>
              <a:gd name="connsiteY65" fmla="*/ 776755 h 2937329"/>
              <a:gd name="connsiteX66" fmla="*/ 717814 w 1949774"/>
              <a:gd name="connsiteY66" fmla="*/ 1036725 h 2937329"/>
              <a:gd name="connsiteX67" fmla="*/ 421005 w 1949774"/>
              <a:gd name="connsiteY67" fmla="*/ 1303011 h 2937329"/>
              <a:gd name="connsiteX68" fmla="*/ 1041988 w 1949774"/>
              <a:gd name="connsiteY68" fmla="*/ 1303011 h 2937329"/>
              <a:gd name="connsiteX69" fmla="*/ 1041988 w 1949774"/>
              <a:gd name="connsiteY69" fmla="*/ 1547194 h 2937329"/>
              <a:gd name="connsiteX70" fmla="*/ 2105 w 1949774"/>
              <a:gd name="connsiteY70" fmla="*/ 1547194 h 2937329"/>
              <a:gd name="connsiteX71" fmla="*/ 2105 w 1949774"/>
              <a:gd name="connsiteY71" fmla="*/ 1328271 h 2937329"/>
              <a:gd name="connsiteX72" fmla="*/ 111566 w 1949774"/>
              <a:gd name="connsiteY72" fmla="*/ 1235650 h 2937329"/>
              <a:gd name="connsiteX73" fmla="*/ 433635 w 1949774"/>
              <a:gd name="connsiteY73" fmla="*/ 954629 h 2937329"/>
              <a:gd name="connsiteX74" fmla="*/ 633613 w 1949774"/>
              <a:gd name="connsiteY74" fmla="*/ 719919 h 2937329"/>
              <a:gd name="connsiteX75" fmla="*/ 713604 w 1949774"/>
              <a:gd name="connsiteY75" fmla="*/ 479946 h 2937329"/>
              <a:gd name="connsiteX76" fmla="*/ 663083 w 1949774"/>
              <a:gd name="connsiteY76" fmla="*/ 311544 h 2937329"/>
              <a:gd name="connsiteX77" fmla="*/ 507311 w 1949774"/>
              <a:gd name="connsiteY77" fmla="*/ 250498 h 2937329"/>
              <a:gd name="connsiteX78" fmla="*/ 345224 w 1949774"/>
              <a:gd name="connsiteY78" fmla="*/ 321016 h 2937329"/>
              <a:gd name="connsiteX79" fmla="*/ 286283 w 1949774"/>
              <a:gd name="connsiteY79" fmla="*/ 513626 h 2937329"/>
              <a:gd name="connsiteX80" fmla="*/ 0 w 1949774"/>
              <a:gd name="connsiteY80" fmla="*/ 513626 h 2937329"/>
              <a:gd name="connsiteX81" fmla="*/ 150509 w 1949774"/>
              <a:gd name="connsiteY81" fmla="*/ 130512 h 2937329"/>
              <a:gd name="connsiteX82" fmla="*/ 511521 w 1949774"/>
              <a:gd name="connsiteY82" fmla="*/ 0 h 2937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949774" h="2937329">
                <a:moveTo>
                  <a:pt x="1211781" y="2933939"/>
                </a:moveTo>
                <a:lnTo>
                  <a:pt x="1498065" y="2933939"/>
                </a:lnTo>
                <a:lnTo>
                  <a:pt x="1498785" y="2937329"/>
                </a:lnTo>
                <a:lnTo>
                  <a:pt x="1212183" y="2937329"/>
                </a:lnTo>
                <a:close/>
                <a:moveTo>
                  <a:pt x="511522" y="1828800"/>
                </a:moveTo>
                <a:cubicBezTo>
                  <a:pt x="671504" y="1828800"/>
                  <a:pt x="794297" y="1871252"/>
                  <a:pt x="879902" y="1956155"/>
                </a:cubicBezTo>
                <a:cubicBezTo>
                  <a:pt x="965506" y="2041057"/>
                  <a:pt x="1008308" y="2152975"/>
                  <a:pt x="1008308" y="2291906"/>
                </a:cubicBezTo>
                <a:cubicBezTo>
                  <a:pt x="1008308" y="2401367"/>
                  <a:pt x="978838" y="2505917"/>
                  <a:pt x="919897" y="2605555"/>
                </a:cubicBezTo>
                <a:cubicBezTo>
                  <a:pt x="860956" y="2705193"/>
                  <a:pt x="793596" y="2791849"/>
                  <a:pt x="717815" y="2865525"/>
                </a:cubicBezTo>
                <a:cubicBezTo>
                  <a:pt x="698870" y="2883944"/>
                  <a:pt x="678477" y="2903306"/>
                  <a:pt x="656638" y="2923611"/>
                </a:cubicBezTo>
                <a:lnTo>
                  <a:pt x="641603" y="2937329"/>
                </a:lnTo>
                <a:lnTo>
                  <a:pt x="261377" y="2937329"/>
                </a:lnTo>
                <a:lnTo>
                  <a:pt x="293126" y="2909994"/>
                </a:lnTo>
                <a:cubicBezTo>
                  <a:pt x="346804" y="2863157"/>
                  <a:pt x="393641" y="2820969"/>
                  <a:pt x="433636" y="2783429"/>
                </a:cubicBezTo>
                <a:cubicBezTo>
                  <a:pt x="513627" y="2708350"/>
                  <a:pt x="580286" y="2630113"/>
                  <a:pt x="633614" y="2548719"/>
                </a:cubicBezTo>
                <a:cubicBezTo>
                  <a:pt x="686941" y="2467325"/>
                  <a:pt x="713605" y="2387334"/>
                  <a:pt x="713605" y="2308746"/>
                </a:cubicBezTo>
                <a:cubicBezTo>
                  <a:pt x="713605" y="2237175"/>
                  <a:pt x="696764" y="2181041"/>
                  <a:pt x="663084" y="2140344"/>
                </a:cubicBezTo>
                <a:cubicBezTo>
                  <a:pt x="629404" y="2099647"/>
                  <a:pt x="577480" y="2079299"/>
                  <a:pt x="507312" y="2079299"/>
                </a:cubicBezTo>
                <a:cubicBezTo>
                  <a:pt x="437145" y="2079299"/>
                  <a:pt x="383116" y="2102805"/>
                  <a:pt x="345225" y="2149817"/>
                </a:cubicBezTo>
                <a:cubicBezTo>
                  <a:pt x="307335" y="2196829"/>
                  <a:pt x="287688" y="2261032"/>
                  <a:pt x="286284" y="2342427"/>
                </a:cubicBezTo>
                <a:lnTo>
                  <a:pt x="1" y="2342427"/>
                </a:lnTo>
                <a:cubicBezTo>
                  <a:pt x="5615" y="2174025"/>
                  <a:pt x="55784" y="2046320"/>
                  <a:pt x="150510" y="1959312"/>
                </a:cubicBezTo>
                <a:cubicBezTo>
                  <a:pt x="245237" y="1872304"/>
                  <a:pt x="365574" y="1828800"/>
                  <a:pt x="511522" y="1828800"/>
                </a:cubicBezTo>
                <a:close/>
                <a:moveTo>
                  <a:pt x="1744352" y="1826695"/>
                </a:moveTo>
                <a:cubicBezTo>
                  <a:pt x="1795575" y="1826695"/>
                  <a:pt x="1843113" y="1831169"/>
                  <a:pt x="1886968" y="1840115"/>
                </a:cubicBezTo>
                <a:lnTo>
                  <a:pt x="1949774" y="1861096"/>
                </a:lnTo>
                <a:lnTo>
                  <a:pt x="1949774" y="2836249"/>
                </a:lnTo>
                <a:lnTo>
                  <a:pt x="1942553" y="2816650"/>
                </a:lnTo>
                <a:cubicBezTo>
                  <a:pt x="1930055" y="2796258"/>
                  <a:pt x="1913807" y="2779220"/>
                  <a:pt x="1893809" y="2765537"/>
                </a:cubicBezTo>
                <a:cubicBezTo>
                  <a:pt x="1840482" y="2729050"/>
                  <a:pt x="1757684" y="2710806"/>
                  <a:pt x="1645416" y="2710806"/>
                </a:cubicBezTo>
                <a:lnTo>
                  <a:pt x="1584371" y="2710806"/>
                </a:lnTo>
                <a:lnTo>
                  <a:pt x="1584371" y="2468728"/>
                </a:lnTo>
                <a:lnTo>
                  <a:pt x="1645416" y="2468728"/>
                </a:lnTo>
                <a:cubicBezTo>
                  <a:pt x="1844692" y="2468728"/>
                  <a:pt x="1944330" y="2402069"/>
                  <a:pt x="1944330" y="2268751"/>
                </a:cubicBezTo>
                <a:cubicBezTo>
                  <a:pt x="1944330" y="2208407"/>
                  <a:pt x="1926437" y="2161395"/>
                  <a:pt x="1890652" y="2127714"/>
                </a:cubicBezTo>
                <a:cubicBezTo>
                  <a:pt x="1854866" y="2094034"/>
                  <a:pt x="1803293" y="2077194"/>
                  <a:pt x="1735932" y="2077194"/>
                </a:cubicBezTo>
                <a:cubicBezTo>
                  <a:pt x="1669975" y="2077194"/>
                  <a:pt x="1619104" y="2095086"/>
                  <a:pt x="1583318" y="2130872"/>
                </a:cubicBezTo>
                <a:cubicBezTo>
                  <a:pt x="1547533" y="2166657"/>
                  <a:pt x="1526833" y="2211915"/>
                  <a:pt x="1521220" y="2266646"/>
                </a:cubicBezTo>
                <a:lnTo>
                  <a:pt x="1232831" y="2266646"/>
                </a:lnTo>
                <a:cubicBezTo>
                  <a:pt x="1239848" y="2126311"/>
                  <a:pt x="1289316" y="2017902"/>
                  <a:pt x="1381236" y="1941419"/>
                </a:cubicBezTo>
                <a:cubicBezTo>
                  <a:pt x="1473155" y="1864936"/>
                  <a:pt x="1594194" y="1826695"/>
                  <a:pt x="1744352" y="1826695"/>
                </a:cubicBezTo>
                <a:close/>
                <a:moveTo>
                  <a:pt x="1796977" y="4210"/>
                </a:moveTo>
                <a:cubicBezTo>
                  <a:pt x="1847849" y="4210"/>
                  <a:pt x="1895102" y="8508"/>
                  <a:pt x="1938738" y="17104"/>
                </a:cubicBezTo>
                <a:lnTo>
                  <a:pt x="1949774" y="20659"/>
                </a:lnTo>
                <a:lnTo>
                  <a:pt x="1949774" y="328210"/>
                </a:lnTo>
                <a:lnTo>
                  <a:pt x="1900387" y="294704"/>
                </a:lnTo>
                <a:cubicBezTo>
                  <a:pt x="1870741" y="283477"/>
                  <a:pt x="1836271" y="277863"/>
                  <a:pt x="1796977" y="277863"/>
                </a:cubicBezTo>
                <a:cubicBezTo>
                  <a:pt x="1718390" y="277863"/>
                  <a:pt x="1659098" y="300317"/>
                  <a:pt x="1619103" y="345224"/>
                </a:cubicBezTo>
                <a:cubicBezTo>
                  <a:pt x="1579107" y="390131"/>
                  <a:pt x="1552443" y="448020"/>
                  <a:pt x="1539112" y="518889"/>
                </a:cubicBezTo>
                <a:cubicBezTo>
                  <a:pt x="1525780" y="589758"/>
                  <a:pt x="1519114" y="677117"/>
                  <a:pt x="1519114" y="780965"/>
                </a:cubicBezTo>
                <a:cubicBezTo>
                  <a:pt x="1519114" y="887619"/>
                  <a:pt x="1525429" y="977083"/>
                  <a:pt x="1538059" y="1049356"/>
                </a:cubicBezTo>
                <a:cubicBezTo>
                  <a:pt x="1550689" y="1121628"/>
                  <a:pt x="1577353" y="1179867"/>
                  <a:pt x="1618050" y="1224073"/>
                </a:cubicBezTo>
                <a:cubicBezTo>
                  <a:pt x="1658747" y="1268278"/>
                  <a:pt x="1718389" y="1290381"/>
                  <a:pt x="1796977" y="1290381"/>
                </a:cubicBezTo>
                <a:cubicBezTo>
                  <a:pt x="1836271" y="1290381"/>
                  <a:pt x="1870829" y="1284856"/>
                  <a:pt x="1900650" y="1273804"/>
                </a:cubicBezTo>
                <a:lnTo>
                  <a:pt x="1949774" y="1241341"/>
                </a:lnTo>
                <a:lnTo>
                  <a:pt x="1949774" y="1547417"/>
                </a:lnTo>
                <a:lnTo>
                  <a:pt x="1938738" y="1551010"/>
                </a:lnTo>
                <a:cubicBezTo>
                  <a:pt x="1895102" y="1559693"/>
                  <a:pt x="1847849" y="1564034"/>
                  <a:pt x="1796977" y="1564034"/>
                </a:cubicBezTo>
                <a:cubicBezTo>
                  <a:pt x="1593491" y="1564034"/>
                  <a:pt x="1447894" y="1494568"/>
                  <a:pt x="1360184" y="1355637"/>
                </a:cubicBezTo>
                <a:cubicBezTo>
                  <a:pt x="1272475" y="1216705"/>
                  <a:pt x="1228620" y="1025148"/>
                  <a:pt x="1228620" y="780965"/>
                </a:cubicBezTo>
                <a:cubicBezTo>
                  <a:pt x="1228620" y="538185"/>
                  <a:pt x="1272475" y="348031"/>
                  <a:pt x="1360184" y="210503"/>
                </a:cubicBezTo>
                <a:cubicBezTo>
                  <a:pt x="1447894" y="72975"/>
                  <a:pt x="1593491" y="4210"/>
                  <a:pt x="1796977" y="4210"/>
                </a:cubicBezTo>
                <a:close/>
                <a:moveTo>
                  <a:pt x="511521" y="0"/>
                </a:moveTo>
                <a:cubicBezTo>
                  <a:pt x="671503" y="0"/>
                  <a:pt x="794296" y="42452"/>
                  <a:pt x="879901" y="127354"/>
                </a:cubicBezTo>
                <a:cubicBezTo>
                  <a:pt x="965505" y="212257"/>
                  <a:pt x="1008307" y="324174"/>
                  <a:pt x="1008307" y="463106"/>
                </a:cubicBezTo>
                <a:cubicBezTo>
                  <a:pt x="1008307" y="572567"/>
                  <a:pt x="978837" y="677117"/>
                  <a:pt x="919896" y="776755"/>
                </a:cubicBezTo>
                <a:cubicBezTo>
                  <a:pt x="860955" y="876393"/>
                  <a:pt x="793595" y="963049"/>
                  <a:pt x="717814" y="1036725"/>
                </a:cubicBezTo>
                <a:cubicBezTo>
                  <a:pt x="642033" y="1110401"/>
                  <a:pt x="543097" y="1199163"/>
                  <a:pt x="421005" y="1303011"/>
                </a:cubicBezTo>
                <a:lnTo>
                  <a:pt x="1041988" y="1303011"/>
                </a:lnTo>
                <a:lnTo>
                  <a:pt x="1041988" y="1547194"/>
                </a:lnTo>
                <a:lnTo>
                  <a:pt x="2105" y="1547194"/>
                </a:lnTo>
                <a:lnTo>
                  <a:pt x="2105" y="1328271"/>
                </a:lnTo>
                <a:lnTo>
                  <a:pt x="111566" y="1235650"/>
                </a:lnTo>
                <a:cubicBezTo>
                  <a:pt x="246288" y="1123382"/>
                  <a:pt x="353644" y="1029709"/>
                  <a:pt x="433635" y="954629"/>
                </a:cubicBezTo>
                <a:cubicBezTo>
                  <a:pt x="513626" y="879550"/>
                  <a:pt x="580285" y="801313"/>
                  <a:pt x="633613" y="719919"/>
                </a:cubicBezTo>
                <a:cubicBezTo>
                  <a:pt x="686940" y="638525"/>
                  <a:pt x="713604" y="558534"/>
                  <a:pt x="713604" y="479946"/>
                </a:cubicBezTo>
                <a:cubicBezTo>
                  <a:pt x="713604" y="408375"/>
                  <a:pt x="696763" y="352241"/>
                  <a:pt x="663083" y="311544"/>
                </a:cubicBezTo>
                <a:cubicBezTo>
                  <a:pt x="629403" y="270847"/>
                  <a:pt x="577479" y="250498"/>
                  <a:pt x="507311" y="250498"/>
                </a:cubicBezTo>
                <a:cubicBezTo>
                  <a:pt x="437144" y="250498"/>
                  <a:pt x="383115" y="274004"/>
                  <a:pt x="345224" y="321016"/>
                </a:cubicBezTo>
                <a:cubicBezTo>
                  <a:pt x="307334" y="368029"/>
                  <a:pt x="287687" y="432232"/>
                  <a:pt x="286283" y="513626"/>
                </a:cubicBezTo>
                <a:lnTo>
                  <a:pt x="0" y="513626"/>
                </a:lnTo>
                <a:cubicBezTo>
                  <a:pt x="5614" y="345224"/>
                  <a:pt x="55783" y="217519"/>
                  <a:pt x="150509" y="130512"/>
                </a:cubicBezTo>
                <a:cubicBezTo>
                  <a:pt x="245236" y="43504"/>
                  <a:pt x="365573" y="0"/>
                  <a:pt x="511521" y="0"/>
                </a:cubicBezTo>
                <a:close/>
              </a:path>
            </a:pathLst>
          </a:custGeom>
          <a:solidFill>
            <a:schemeClr val="accent6">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9" name="Oval 28">
            <a:extLst>
              <a:ext uri="{FF2B5EF4-FFF2-40B4-BE49-F238E27FC236}">
                <a16:creationId xmlns:a16="http://schemas.microsoft.com/office/drawing/2014/main" id="{3C130F48-829B-5586-F2CF-4DDEF0C5F1C8}"/>
              </a:ext>
            </a:extLst>
          </p:cNvPr>
          <p:cNvSpPr/>
          <p:nvPr/>
        </p:nvSpPr>
        <p:spPr>
          <a:xfrm>
            <a:off x="5248402" y="4519660"/>
            <a:ext cx="1844842" cy="18455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 name="TextBox 1">
            <a:extLst>
              <a:ext uri="{FF2B5EF4-FFF2-40B4-BE49-F238E27FC236}">
                <a16:creationId xmlns:a16="http://schemas.microsoft.com/office/drawing/2014/main" id="{42C5E5E1-62C4-83BE-8A63-E07BFFF688CB}"/>
              </a:ext>
            </a:extLst>
          </p:cNvPr>
          <p:cNvSpPr txBox="1"/>
          <p:nvPr/>
        </p:nvSpPr>
        <p:spPr>
          <a:xfrm>
            <a:off x="1479624" y="4190128"/>
            <a:ext cx="3153336" cy="1754326"/>
          </a:xfrm>
          <a:prstGeom prst="rect">
            <a:avLst/>
          </a:prstGeom>
          <a:noFill/>
        </p:spPr>
        <p:txBody>
          <a:bodyPr wrap="square" rtlCol="0">
            <a:spAutoFit/>
          </a:bodyPr>
          <a:lstStyle/>
          <a:p>
            <a:r>
              <a:rPr lang="en-IN" b="1" dirty="0"/>
              <a:t>Team Members:</a:t>
            </a:r>
          </a:p>
          <a:p>
            <a:endParaRPr lang="en-IN" dirty="0"/>
          </a:p>
          <a:p>
            <a:pPr marL="285750" indent="-285750">
              <a:buFont typeface="Arial" panose="020B0604020202020204" pitchFamily="34" charset="0"/>
              <a:buChar char="•"/>
            </a:pPr>
            <a:r>
              <a:rPr lang="en-IN" dirty="0"/>
              <a:t>Prasad Reddy (TL)</a:t>
            </a:r>
          </a:p>
          <a:p>
            <a:pPr marL="285750" indent="-285750">
              <a:buFont typeface="Arial" panose="020B0604020202020204" pitchFamily="34" charset="0"/>
              <a:buChar char="•"/>
            </a:pPr>
            <a:r>
              <a:rPr lang="en-IN" dirty="0"/>
              <a:t>Naga Balaji Reddy</a:t>
            </a:r>
          </a:p>
          <a:p>
            <a:pPr marL="285750" indent="-285750">
              <a:buFont typeface="Arial" panose="020B0604020202020204" pitchFamily="34" charset="0"/>
              <a:buChar char="•"/>
            </a:pPr>
            <a:r>
              <a:rPr lang="en-IN" dirty="0"/>
              <a:t>Sunil</a:t>
            </a:r>
          </a:p>
          <a:p>
            <a:pPr marL="285750" indent="-285750">
              <a:buFont typeface="Arial" panose="020B0604020202020204" pitchFamily="34" charset="0"/>
              <a:buChar char="•"/>
            </a:pPr>
            <a:r>
              <a:rPr lang="en-IN" dirty="0"/>
              <a:t>Rama Reddy</a:t>
            </a:r>
          </a:p>
        </p:txBody>
      </p:sp>
      <p:cxnSp>
        <p:nvCxnSpPr>
          <p:cNvPr id="25" name="Straight Connector 24">
            <a:extLst>
              <a:ext uri="{FF2B5EF4-FFF2-40B4-BE49-F238E27FC236}">
                <a16:creationId xmlns:a16="http://schemas.microsoft.com/office/drawing/2014/main" id="{195F34F9-7B7F-5FAA-2E88-9673023D9BA2}"/>
              </a:ext>
            </a:extLst>
          </p:cNvPr>
          <p:cNvCxnSpPr>
            <a:cxnSpLocks/>
          </p:cNvCxnSpPr>
          <p:nvPr/>
        </p:nvCxnSpPr>
        <p:spPr>
          <a:xfrm>
            <a:off x="5240029" y="2632440"/>
            <a:ext cx="930794"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90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9C46F52-7D0A-ED7B-B6EA-E796E4D8D4C9}"/>
              </a:ext>
            </a:extLst>
          </p:cNvPr>
          <p:cNvSpPr txBox="1"/>
          <p:nvPr/>
        </p:nvSpPr>
        <p:spPr>
          <a:xfrm>
            <a:off x="202746" y="293914"/>
            <a:ext cx="3688830" cy="215444"/>
          </a:xfrm>
          <a:prstGeom prst="rect">
            <a:avLst/>
          </a:prstGeom>
          <a:noFill/>
        </p:spPr>
        <p:txBody>
          <a:bodyPr wrap="none" rtlCol="0">
            <a:spAutoFit/>
          </a:bodyPr>
          <a:lstStyle/>
          <a:p>
            <a:r>
              <a:rPr lang="en-US" sz="800" i="1" dirty="0">
                <a:solidFill>
                  <a:schemeClr val="accent6">
                    <a:lumMod val="60000"/>
                    <a:lumOff val="40000"/>
                    <a:alpha val="80000"/>
                  </a:schemeClr>
                </a:solidFill>
              </a:rPr>
              <a:t>Automate Applications Using Ansible | Cloud </a:t>
            </a:r>
            <a:r>
              <a:rPr lang="en-US" sz="800" i="1" dirty="0" err="1">
                <a:solidFill>
                  <a:schemeClr val="accent6">
                    <a:lumMod val="60000"/>
                    <a:lumOff val="40000"/>
                    <a:alpha val="80000"/>
                  </a:schemeClr>
                </a:solidFill>
              </a:rPr>
              <a:t>Stroms</a:t>
            </a:r>
            <a:r>
              <a:rPr lang="en-US" sz="800" i="1" dirty="0">
                <a:solidFill>
                  <a:schemeClr val="accent6">
                    <a:lumMod val="60000"/>
                    <a:lumOff val="40000"/>
                    <a:alpha val="80000"/>
                  </a:schemeClr>
                </a:solidFill>
              </a:rPr>
              <a:t> | Technical Hub</a:t>
            </a:r>
            <a:endParaRPr lang="id-ID" sz="800" i="1" dirty="0">
              <a:solidFill>
                <a:schemeClr val="accent6">
                  <a:lumMod val="60000"/>
                  <a:lumOff val="40000"/>
                  <a:alpha val="80000"/>
                </a:schemeClr>
              </a:solidFill>
            </a:endParaRPr>
          </a:p>
        </p:txBody>
      </p:sp>
      <p:sp>
        <p:nvSpPr>
          <p:cNvPr id="9" name="TextBox 8">
            <a:extLst>
              <a:ext uri="{FF2B5EF4-FFF2-40B4-BE49-F238E27FC236}">
                <a16:creationId xmlns:a16="http://schemas.microsoft.com/office/drawing/2014/main" id="{36068F2D-1373-F00D-5392-00C8A9BE27CA}"/>
              </a:ext>
            </a:extLst>
          </p:cNvPr>
          <p:cNvSpPr txBox="1"/>
          <p:nvPr/>
        </p:nvSpPr>
        <p:spPr>
          <a:xfrm>
            <a:off x="1405363" y="1130302"/>
            <a:ext cx="4023647" cy="1015663"/>
          </a:xfrm>
          <a:prstGeom prst="rect">
            <a:avLst/>
          </a:prstGeom>
          <a:noFill/>
        </p:spPr>
        <p:txBody>
          <a:bodyPr wrap="square" rtlCol="0">
            <a:spAutoFit/>
          </a:bodyPr>
          <a:lstStyle/>
          <a:p>
            <a:r>
              <a:rPr lang="en-US" sz="6000" dirty="0">
                <a:latin typeface="+mj-lt"/>
              </a:rPr>
              <a:t>Overview</a:t>
            </a:r>
            <a:endParaRPr lang="id-ID" sz="6000" dirty="0">
              <a:latin typeface="+mj-lt"/>
            </a:endParaRPr>
          </a:p>
        </p:txBody>
      </p:sp>
      <p:sp>
        <p:nvSpPr>
          <p:cNvPr id="11" name="TextBox 10">
            <a:extLst>
              <a:ext uri="{FF2B5EF4-FFF2-40B4-BE49-F238E27FC236}">
                <a16:creationId xmlns:a16="http://schemas.microsoft.com/office/drawing/2014/main" id="{7F963888-32A5-5AA9-CB6E-9C04E8DD2039}"/>
              </a:ext>
            </a:extLst>
          </p:cNvPr>
          <p:cNvSpPr txBox="1"/>
          <p:nvPr/>
        </p:nvSpPr>
        <p:spPr>
          <a:xfrm>
            <a:off x="521201" y="2795499"/>
            <a:ext cx="1925527" cy="338554"/>
          </a:xfrm>
          <a:prstGeom prst="rect">
            <a:avLst/>
          </a:prstGeom>
          <a:noFill/>
        </p:spPr>
        <p:txBody>
          <a:bodyPr wrap="none" rtlCol="0">
            <a:spAutoFit/>
          </a:bodyPr>
          <a:lstStyle/>
          <a:p>
            <a:r>
              <a:rPr lang="en-US" sz="1600" b="1" dirty="0">
                <a:solidFill>
                  <a:schemeClr val="tx2"/>
                </a:solidFill>
              </a:rPr>
              <a:t>01. Introductions</a:t>
            </a:r>
            <a:endParaRPr lang="en-ID" sz="1600" b="1" dirty="0">
              <a:solidFill>
                <a:schemeClr val="tx2"/>
              </a:solidFill>
            </a:endParaRPr>
          </a:p>
        </p:txBody>
      </p:sp>
      <p:sp>
        <p:nvSpPr>
          <p:cNvPr id="12" name="TextBox 11">
            <a:extLst>
              <a:ext uri="{FF2B5EF4-FFF2-40B4-BE49-F238E27FC236}">
                <a16:creationId xmlns:a16="http://schemas.microsoft.com/office/drawing/2014/main" id="{C019B6A4-A82D-2373-13A1-9EF196207942}"/>
              </a:ext>
            </a:extLst>
          </p:cNvPr>
          <p:cNvSpPr txBox="1"/>
          <p:nvPr/>
        </p:nvSpPr>
        <p:spPr>
          <a:xfrm>
            <a:off x="521201" y="3409128"/>
            <a:ext cx="1858201" cy="338554"/>
          </a:xfrm>
          <a:prstGeom prst="rect">
            <a:avLst/>
          </a:prstGeom>
          <a:noFill/>
        </p:spPr>
        <p:txBody>
          <a:bodyPr wrap="none" rtlCol="0">
            <a:spAutoFit/>
          </a:bodyPr>
          <a:lstStyle/>
          <a:p>
            <a:r>
              <a:rPr lang="en-US" sz="1600" b="1" dirty="0">
                <a:solidFill>
                  <a:schemeClr val="tx2"/>
                </a:solidFill>
              </a:rPr>
              <a:t>02. The Problem</a:t>
            </a:r>
            <a:endParaRPr lang="en-ID" sz="1600" b="1" dirty="0">
              <a:solidFill>
                <a:schemeClr val="tx2"/>
              </a:solidFill>
            </a:endParaRPr>
          </a:p>
        </p:txBody>
      </p:sp>
      <p:sp>
        <p:nvSpPr>
          <p:cNvPr id="13" name="TextBox 12">
            <a:extLst>
              <a:ext uri="{FF2B5EF4-FFF2-40B4-BE49-F238E27FC236}">
                <a16:creationId xmlns:a16="http://schemas.microsoft.com/office/drawing/2014/main" id="{BB902DB8-097E-6208-8DE2-18F05850B41C}"/>
              </a:ext>
            </a:extLst>
          </p:cNvPr>
          <p:cNvSpPr txBox="1"/>
          <p:nvPr/>
        </p:nvSpPr>
        <p:spPr>
          <a:xfrm>
            <a:off x="521201" y="4022757"/>
            <a:ext cx="1954381" cy="338554"/>
          </a:xfrm>
          <a:prstGeom prst="rect">
            <a:avLst/>
          </a:prstGeom>
          <a:noFill/>
        </p:spPr>
        <p:txBody>
          <a:bodyPr wrap="none" rtlCol="0">
            <a:spAutoFit/>
          </a:bodyPr>
          <a:lstStyle/>
          <a:p>
            <a:r>
              <a:rPr lang="en-US" sz="1600" b="1" dirty="0">
                <a:solidFill>
                  <a:schemeClr val="tx2"/>
                </a:solidFill>
              </a:rPr>
              <a:t>03. Technologies</a:t>
            </a:r>
            <a:endParaRPr lang="en-ID" sz="1600" b="1" dirty="0">
              <a:solidFill>
                <a:schemeClr val="tx2"/>
              </a:solidFill>
            </a:endParaRPr>
          </a:p>
        </p:txBody>
      </p:sp>
      <p:sp>
        <p:nvSpPr>
          <p:cNvPr id="15" name="TextBox 14">
            <a:extLst>
              <a:ext uri="{FF2B5EF4-FFF2-40B4-BE49-F238E27FC236}">
                <a16:creationId xmlns:a16="http://schemas.microsoft.com/office/drawing/2014/main" id="{0103B685-A909-1750-0DC2-F429185EA0AF}"/>
              </a:ext>
            </a:extLst>
          </p:cNvPr>
          <p:cNvSpPr txBox="1"/>
          <p:nvPr/>
        </p:nvSpPr>
        <p:spPr>
          <a:xfrm>
            <a:off x="559703" y="4630151"/>
            <a:ext cx="2396810" cy="338554"/>
          </a:xfrm>
          <a:prstGeom prst="rect">
            <a:avLst/>
          </a:prstGeom>
          <a:noFill/>
        </p:spPr>
        <p:txBody>
          <a:bodyPr wrap="none" rtlCol="0">
            <a:spAutoFit/>
          </a:bodyPr>
          <a:lstStyle/>
          <a:p>
            <a:r>
              <a:rPr lang="en-US" sz="1600" b="1" dirty="0">
                <a:solidFill>
                  <a:schemeClr val="tx2"/>
                </a:solidFill>
              </a:rPr>
              <a:t>04. Implementations</a:t>
            </a:r>
            <a:endParaRPr lang="en-ID" sz="1600" b="1" dirty="0">
              <a:solidFill>
                <a:schemeClr val="tx2"/>
              </a:solidFill>
            </a:endParaRPr>
          </a:p>
        </p:txBody>
      </p:sp>
      <p:sp>
        <p:nvSpPr>
          <p:cNvPr id="23" name="TextBox 22">
            <a:extLst>
              <a:ext uri="{FF2B5EF4-FFF2-40B4-BE49-F238E27FC236}">
                <a16:creationId xmlns:a16="http://schemas.microsoft.com/office/drawing/2014/main" id="{43F85AFA-6BFB-833B-C5BE-683D8883D6F8}"/>
              </a:ext>
            </a:extLst>
          </p:cNvPr>
          <p:cNvSpPr txBox="1"/>
          <p:nvPr/>
        </p:nvSpPr>
        <p:spPr>
          <a:xfrm>
            <a:off x="3269858" y="2795499"/>
            <a:ext cx="1636987" cy="338554"/>
          </a:xfrm>
          <a:prstGeom prst="rect">
            <a:avLst/>
          </a:prstGeom>
          <a:noFill/>
        </p:spPr>
        <p:txBody>
          <a:bodyPr wrap="none" rtlCol="0">
            <a:spAutoFit/>
          </a:bodyPr>
          <a:lstStyle/>
          <a:p>
            <a:r>
              <a:rPr lang="en-US" sz="1600" b="1" dirty="0">
                <a:solidFill>
                  <a:schemeClr val="tx2"/>
                </a:solidFill>
              </a:rPr>
              <a:t>05. The Result</a:t>
            </a:r>
            <a:endParaRPr lang="en-ID" sz="1600" b="1" dirty="0">
              <a:solidFill>
                <a:schemeClr val="tx2"/>
              </a:solidFill>
            </a:endParaRPr>
          </a:p>
        </p:txBody>
      </p:sp>
      <p:sp>
        <p:nvSpPr>
          <p:cNvPr id="24" name="TextBox 23">
            <a:extLst>
              <a:ext uri="{FF2B5EF4-FFF2-40B4-BE49-F238E27FC236}">
                <a16:creationId xmlns:a16="http://schemas.microsoft.com/office/drawing/2014/main" id="{79ADB3B0-1E3E-C9F3-1EAA-FFEFC10541B3}"/>
              </a:ext>
            </a:extLst>
          </p:cNvPr>
          <p:cNvSpPr txBox="1"/>
          <p:nvPr/>
        </p:nvSpPr>
        <p:spPr>
          <a:xfrm>
            <a:off x="3269858" y="3409128"/>
            <a:ext cx="1457450" cy="338554"/>
          </a:xfrm>
          <a:prstGeom prst="rect">
            <a:avLst/>
          </a:prstGeom>
          <a:noFill/>
        </p:spPr>
        <p:txBody>
          <a:bodyPr wrap="none" rtlCol="0">
            <a:spAutoFit/>
          </a:bodyPr>
          <a:lstStyle/>
          <a:p>
            <a:r>
              <a:rPr lang="en-US" sz="1600" b="1" dirty="0">
                <a:solidFill>
                  <a:schemeClr val="tx2"/>
                </a:solidFill>
              </a:rPr>
              <a:t>06. Analysis</a:t>
            </a:r>
            <a:endParaRPr lang="en-ID" sz="1600" b="1" dirty="0">
              <a:solidFill>
                <a:schemeClr val="tx2"/>
              </a:solidFill>
            </a:endParaRPr>
          </a:p>
        </p:txBody>
      </p:sp>
      <p:sp>
        <p:nvSpPr>
          <p:cNvPr id="26" name="TextBox 25">
            <a:extLst>
              <a:ext uri="{FF2B5EF4-FFF2-40B4-BE49-F238E27FC236}">
                <a16:creationId xmlns:a16="http://schemas.microsoft.com/office/drawing/2014/main" id="{70B1C435-E41B-F13A-C5BD-E0043429F939}"/>
              </a:ext>
            </a:extLst>
          </p:cNvPr>
          <p:cNvSpPr txBox="1"/>
          <p:nvPr/>
        </p:nvSpPr>
        <p:spPr>
          <a:xfrm>
            <a:off x="3269858" y="4042474"/>
            <a:ext cx="1834156" cy="338554"/>
          </a:xfrm>
          <a:prstGeom prst="rect">
            <a:avLst/>
          </a:prstGeom>
          <a:noFill/>
        </p:spPr>
        <p:txBody>
          <a:bodyPr wrap="none" rtlCol="0">
            <a:spAutoFit/>
          </a:bodyPr>
          <a:lstStyle/>
          <a:p>
            <a:r>
              <a:rPr lang="en-US" sz="1600" b="1" dirty="0">
                <a:solidFill>
                  <a:schemeClr val="tx2"/>
                </a:solidFill>
              </a:rPr>
              <a:t>07. Conclusions</a:t>
            </a:r>
            <a:endParaRPr lang="en-ID" sz="1600" b="1" dirty="0">
              <a:solidFill>
                <a:schemeClr val="tx2"/>
              </a:solidFill>
            </a:endParaRPr>
          </a:p>
        </p:txBody>
      </p:sp>
      <p:sp>
        <p:nvSpPr>
          <p:cNvPr id="27" name="TextBox 26">
            <a:extLst>
              <a:ext uri="{FF2B5EF4-FFF2-40B4-BE49-F238E27FC236}">
                <a16:creationId xmlns:a16="http://schemas.microsoft.com/office/drawing/2014/main" id="{A3BB9C15-150C-BF33-7AD0-1FA8EA80D2A8}"/>
              </a:ext>
            </a:extLst>
          </p:cNvPr>
          <p:cNvSpPr txBox="1"/>
          <p:nvPr/>
        </p:nvSpPr>
        <p:spPr>
          <a:xfrm>
            <a:off x="3269858" y="4630151"/>
            <a:ext cx="1728358" cy="338554"/>
          </a:xfrm>
          <a:prstGeom prst="rect">
            <a:avLst/>
          </a:prstGeom>
          <a:noFill/>
        </p:spPr>
        <p:txBody>
          <a:bodyPr wrap="none" rtlCol="0">
            <a:spAutoFit/>
          </a:bodyPr>
          <a:lstStyle/>
          <a:p>
            <a:r>
              <a:rPr lang="en-US" sz="1600" b="1" dirty="0">
                <a:solidFill>
                  <a:schemeClr val="tx2"/>
                </a:solidFill>
              </a:rPr>
              <a:t>08. References</a:t>
            </a:r>
            <a:endParaRPr lang="en-ID" sz="1600" b="1" dirty="0">
              <a:solidFill>
                <a:schemeClr val="tx2"/>
              </a:solidFill>
            </a:endParaRPr>
          </a:p>
        </p:txBody>
      </p:sp>
      <p:cxnSp>
        <p:nvCxnSpPr>
          <p:cNvPr id="31" name="Straight Connector 30">
            <a:extLst>
              <a:ext uri="{FF2B5EF4-FFF2-40B4-BE49-F238E27FC236}">
                <a16:creationId xmlns:a16="http://schemas.microsoft.com/office/drawing/2014/main" id="{E25D9DAA-428F-3539-8774-AEB2C2DADC5B}"/>
              </a:ext>
            </a:extLst>
          </p:cNvPr>
          <p:cNvCxnSpPr>
            <a:cxnSpLocks/>
          </p:cNvCxnSpPr>
          <p:nvPr/>
        </p:nvCxnSpPr>
        <p:spPr>
          <a:xfrm>
            <a:off x="607721" y="1638134"/>
            <a:ext cx="6610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4BB71A4-EA40-8854-8A73-B29C678F94F2}"/>
              </a:ext>
            </a:extLst>
          </p:cNvPr>
          <p:cNvSpPr/>
          <p:nvPr/>
        </p:nvSpPr>
        <p:spPr>
          <a:xfrm>
            <a:off x="275228"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7" name="Oval 36">
            <a:extLst>
              <a:ext uri="{FF2B5EF4-FFF2-40B4-BE49-F238E27FC236}">
                <a16:creationId xmlns:a16="http://schemas.microsoft.com/office/drawing/2014/main" id="{67852D73-5138-F323-4687-C7E23DDFE459}"/>
              </a:ext>
            </a:extLst>
          </p:cNvPr>
          <p:cNvSpPr/>
          <p:nvPr/>
        </p:nvSpPr>
        <p:spPr>
          <a:xfrm>
            <a:off x="578505"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8" name="Oval 37">
            <a:extLst>
              <a:ext uri="{FF2B5EF4-FFF2-40B4-BE49-F238E27FC236}">
                <a16:creationId xmlns:a16="http://schemas.microsoft.com/office/drawing/2014/main" id="{1C2E975C-8E81-D217-7736-7C525F5531D1}"/>
              </a:ext>
            </a:extLst>
          </p:cNvPr>
          <p:cNvSpPr/>
          <p:nvPr/>
        </p:nvSpPr>
        <p:spPr>
          <a:xfrm>
            <a:off x="88178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9" name="Oval 38">
            <a:extLst>
              <a:ext uri="{FF2B5EF4-FFF2-40B4-BE49-F238E27FC236}">
                <a16:creationId xmlns:a16="http://schemas.microsoft.com/office/drawing/2014/main" id="{B584BBD3-9A19-1CE1-73AC-58273F24A62B}"/>
              </a:ext>
            </a:extLst>
          </p:cNvPr>
          <p:cNvSpPr/>
          <p:nvPr/>
        </p:nvSpPr>
        <p:spPr>
          <a:xfrm>
            <a:off x="11850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pic>
        <p:nvPicPr>
          <p:cNvPr id="3" name="Picture Placeholder 2">
            <a:extLst>
              <a:ext uri="{FF2B5EF4-FFF2-40B4-BE49-F238E27FC236}">
                <a16:creationId xmlns:a16="http://schemas.microsoft.com/office/drawing/2014/main" id="{9AE8D530-4CBC-3DAF-0521-3F0ABFA7735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5272" b="5272"/>
          <a:stretch>
            <a:fillRect/>
          </a:stretch>
        </p:blipFill>
        <p:spPr>
          <a:xfrm>
            <a:off x="6225303" y="968091"/>
            <a:ext cx="4994815" cy="4467509"/>
          </a:xfrm>
        </p:spPr>
      </p:pic>
    </p:spTree>
    <p:extLst>
      <p:ext uri="{BB962C8B-B14F-4D97-AF65-F5344CB8AC3E}">
        <p14:creationId xmlns:p14="http://schemas.microsoft.com/office/powerpoint/2010/main" val="245745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
                                        <p:tgtEl>
                                          <p:spTgt spid="11"/>
                                        </p:tgtEl>
                                      </p:cBhvr>
                                    </p:animEffect>
                                    <p:anim calcmode="lin" valueType="num">
                                      <p:cBhvr>
                                        <p:cTn id="8" dur="100" fill="hold"/>
                                        <p:tgtEl>
                                          <p:spTgt spid="11"/>
                                        </p:tgtEl>
                                        <p:attrNameLst>
                                          <p:attrName>ppt_x</p:attrName>
                                        </p:attrNameLst>
                                      </p:cBhvr>
                                      <p:tavLst>
                                        <p:tav tm="0">
                                          <p:val>
                                            <p:strVal val="#ppt_x"/>
                                          </p:val>
                                        </p:tav>
                                        <p:tav tm="100000">
                                          <p:val>
                                            <p:strVal val="#ppt_x"/>
                                          </p:val>
                                        </p:tav>
                                      </p:tavLst>
                                    </p:anim>
                                    <p:anim calcmode="lin" valueType="num">
                                      <p:cBhvr>
                                        <p:cTn id="9" dur="1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
                                        <p:tgtEl>
                                          <p:spTgt spid="12"/>
                                        </p:tgtEl>
                                      </p:cBhvr>
                                    </p:animEffect>
                                    <p:anim calcmode="lin" valueType="num">
                                      <p:cBhvr>
                                        <p:cTn id="14" dur="100" fill="hold"/>
                                        <p:tgtEl>
                                          <p:spTgt spid="12"/>
                                        </p:tgtEl>
                                        <p:attrNameLst>
                                          <p:attrName>ppt_x</p:attrName>
                                        </p:attrNameLst>
                                      </p:cBhvr>
                                      <p:tavLst>
                                        <p:tav tm="0">
                                          <p:val>
                                            <p:strVal val="#ppt_x"/>
                                          </p:val>
                                        </p:tav>
                                        <p:tav tm="100000">
                                          <p:val>
                                            <p:strVal val="#ppt_x"/>
                                          </p:val>
                                        </p:tav>
                                      </p:tavLst>
                                    </p:anim>
                                    <p:anim calcmode="lin" valueType="num">
                                      <p:cBhvr>
                                        <p:cTn id="15" dur="1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
                                        <p:tgtEl>
                                          <p:spTgt spid="13"/>
                                        </p:tgtEl>
                                      </p:cBhvr>
                                    </p:animEffect>
                                    <p:anim calcmode="lin" valueType="num">
                                      <p:cBhvr>
                                        <p:cTn id="20" dur="100" fill="hold"/>
                                        <p:tgtEl>
                                          <p:spTgt spid="13"/>
                                        </p:tgtEl>
                                        <p:attrNameLst>
                                          <p:attrName>ppt_x</p:attrName>
                                        </p:attrNameLst>
                                      </p:cBhvr>
                                      <p:tavLst>
                                        <p:tav tm="0">
                                          <p:val>
                                            <p:strVal val="#ppt_x"/>
                                          </p:val>
                                        </p:tav>
                                        <p:tav tm="100000">
                                          <p:val>
                                            <p:strVal val="#ppt_x"/>
                                          </p:val>
                                        </p:tav>
                                      </p:tavLst>
                                    </p:anim>
                                    <p:anim calcmode="lin" valueType="num">
                                      <p:cBhvr>
                                        <p:cTn id="21" dur="1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300"/>
                            </p:stCondLst>
                            <p:childTnLst>
                              <p:par>
                                <p:cTn id="23" presetID="2" presetClass="entr" presetSubtype="4"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100" fill="hold"/>
                                        <p:tgtEl>
                                          <p:spTgt spid="15"/>
                                        </p:tgtEl>
                                        <p:attrNameLst>
                                          <p:attrName>ppt_x</p:attrName>
                                        </p:attrNameLst>
                                      </p:cBhvr>
                                      <p:tavLst>
                                        <p:tav tm="0">
                                          <p:val>
                                            <p:strVal val="#ppt_x"/>
                                          </p:val>
                                        </p:tav>
                                        <p:tav tm="100000">
                                          <p:val>
                                            <p:strVal val="#ppt_x"/>
                                          </p:val>
                                        </p:tav>
                                      </p:tavLst>
                                    </p:anim>
                                    <p:anim calcmode="lin" valueType="num">
                                      <p:cBhvr additive="base">
                                        <p:cTn id="26" dur="100" fill="hold"/>
                                        <p:tgtEl>
                                          <p:spTgt spid="15"/>
                                        </p:tgtEl>
                                        <p:attrNameLst>
                                          <p:attrName>ppt_y</p:attrName>
                                        </p:attrNameLst>
                                      </p:cBhvr>
                                      <p:tavLst>
                                        <p:tav tm="0">
                                          <p:val>
                                            <p:strVal val="1+#ppt_h/2"/>
                                          </p:val>
                                        </p:tav>
                                        <p:tav tm="100000">
                                          <p:val>
                                            <p:strVal val="#ppt_y"/>
                                          </p:val>
                                        </p:tav>
                                      </p:tavLst>
                                    </p:anim>
                                  </p:childTnLst>
                                </p:cTn>
                              </p:par>
                            </p:childTnLst>
                          </p:cTn>
                        </p:par>
                        <p:par>
                          <p:cTn id="27" fill="hold">
                            <p:stCondLst>
                              <p:cond delay="400"/>
                            </p:stCondLst>
                            <p:childTnLst>
                              <p:par>
                                <p:cTn id="28" presetID="2" presetClass="entr" presetSubtype="4"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100" fill="hold"/>
                                        <p:tgtEl>
                                          <p:spTgt spid="23"/>
                                        </p:tgtEl>
                                        <p:attrNameLst>
                                          <p:attrName>ppt_x</p:attrName>
                                        </p:attrNameLst>
                                      </p:cBhvr>
                                      <p:tavLst>
                                        <p:tav tm="0">
                                          <p:val>
                                            <p:strVal val="#ppt_x"/>
                                          </p:val>
                                        </p:tav>
                                        <p:tav tm="100000">
                                          <p:val>
                                            <p:strVal val="#ppt_x"/>
                                          </p:val>
                                        </p:tav>
                                      </p:tavLst>
                                    </p:anim>
                                    <p:anim calcmode="lin" valueType="num">
                                      <p:cBhvr additive="base">
                                        <p:cTn id="31" dur="100" fill="hold"/>
                                        <p:tgtEl>
                                          <p:spTgt spid="23"/>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100" fill="hold"/>
                                        <p:tgtEl>
                                          <p:spTgt spid="24"/>
                                        </p:tgtEl>
                                        <p:attrNameLst>
                                          <p:attrName>ppt_x</p:attrName>
                                        </p:attrNameLst>
                                      </p:cBhvr>
                                      <p:tavLst>
                                        <p:tav tm="0">
                                          <p:val>
                                            <p:strVal val="#ppt_x"/>
                                          </p:val>
                                        </p:tav>
                                        <p:tav tm="100000">
                                          <p:val>
                                            <p:strVal val="#ppt_x"/>
                                          </p:val>
                                        </p:tav>
                                      </p:tavLst>
                                    </p:anim>
                                    <p:anim calcmode="lin" valueType="num">
                                      <p:cBhvr additive="base">
                                        <p:cTn id="36" dur="100" fill="hold"/>
                                        <p:tgtEl>
                                          <p:spTgt spid="24"/>
                                        </p:tgtEl>
                                        <p:attrNameLst>
                                          <p:attrName>ppt_y</p:attrName>
                                        </p:attrNameLst>
                                      </p:cBhvr>
                                      <p:tavLst>
                                        <p:tav tm="0">
                                          <p:val>
                                            <p:strVal val="1+#ppt_h/2"/>
                                          </p:val>
                                        </p:tav>
                                        <p:tav tm="100000">
                                          <p:val>
                                            <p:strVal val="#ppt_y"/>
                                          </p:val>
                                        </p:tav>
                                      </p:tavLst>
                                    </p:anim>
                                  </p:childTnLst>
                                </p:cTn>
                              </p:par>
                            </p:childTnLst>
                          </p:cTn>
                        </p:par>
                        <p:par>
                          <p:cTn id="37" fill="hold">
                            <p:stCondLst>
                              <p:cond delay="600"/>
                            </p:stCondLst>
                            <p:childTnLst>
                              <p:par>
                                <p:cTn id="38" presetID="2" presetClass="entr" presetSubtype="4"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100" fill="hold"/>
                                        <p:tgtEl>
                                          <p:spTgt spid="26"/>
                                        </p:tgtEl>
                                        <p:attrNameLst>
                                          <p:attrName>ppt_x</p:attrName>
                                        </p:attrNameLst>
                                      </p:cBhvr>
                                      <p:tavLst>
                                        <p:tav tm="0">
                                          <p:val>
                                            <p:strVal val="#ppt_x"/>
                                          </p:val>
                                        </p:tav>
                                        <p:tav tm="100000">
                                          <p:val>
                                            <p:strVal val="#ppt_x"/>
                                          </p:val>
                                        </p:tav>
                                      </p:tavLst>
                                    </p:anim>
                                    <p:anim calcmode="lin" valueType="num">
                                      <p:cBhvr additive="base">
                                        <p:cTn id="41" dur="1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700"/>
                            </p:stCondLst>
                            <p:childTnLst>
                              <p:par>
                                <p:cTn id="43" presetID="2" presetClass="entr" presetSubtype="4"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100" fill="hold"/>
                                        <p:tgtEl>
                                          <p:spTgt spid="27"/>
                                        </p:tgtEl>
                                        <p:attrNameLst>
                                          <p:attrName>ppt_x</p:attrName>
                                        </p:attrNameLst>
                                      </p:cBhvr>
                                      <p:tavLst>
                                        <p:tav tm="0">
                                          <p:val>
                                            <p:strVal val="#ppt_x"/>
                                          </p:val>
                                        </p:tav>
                                        <p:tav tm="100000">
                                          <p:val>
                                            <p:strVal val="#ppt_x"/>
                                          </p:val>
                                        </p:tav>
                                      </p:tavLst>
                                    </p:anim>
                                    <p:anim calcmode="lin" valueType="num">
                                      <p:cBhvr additive="base">
                                        <p:cTn id="46" dur="1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5" grpId="0"/>
      <p:bldP spid="23" grpId="0"/>
      <p:bldP spid="24"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17E0648-681B-6022-45E7-2CC3E9AC2803}"/>
              </a:ext>
            </a:extLst>
          </p:cNvPr>
          <p:cNvSpPr/>
          <p:nvPr/>
        </p:nvSpPr>
        <p:spPr>
          <a:xfrm>
            <a:off x="2119296" y="2280383"/>
            <a:ext cx="1844842" cy="1845595"/>
          </a:xfrm>
          <a:prstGeom prst="ellipse">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6" name="TextBox 5">
            <a:extLst>
              <a:ext uri="{FF2B5EF4-FFF2-40B4-BE49-F238E27FC236}">
                <a16:creationId xmlns:a16="http://schemas.microsoft.com/office/drawing/2014/main" id="{C9ED4887-8381-428B-14FA-2ED0FFBAE37B}"/>
              </a:ext>
            </a:extLst>
          </p:cNvPr>
          <p:cNvSpPr txBox="1"/>
          <p:nvPr/>
        </p:nvSpPr>
        <p:spPr>
          <a:xfrm>
            <a:off x="5079245" y="1130303"/>
            <a:ext cx="5845429" cy="1015663"/>
          </a:xfrm>
          <a:prstGeom prst="rect">
            <a:avLst/>
          </a:prstGeom>
          <a:noFill/>
        </p:spPr>
        <p:txBody>
          <a:bodyPr wrap="square" rtlCol="0">
            <a:spAutoFit/>
          </a:bodyPr>
          <a:lstStyle/>
          <a:p>
            <a:r>
              <a:rPr lang="en-US" sz="6000" dirty="0">
                <a:latin typeface="+mj-lt"/>
              </a:rPr>
              <a:t>Introductions</a:t>
            </a:r>
            <a:endParaRPr lang="id-ID" sz="6000" dirty="0">
              <a:latin typeface="+mj-lt"/>
            </a:endParaRPr>
          </a:p>
        </p:txBody>
      </p:sp>
      <p:cxnSp>
        <p:nvCxnSpPr>
          <p:cNvPr id="7" name="Straight Connector 6">
            <a:extLst>
              <a:ext uri="{FF2B5EF4-FFF2-40B4-BE49-F238E27FC236}">
                <a16:creationId xmlns:a16="http://schemas.microsoft.com/office/drawing/2014/main" id="{ADA4B95A-9CF3-39F7-C587-89F920D48764}"/>
              </a:ext>
            </a:extLst>
          </p:cNvPr>
          <p:cNvCxnSpPr>
            <a:cxnSpLocks/>
          </p:cNvCxnSpPr>
          <p:nvPr/>
        </p:nvCxnSpPr>
        <p:spPr>
          <a:xfrm>
            <a:off x="4281363" y="1638134"/>
            <a:ext cx="6610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22">
            <a:extLst>
              <a:ext uri="{FF2B5EF4-FFF2-40B4-BE49-F238E27FC236}">
                <a16:creationId xmlns:a16="http://schemas.microsoft.com/office/drawing/2014/main" id="{238A0B30-5AC7-789D-42AA-B6F7348C7048}"/>
              </a:ext>
            </a:extLst>
          </p:cNvPr>
          <p:cNvSpPr txBox="1"/>
          <p:nvPr/>
        </p:nvSpPr>
        <p:spPr>
          <a:xfrm>
            <a:off x="5555743" y="2016309"/>
            <a:ext cx="4681390" cy="4384918"/>
          </a:xfrm>
          <a:prstGeom prst="rect">
            <a:avLst/>
          </a:prstGeom>
          <a:noFill/>
        </p:spPr>
        <p:txBody>
          <a:bodyPr wrap="square">
            <a:spAutoFit/>
          </a:bodyPr>
          <a:lstStyle/>
          <a:p>
            <a:pPr algn="just">
              <a:lnSpc>
                <a:spcPct val="150000"/>
              </a:lnSpc>
            </a:pPr>
            <a:r>
              <a:rPr lang="en-US" sz="1100" dirty="0">
                <a:solidFill>
                  <a:schemeClr val="accent6"/>
                </a:solidFill>
                <a:ea typeface="Open Sans" panose="020B0606030504020204" pitchFamily="34" charset="0"/>
                <a:cs typeface="Open Sans" panose="020B0606030504020204" pitchFamily="34" charset="0"/>
              </a:rPr>
              <a:t>Ansible is an open-source automation tool that enables IT professionals to manage the configuration, deployment, and orchestration of software applications and infrastructure. It was created by Michael DeHaan in 2012 and later acquired by Red Hat.</a:t>
            </a:r>
          </a:p>
          <a:p>
            <a:pPr algn="just">
              <a:lnSpc>
                <a:spcPct val="150000"/>
              </a:lnSpc>
            </a:pPr>
            <a:endParaRPr lang="en-US" sz="1100" dirty="0">
              <a:solidFill>
                <a:schemeClr val="accent6"/>
              </a:solidFill>
              <a:ea typeface="Open Sans" panose="020B0606030504020204" pitchFamily="34" charset="0"/>
              <a:cs typeface="Open Sans" panose="020B0606030504020204" pitchFamily="34" charset="0"/>
            </a:endParaRPr>
          </a:p>
          <a:p>
            <a:pPr algn="just">
              <a:lnSpc>
                <a:spcPct val="150000"/>
              </a:lnSpc>
            </a:pPr>
            <a:r>
              <a:rPr lang="en-US" sz="1100" dirty="0">
                <a:solidFill>
                  <a:schemeClr val="accent6"/>
                </a:solidFill>
                <a:ea typeface="Open Sans" panose="020B0606030504020204" pitchFamily="34" charset="0"/>
                <a:cs typeface="Open Sans" panose="020B0606030504020204" pitchFamily="34" charset="0"/>
              </a:rPr>
              <a:t>Ansible works by using SSH protocol to connect to remote systems and perform tasks using YAML-based playbooks. Playbooks contain a set of instructions that define the desired state of the system, and Ansible handles the execution of these tasks to ensure the system reaches that state.</a:t>
            </a:r>
          </a:p>
          <a:p>
            <a:pPr algn="just">
              <a:lnSpc>
                <a:spcPct val="150000"/>
              </a:lnSpc>
            </a:pPr>
            <a:endParaRPr lang="en-US" sz="1100" dirty="0">
              <a:solidFill>
                <a:schemeClr val="accent6"/>
              </a:solidFill>
              <a:ea typeface="Open Sans" panose="020B0606030504020204" pitchFamily="34" charset="0"/>
              <a:cs typeface="Open Sans" panose="020B0606030504020204" pitchFamily="34" charset="0"/>
            </a:endParaRPr>
          </a:p>
          <a:p>
            <a:pPr algn="just">
              <a:lnSpc>
                <a:spcPct val="150000"/>
              </a:lnSpc>
            </a:pPr>
            <a:r>
              <a:rPr lang="en-US" sz="1100" dirty="0">
                <a:solidFill>
                  <a:schemeClr val="accent6"/>
                </a:solidFill>
                <a:ea typeface="Open Sans" panose="020B0606030504020204" pitchFamily="34" charset="0"/>
                <a:cs typeface="Open Sans" panose="020B0606030504020204" pitchFamily="34" charset="0"/>
              </a:rPr>
              <a:t>One of the key benefits of Ansible is its agentless architecture, which means that there is no need to install any software on the target systems. This makes it lightweight and easy to set up, especially in environments with a large number of servers or virtual machines.</a:t>
            </a:r>
            <a:endParaRPr lang="id-ID" sz="1100" dirty="0">
              <a:solidFill>
                <a:schemeClr val="accent6"/>
              </a:solidFill>
              <a:ea typeface="Times New Roman" panose="02020603050405020304" pitchFamily="18" charset="0"/>
            </a:endParaRPr>
          </a:p>
        </p:txBody>
      </p:sp>
      <p:sp>
        <p:nvSpPr>
          <p:cNvPr id="12" name="Oval 11">
            <a:extLst>
              <a:ext uri="{FF2B5EF4-FFF2-40B4-BE49-F238E27FC236}">
                <a16:creationId xmlns:a16="http://schemas.microsoft.com/office/drawing/2014/main" id="{C67E1BAE-79A9-5C6F-61D6-7EA6AA97BDCF}"/>
              </a:ext>
            </a:extLst>
          </p:cNvPr>
          <p:cNvSpPr/>
          <p:nvPr/>
        </p:nvSpPr>
        <p:spPr>
          <a:xfrm>
            <a:off x="275228"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3" name="Oval 12">
            <a:extLst>
              <a:ext uri="{FF2B5EF4-FFF2-40B4-BE49-F238E27FC236}">
                <a16:creationId xmlns:a16="http://schemas.microsoft.com/office/drawing/2014/main" id="{593F0797-9D15-DC2E-72D9-EEC6ECB8C6E6}"/>
              </a:ext>
            </a:extLst>
          </p:cNvPr>
          <p:cNvSpPr/>
          <p:nvPr/>
        </p:nvSpPr>
        <p:spPr>
          <a:xfrm>
            <a:off x="578505"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4" name="Oval 13">
            <a:extLst>
              <a:ext uri="{FF2B5EF4-FFF2-40B4-BE49-F238E27FC236}">
                <a16:creationId xmlns:a16="http://schemas.microsoft.com/office/drawing/2014/main" id="{1417B8F9-EE4E-3E6A-71D1-865B66C26277}"/>
              </a:ext>
            </a:extLst>
          </p:cNvPr>
          <p:cNvSpPr/>
          <p:nvPr/>
        </p:nvSpPr>
        <p:spPr>
          <a:xfrm>
            <a:off x="881782"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5" name="Oval 14">
            <a:extLst>
              <a:ext uri="{FF2B5EF4-FFF2-40B4-BE49-F238E27FC236}">
                <a16:creationId xmlns:a16="http://schemas.microsoft.com/office/drawing/2014/main" id="{BC90F1EA-4FE1-4E0C-AAD4-6C794C1CD731}"/>
              </a:ext>
            </a:extLst>
          </p:cNvPr>
          <p:cNvSpPr/>
          <p:nvPr/>
        </p:nvSpPr>
        <p:spPr>
          <a:xfrm>
            <a:off x="11850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6" name="TextBox 15">
            <a:extLst>
              <a:ext uri="{FF2B5EF4-FFF2-40B4-BE49-F238E27FC236}">
                <a16:creationId xmlns:a16="http://schemas.microsoft.com/office/drawing/2014/main" id="{210685EB-C217-A4A1-BCB1-EFD70A753F0E}"/>
              </a:ext>
            </a:extLst>
          </p:cNvPr>
          <p:cNvSpPr txBox="1"/>
          <p:nvPr/>
        </p:nvSpPr>
        <p:spPr>
          <a:xfrm>
            <a:off x="202745" y="297829"/>
            <a:ext cx="3688830" cy="215444"/>
          </a:xfrm>
          <a:prstGeom prst="rect">
            <a:avLst/>
          </a:prstGeom>
          <a:noFill/>
        </p:spPr>
        <p:txBody>
          <a:bodyPr wrap="none" rtlCol="0">
            <a:spAutoFit/>
          </a:bodyPr>
          <a:lstStyle/>
          <a:p>
            <a:r>
              <a:rPr lang="en-US" sz="800" i="1" dirty="0">
                <a:solidFill>
                  <a:schemeClr val="accent6">
                    <a:lumMod val="60000"/>
                    <a:lumOff val="40000"/>
                    <a:alpha val="80000"/>
                  </a:schemeClr>
                </a:solidFill>
              </a:rPr>
              <a:t>Automate Applications Using Ansible | Cloud </a:t>
            </a:r>
            <a:r>
              <a:rPr lang="en-US" sz="800" i="1" dirty="0" err="1">
                <a:solidFill>
                  <a:schemeClr val="accent6">
                    <a:lumMod val="60000"/>
                    <a:lumOff val="40000"/>
                    <a:alpha val="80000"/>
                  </a:schemeClr>
                </a:solidFill>
              </a:rPr>
              <a:t>Stroms</a:t>
            </a:r>
            <a:r>
              <a:rPr lang="en-US" sz="800" i="1" dirty="0">
                <a:solidFill>
                  <a:schemeClr val="accent6">
                    <a:lumMod val="60000"/>
                    <a:lumOff val="40000"/>
                    <a:alpha val="80000"/>
                  </a:schemeClr>
                </a:solidFill>
              </a:rPr>
              <a:t> | Technical Hub</a:t>
            </a:r>
            <a:endParaRPr lang="id-ID" sz="800" i="1" dirty="0">
              <a:solidFill>
                <a:schemeClr val="accent6">
                  <a:lumMod val="60000"/>
                  <a:lumOff val="40000"/>
                  <a:alpha val="80000"/>
                </a:schemeClr>
              </a:solidFill>
            </a:endParaRPr>
          </a:p>
        </p:txBody>
      </p:sp>
      <p:sp>
        <p:nvSpPr>
          <p:cNvPr id="83" name="Freeform: Shape 82">
            <a:extLst>
              <a:ext uri="{FF2B5EF4-FFF2-40B4-BE49-F238E27FC236}">
                <a16:creationId xmlns:a16="http://schemas.microsoft.com/office/drawing/2014/main" id="{C9640834-4049-07D9-2257-C025DBDAEB62}"/>
              </a:ext>
            </a:extLst>
          </p:cNvPr>
          <p:cNvSpPr/>
          <p:nvPr/>
        </p:nvSpPr>
        <p:spPr>
          <a:xfrm>
            <a:off x="11585595" y="5944454"/>
            <a:ext cx="606404" cy="913546"/>
          </a:xfrm>
          <a:custGeom>
            <a:avLst/>
            <a:gdLst>
              <a:gd name="connsiteX0" fmla="*/ 1211781 w 1949774"/>
              <a:gd name="connsiteY0" fmla="*/ 2933939 h 2937329"/>
              <a:gd name="connsiteX1" fmla="*/ 1498065 w 1949774"/>
              <a:gd name="connsiteY1" fmla="*/ 2933939 h 2937329"/>
              <a:gd name="connsiteX2" fmla="*/ 1498785 w 1949774"/>
              <a:gd name="connsiteY2" fmla="*/ 2937329 h 2937329"/>
              <a:gd name="connsiteX3" fmla="*/ 1212183 w 1949774"/>
              <a:gd name="connsiteY3" fmla="*/ 2937329 h 2937329"/>
              <a:gd name="connsiteX4" fmla="*/ 511522 w 1949774"/>
              <a:gd name="connsiteY4" fmla="*/ 1828800 h 2937329"/>
              <a:gd name="connsiteX5" fmla="*/ 879902 w 1949774"/>
              <a:gd name="connsiteY5" fmla="*/ 1956155 h 2937329"/>
              <a:gd name="connsiteX6" fmla="*/ 1008308 w 1949774"/>
              <a:gd name="connsiteY6" fmla="*/ 2291906 h 2937329"/>
              <a:gd name="connsiteX7" fmla="*/ 919897 w 1949774"/>
              <a:gd name="connsiteY7" fmla="*/ 2605555 h 2937329"/>
              <a:gd name="connsiteX8" fmla="*/ 717815 w 1949774"/>
              <a:gd name="connsiteY8" fmla="*/ 2865525 h 2937329"/>
              <a:gd name="connsiteX9" fmla="*/ 656638 w 1949774"/>
              <a:gd name="connsiteY9" fmla="*/ 2923611 h 2937329"/>
              <a:gd name="connsiteX10" fmla="*/ 641603 w 1949774"/>
              <a:gd name="connsiteY10" fmla="*/ 2937329 h 2937329"/>
              <a:gd name="connsiteX11" fmla="*/ 261377 w 1949774"/>
              <a:gd name="connsiteY11" fmla="*/ 2937329 h 2937329"/>
              <a:gd name="connsiteX12" fmla="*/ 293126 w 1949774"/>
              <a:gd name="connsiteY12" fmla="*/ 2909994 h 2937329"/>
              <a:gd name="connsiteX13" fmla="*/ 433636 w 1949774"/>
              <a:gd name="connsiteY13" fmla="*/ 2783429 h 2937329"/>
              <a:gd name="connsiteX14" fmla="*/ 633614 w 1949774"/>
              <a:gd name="connsiteY14" fmla="*/ 2548719 h 2937329"/>
              <a:gd name="connsiteX15" fmla="*/ 713605 w 1949774"/>
              <a:gd name="connsiteY15" fmla="*/ 2308746 h 2937329"/>
              <a:gd name="connsiteX16" fmla="*/ 663084 w 1949774"/>
              <a:gd name="connsiteY16" fmla="*/ 2140344 h 2937329"/>
              <a:gd name="connsiteX17" fmla="*/ 507312 w 1949774"/>
              <a:gd name="connsiteY17" fmla="*/ 2079299 h 2937329"/>
              <a:gd name="connsiteX18" fmla="*/ 345225 w 1949774"/>
              <a:gd name="connsiteY18" fmla="*/ 2149817 h 2937329"/>
              <a:gd name="connsiteX19" fmla="*/ 286284 w 1949774"/>
              <a:gd name="connsiteY19" fmla="*/ 2342427 h 2937329"/>
              <a:gd name="connsiteX20" fmla="*/ 1 w 1949774"/>
              <a:gd name="connsiteY20" fmla="*/ 2342427 h 2937329"/>
              <a:gd name="connsiteX21" fmla="*/ 150510 w 1949774"/>
              <a:gd name="connsiteY21" fmla="*/ 1959312 h 2937329"/>
              <a:gd name="connsiteX22" fmla="*/ 511522 w 1949774"/>
              <a:gd name="connsiteY22" fmla="*/ 1828800 h 2937329"/>
              <a:gd name="connsiteX23" fmla="*/ 1744352 w 1949774"/>
              <a:gd name="connsiteY23" fmla="*/ 1826695 h 2937329"/>
              <a:gd name="connsiteX24" fmla="*/ 1886968 w 1949774"/>
              <a:gd name="connsiteY24" fmla="*/ 1840115 h 2937329"/>
              <a:gd name="connsiteX25" fmla="*/ 1949774 w 1949774"/>
              <a:gd name="connsiteY25" fmla="*/ 1861096 h 2937329"/>
              <a:gd name="connsiteX26" fmla="*/ 1949774 w 1949774"/>
              <a:gd name="connsiteY26" fmla="*/ 2836249 h 2937329"/>
              <a:gd name="connsiteX27" fmla="*/ 1942553 w 1949774"/>
              <a:gd name="connsiteY27" fmla="*/ 2816650 h 2937329"/>
              <a:gd name="connsiteX28" fmla="*/ 1893809 w 1949774"/>
              <a:gd name="connsiteY28" fmla="*/ 2765537 h 2937329"/>
              <a:gd name="connsiteX29" fmla="*/ 1645416 w 1949774"/>
              <a:gd name="connsiteY29" fmla="*/ 2710806 h 2937329"/>
              <a:gd name="connsiteX30" fmla="*/ 1584371 w 1949774"/>
              <a:gd name="connsiteY30" fmla="*/ 2710806 h 2937329"/>
              <a:gd name="connsiteX31" fmla="*/ 1584371 w 1949774"/>
              <a:gd name="connsiteY31" fmla="*/ 2468728 h 2937329"/>
              <a:gd name="connsiteX32" fmla="*/ 1645416 w 1949774"/>
              <a:gd name="connsiteY32" fmla="*/ 2468728 h 2937329"/>
              <a:gd name="connsiteX33" fmla="*/ 1944330 w 1949774"/>
              <a:gd name="connsiteY33" fmla="*/ 2268751 h 2937329"/>
              <a:gd name="connsiteX34" fmla="*/ 1890652 w 1949774"/>
              <a:gd name="connsiteY34" fmla="*/ 2127714 h 2937329"/>
              <a:gd name="connsiteX35" fmla="*/ 1735932 w 1949774"/>
              <a:gd name="connsiteY35" fmla="*/ 2077194 h 2937329"/>
              <a:gd name="connsiteX36" fmla="*/ 1583318 w 1949774"/>
              <a:gd name="connsiteY36" fmla="*/ 2130872 h 2937329"/>
              <a:gd name="connsiteX37" fmla="*/ 1521220 w 1949774"/>
              <a:gd name="connsiteY37" fmla="*/ 2266646 h 2937329"/>
              <a:gd name="connsiteX38" fmla="*/ 1232831 w 1949774"/>
              <a:gd name="connsiteY38" fmla="*/ 2266646 h 2937329"/>
              <a:gd name="connsiteX39" fmla="*/ 1381236 w 1949774"/>
              <a:gd name="connsiteY39" fmla="*/ 1941419 h 2937329"/>
              <a:gd name="connsiteX40" fmla="*/ 1744352 w 1949774"/>
              <a:gd name="connsiteY40" fmla="*/ 1826695 h 2937329"/>
              <a:gd name="connsiteX41" fmla="*/ 1796977 w 1949774"/>
              <a:gd name="connsiteY41" fmla="*/ 4210 h 2937329"/>
              <a:gd name="connsiteX42" fmla="*/ 1938738 w 1949774"/>
              <a:gd name="connsiteY42" fmla="*/ 17104 h 2937329"/>
              <a:gd name="connsiteX43" fmla="*/ 1949774 w 1949774"/>
              <a:gd name="connsiteY43" fmla="*/ 20659 h 2937329"/>
              <a:gd name="connsiteX44" fmla="*/ 1949774 w 1949774"/>
              <a:gd name="connsiteY44" fmla="*/ 328210 h 2937329"/>
              <a:gd name="connsiteX45" fmla="*/ 1900387 w 1949774"/>
              <a:gd name="connsiteY45" fmla="*/ 294704 h 2937329"/>
              <a:gd name="connsiteX46" fmla="*/ 1796977 w 1949774"/>
              <a:gd name="connsiteY46" fmla="*/ 277863 h 2937329"/>
              <a:gd name="connsiteX47" fmla="*/ 1619103 w 1949774"/>
              <a:gd name="connsiteY47" fmla="*/ 345224 h 2937329"/>
              <a:gd name="connsiteX48" fmla="*/ 1539112 w 1949774"/>
              <a:gd name="connsiteY48" fmla="*/ 518889 h 2937329"/>
              <a:gd name="connsiteX49" fmla="*/ 1519114 w 1949774"/>
              <a:gd name="connsiteY49" fmla="*/ 780965 h 2937329"/>
              <a:gd name="connsiteX50" fmla="*/ 1538059 w 1949774"/>
              <a:gd name="connsiteY50" fmla="*/ 1049356 h 2937329"/>
              <a:gd name="connsiteX51" fmla="*/ 1618050 w 1949774"/>
              <a:gd name="connsiteY51" fmla="*/ 1224073 h 2937329"/>
              <a:gd name="connsiteX52" fmla="*/ 1796977 w 1949774"/>
              <a:gd name="connsiteY52" fmla="*/ 1290381 h 2937329"/>
              <a:gd name="connsiteX53" fmla="*/ 1900650 w 1949774"/>
              <a:gd name="connsiteY53" fmla="*/ 1273804 h 2937329"/>
              <a:gd name="connsiteX54" fmla="*/ 1949774 w 1949774"/>
              <a:gd name="connsiteY54" fmla="*/ 1241341 h 2937329"/>
              <a:gd name="connsiteX55" fmla="*/ 1949774 w 1949774"/>
              <a:gd name="connsiteY55" fmla="*/ 1547417 h 2937329"/>
              <a:gd name="connsiteX56" fmla="*/ 1938738 w 1949774"/>
              <a:gd name="connsiteY56" fmla="*/ 1551010 h 2937329"/>
              <a:gd name="connsiteX57" fmla="*/ 1796977 w 1949774"/>
              <a:gd name="connsiteY57" fmla="*/ 1564034 h 2937329"/>
              <a:gd name="connsiteX58" fmla="*/ 1360184 w 1949774"/>
              <a:gd name="connsiteY58" fmla="*/ 1355637 h 2937329"/>
              <a:gd name="connsiteX59" fmla="*/ 1228620 w 1949774"/>
              <a:gd name="connsiteY59" fmla="*/ 780965 h 2937329"/>
              <a:gd name="connsiteX60" fmla="*/ 1360184 w 1949774"/>
              <a:gd name="connsiteY60" fmla="*/ 210503 h 2937329"/>
              <a:gd name="connsiteX61" fmla="*/ 1796977 w 1949774"/>
              <a:gd name="connsiteY61" fmla="*/ 4210 h 2937329"/>
              <a:gd name="connsiteX62" fmla="*/ 511521 w 1949774"/>
              <a:gd name="connsiteY62" fmla="*/ 0 h 2937329"/>
              <a:gd name="connsiteX63" fmla="*/ 879901 w 1949774"/>
              <a:gd name="connsiteY63" fmla="*/ 127354 h 2937329"/>
              <a:gd name="connsiteX64" fmla="*/ 1008307 w 1949774"/>
              <a:gd name="connsiteY64" fmla="*/ 463106 h 2937329"/>
              <a:gd name="connsiteX65" fmla="*/ 919896 w 1949774"/>
              <a:gd name="connsiteY65" fmla="*/ 776755 h 2937329"/>
              <a:gd name="connsiteX66" fmla="*/ 717814 w 1949774"/>
              <a:gd name="connsiteY66" fmla="*/ 1036725 h 2937329"/>
              <a:gd name="connsiteX67" fmla="*/ 421005 w 1949774"/>
              <a:gd name="connsiteY67" fmla="*/ 1303011 h 2937329"/>
              <a:gd name="connsiteX68" fmla="*/ 1041988 w 1949774"/>
              <a:gd name="connsiteY68" fmla="*/ 1303011 h 2937329"/>
              <a:gd name="connsiteX69" fmla="*/ 1041988 w 1949774"/>
              <a:gd name="connsiteY69" fmla="*/ 1547194 h 2937329"/>
              <a:gd name="connsiteX70" fmla="*/ 2105 w 1949774"/>
              <a:gd name="connsiteY70" fmla="*/ 1547194 h 2937329"/>
              <a:gd name="connsiteX71" fmla="*/ 2105 w 1949774"/>
              <a:gd name="connsiteY71" fmla="*/ 1328271 h 2937329"/>
              <a:gd name="connsiteX72" fmla="*/ 111566 w 1949774"/>
              <a:gd name="connsiteY72" fmla="*/ 1235650 h 2937329"/>
              <a:gd name="connsiteX73" fmla="*/ 433635 w 1949774"/>
              <a:gd name="connsiteY73" fmla="*/ 954629 h 2937329"/>
              <a:gd name="connsiteX74" fmla="*/ 633613 w 1949774"/>
              <a:gd name="connsiteY74" fmla="*/ 719919 h 2937329"/>
              <a:gd name="connsiteX75" fmla="*/ 713604 w 1949774"/>
              <a:gd name="connsiteY75" fmla="*/ 479946 h 2937329"/>
              <a:gd name="connsiteX76" fmla="*/ 663083 w 1949774"/>
              <a:gd name="connsiteY76" fmla="*/ 311544 h 2937329"/>
              <a:gd name="connsiteX77" fmla="*/ 507311 w 1949774"/>
              <a:gd name="connsiteY77" fmla="*/ 250498 h 2937329"/>
              <a:gd name="connsiteX78" fmla="*/ 345224 w 1949774"/>
              <a:gd name="connsiteY78" fmla="*/ 321016 h 2937329"/>
              <a:gd name="connsiteX79" fmla="*/ 286283 w 1949774"/>
              <a:gd name="connsiteY79" fmla="*/ 513626 h 2937329"/>
              <a:gd name="connsiteX80" fmla="*/ 0 w 1949774"/>
              <a:gd name="connsiteY80" fmla="*/ 513626 h 2937329"/>
              <a:gd name="connsiteX81" fmla="*/ 150509 w 1949774"/>
              <a:gd name="connsiteY81" fmla="*/ 130512 h 2937329"/>
              <a:gd name="connsiteX82" fmla="*/ 511521 w 1949774"/>
              <a:gd name="connsiteY82" fmla="*/ 0 h 2937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949774" h="2937329">
                <a:moveTo>
                  <a:pt x="1211781" y="2933939"/>
                </a:moveTo>
                <a:lnTo>
                  <a:pt x="1498065" y="2933939"/>
                </a:lnTo>
                <a:lnTo>
                  <a:pt x="1498785" y="2937329"/>
                </a:lnTo>
                <a:lnTo>
                  <a:pt x="1212183" y="2937329"/>
                </a:lnTo>
                <a:close/>
                <a:moveTo>
                  <a:pt x="511522" y="1828800"/>
                </a:moveTo>
                <a:cubicBezTo>
                  <a:pt x="671504" y="1828800"/>
                  <a:pt x="794297" y="1871252"/>
                  <a:pt x="879902" y="1956155"/>
                </a:cubicBezTo>
                <a:cubicBezTo>
                  <a:pt x="965506" y="2041057"/>
                  <a:pt x="1008308" y="2152975"/>
                  <a:pt x="1008308" y="2291906"/>
                </a:cubicBezTo>
                <a:cubicBezTo>
                  <a:pt x="1008308" y="2401367"/>
                  <a:pt x="978838" y="2505917"/>
                  <a:pt x="919897" y="2605555"/>
                </a:cubicBezTo>
                <a:cubicBezTo>
                  <a:pt x="860956" y="2705193"/>
                  <a:pt x="793596" y="2791849"/>
                  <a:pt x="717815" y="2865525"/>
                </a:cubicBezTo>
                <a:cubicBezTo>
                  <a:pt x="698870" y="2883944"/>
                  <a:pt x="678477" y="2903306"/>
                  <a:pt x="656638" y="2923611"/>
                </a:cubicBezTo>
                <a:lnTo>
                  <a:pt x="641603" y="2937329"/>
                </a:lnTo>
                <a:lnTo>
                  <a:pt x="261377" y="2937329"/>
                </a:lnTo>
                <a:lnTo>
                  <a:pt x="293126" y="2909994"/>
                </a:lnTo>
                <a:cubicBezTo>
                  <a:pt x="346804" y="2863157"/>
                  <a:pt x="393641" y="2820969"/>
                  <a:pt x="433636" y="2783429"/>
                </a:cubicBezTo>
                <a:cubicBezTo>
                  <a:pt x="513627" y="2708350"/>
                  <a:pt x="580286" y="2630113"/>
                  <a:pt x="633614" y="2548719"/>
                </a:cubicBezTo>
                <a:cubicBezTo>
                  <a:pt x="686941" y="2467325"/>
                  <a:pt x="713605" y="2387334"/>
                  <a:pt x="713605" y="2308746"/>
                </a:cubicBezTo>
                <a:cubicBezTo>
                  <a:pt x="713605" y="2237175"/>
                  <a:pt x="696764" y="2181041"/>
                  <a:pt x="663084" y="2140344"/>
                </a:cubicBezTo>
                <a:cubicBezTo>
                  <a:pt x="629404" y="2099647"/>
                  <a:pt x="577480" y="2079299"/>
                  <a:pt x="507312" y="2079299"/>
                </a:cubicBezTo>
                <a:cubicBezTo>
                  <a:pt x="437145" y="2079299"/>
                  <a:pt x="383116" y="2102805"/>
                  <a:pt x="345225" y="2149817"/>
                </a:cubicBezTo>
                <a:cubicBezTo>
                  <a:pt x="307335" y="2196829"/>
                  <a:pt x="287688" y="2261032"/>
                  <a:pt x="286284" y="2342427"/>
                </a:cubicBezTo>
                <a:lnTo>
                  <a:pt x="1" y="2342427"/>
                </a:lnTo>
                <a:cubicBezTo>
                  <a:pt x="5615" y="2174025"/>
                  <a:pt x="55784" y="2046320"/>
                  <a:pt x="150510" y="1959312"/>
                </a:cubicBezTo>
                <a:cubicBezTo>
                  <a:pt x="245237" y="1872304"/>
                  <a:pt x="365574" y="1828800"/>
                  <a:pt x="511522" y="1828800"/>
                </a:cubicBezTo>
                <a:close/>
                <a:moveTo>
                  <a:pt x="1744352" y="1826695"/>
                </a:moveTo>
                <a:cubicBezTo>
                  <a:pt x="1795575" y="1826695"/>
                  <a:pt x="1843113" y="1831169"/>
                  <a:pt x="1886968" y="1840115"/>
                </a:cubicBezTo>
                <a:lnTo>
                  <a:pt x="1949774" y="1861096"/>
                </a:lnTo>
                <a:lnTo>
                  <a:pt x="1949774" y="2836249"/>
                </a:lnTo>
                <a:lnTo>
                  <a:pt x="1942553" y="2816650"/>
                </a:lnTo>
                <a:cubicBezTo>
                  <a:pt x="1930055" y="2796258"/>
                  <a:pt x="1913807" y="2779220"/>
                  <a:pt x="1893809" y="2765537"/>
                </a:cubicBezTo>
                <a:cubicBezTo>
                  <a:pt x="1840482" y="2729050"/>
                  <a:pt x="1757684" y="2710806"/>
                  <a:pt x="1645416" y="2710806"/>
                </a:cubicBezTo>
                <a:lnTo>
                  <a:pt x="1584371" y="2710806"/>
                </a:lnTo>
                <a:lnTo>
                  <a:pt x="1584371" y="2468728"/>
                </a:lnTo>
                <a:lnTo>
                  <a:pt x="1645416" y="2468728"/>
                </a:lnTo>
                <a:cubicBezTo>
                  <a:pt x="1844692" y="2468728"/>
                  <a:pt x="1944330" y="2402069"/>
                  <a:pt x="1944330" y="2268751"/>
                </a:cubicBezTo>
                <a:cubicBezTo>
                  <a:pt x="1944330" y="2208407"/>
                  <a:pt x="1926437" y="2161395"/>
                  <a:pt x="1890652" y="2127714"/>
                </a:cubicBezTo>
                <a:cubicBezTo>
                  <a:pt x="1854866" y="2094034"/>
                  <a:pt x="1803293" y="2077194"/>
                  <a:pt x="1735932" y="2077194"/>
                </a:cubicBezTo>
                <a:cubicBezTo>
                  <a:pt x="1669975" y="2077194"/>
                  <a:pt x="1619104" y="2095086"/>
                  <a:pt x="1583318" y="2130872"/>
                </a:cubicBezTo>
                <a:cubicBezTo>
                  <a:pt x="1547533" y="2166657"/>
                  <a:pt x="1526833" y="2211915"/>
                  <a:pt x="1521220" y="2266646"/>
                </a:cubicBezTo>
                <a:lnTo>
                  <a:pt x="1232831" y="2266646"/>
                </a:lnTo>
                <a:cubicBezTo>
                  <a:pt x="1239848" y="2126311"/>
                  <a:pt x="1289316" y="2017902"/>
                  <a:pt x="1381236" y="1941419"/>
                </a:cubicBezTo>
                <a:cubicBezTo>
                  <a:pt x="1473155" y="1864936"/>
                  <a:pt x="1594194" y="1826695"/>
                  <a:pt x="1744352" y="1826695"/>
                </a:cubicBezTo>
                <a:close/>
                <a:moveTo>
                  <a:pt x="1796977" y="4210"/>
                </a:moveTo>
                <a:cubicBezTo>
                  <a:pt x="1847849" y="4210"/>
                  <a:pt x="1895102" y="8508"/>
                  <a:pt x="1938738" y="17104"/>
                </a:cubicBezTo>
                <a:lnTo>
                  <a:pt x="1949774" y="20659"/>
                </a:lnTo>
                <a:lnTo>
                  <a:pt x="1949774" y="328210"/>
                </a:lnTo>
                <a:lnTo>
                  <a:pt x="1900387" y="294704"/>
                </a:lnTo>
                <a:cubicBezTo>
                  <a:pt x="1870741" y="283477"/>
                  <a:pt x="1836271" y="277863"/>
                  <a:pt x="1796977" y="277863"/>
                </a:cubicBezTo>
                <a:cubicBezTo>
                  <a:pt x="1718390" y="277863"/>
                  <a:pt x="1659098" y="300317"/>
                  <a:pt x="1619103" y="345224"/>
                </a:cubicBezTo>
                <a:cubicBezTo>
                  <a:pt x="1579107" y="390131"/>
                  <a:pt x="1552443" y="448020"/>
                  <a:pt x="1539112" y="518889"/>
                </a:cubicBezTo>
                <a:cubicBezTo>
                  <a:pt x="1525780" y="589758"/>
                  <a:pt x="1519114" y="677117"/>
                  <a:pt x="1519114" y="780965"/>
                </a:cubicBezTo>
                <a:cubicBezTo>
                  <a:pt x="1519114" y="887619"/>
                  <a:pt x="1525429" y="977083"/>
                  <a:pt x="1538059" y="1049356"/>
                </a:cubicBezTo>
                <a:cubicBezTo>
                  <a:pt x="1550689" y="1121628"/>
                  <a:pt x="1577353" y="1179867"/>
                  <a:pt x="1618050" y="1224073"/>
                </a:cubicBezTo>
                <a:cubicBezTo>
                  <a:pt x="1658747" y="1268278"/>
                  <a:pt x="1718389" y="1290381"/>
                  <a:pt x="1796977" y="1290381"/>
                </a:cubicBezTo>
                <a:cubicBezTo>
                  <a:pt x="1836271" y="1290381"/>
                  <a:pt x="1870829" y="1284856"/>
                  <a:pt x="1900650" y="1273804"/>
                </a:cubicBezTo>
                <a:lnTo>
                  <a:pt x="1949774" y="1241341"/>
                </a:lnTo>
                <a:lnTo>
                  <a:pt x="1949774" y="1547417"/>
                </a:lnTo>
                <a:lnTo>
                  <a:pt x="1938738" y="1551010"/>
                </a:lnTo>
                <a:cubicBezTo>
                  <a:pt x="1895102" y="1559693"/>
                  <a:pt x="1847849" y="1564034"/>
                  <a:pt x="1796977" y="1564034"/>
                </a:cubicBezTo>
                <a:cubicBezTo>
                  <a:pt x="1593491" y="1564034"/>
                  <a:pt x="1447894" y="1494568"/>
                  <a:pt x="1360184" y="1355637"/>
                </a:cubicBezTo>
                <a:cubicBezTo>
                  <a:pt x="1272475" y="1216705"/>
                  <a:pt x="1228620" y="1025148"/>
                  <a:pt x="1228620" y="780965"/>
                </a:cubicBezTo>
                <a:cubicBezTo>
                  <a:pt x="1228620" y="538185"/>
                  <a:pt x="1272475" y="348031"/>
                  <a:pt x="1360184" y="210503"/>
                </a:cubicBezTo>
                <a:cubicBezTo>
                  <a:pt x="1447894" y="72975"/>
                  <a:pt x="1593491" y="4210"/>
                  <a:pt x="1796977" y="4210"/>
                </a:cubicBezTo>
                <a:close/>
                <a:moveTo>
                  <a:pt x="511521" y="0"/>
                </a:moveTo>
                <a:cubicBezTo>
                  <a:pt x="671503" y="0"/>
                  <a:pt x="794296" y="42452"/>
                  <a:pt x="879901" y="127354"/>
                </a:cubicBezTo>
                <a:cubicBezTo>
                  <a:pt x="965505" y="212257"/>
                  <a:pt x="1008307" y="324174"/>
                  <a:pt x="1008307" y="463106"/>
                </a:cubicBezTo>
                <a:cubicBezTo>
                  <a:pt x="1008307" y="572567"/>
                  <a:pt x="978837" y="677117"/>
                  <a:pt x="919896" y="776755"/>
                </a:cubicBezTo>
                <a:cubicBezTo>
                  <a:pt x="860955" y="876393"/>
                  <a:pt x="793595" y="963049"/>
                  <a:pt x="717814" y="1036725"/>
                </a:cubicBezTo>
                <a:cubicBezTo>
                  <a:pt x="642033" y="1110401"/>
                  <a:pt x="543097" y="1199163"/>
                  <a:pt x="421005" y="1303011"/>
                </a:cubicBezTo>
                <a:lnTo>
                  <a:pt x="1041988" y="1303011"/>
                </a:lnTo>
                <a:lnTo>
                  <a:pt x="1041988" y="1547194"/>
                </a:lnTo>
                <a:lnTo>
                  <a:pt x="2105" y="1547194"/>
                </a:lnTo>
                <a:lnTo>
                  <a:pt x="2105" y="1328271"/>
                </a:lnTo>
                <a:lnTo>
                  <a:pt x="111566" y="1235650"/>
                </a:lnTo>
                <a:cubicBezTo>
                  <a:pt x="246288" y="1123382"/>
                  <a:pt x="353644" y="1029709"/>
                  <a:pt x="433635" y="954629"/>
                </a:cubicBezTo>
                <a:cubicBezTo>
                  <a:pt x="513626" y="879550"/>
                  <a:pt x="580285" y="801313"/>
                  <a:pt x="633613" y="719919"/>
                </a:cubicBezTo>
                <a:cubicBezTo>
                  <a:pt x="686940" y="638525"/>
                  <a:pt x="713604" y="558534"/>
                  <a:pt x="713604" y="479946"/>
                </a:cubicBezTo>
                <a:cubicBezTo>
                  <a:pt x="713604" y="408375"/>
                  <a:pt x="696763" y="352241"/>
                  <a:pt x="663083" y="311544"/>
                </a:cubicBezTo>
                <a:cubicBezTo>
                  <a:pt x="629403" y="270847"/>
                  <a:pt x="577479" y="250498"/>
                  <a:pt x="507311" y="250498"/>
                </a:cubicBezTo>
                <a:cubicBezTo>
                  <a:pt x="437144" y="250498"/>
                  <a:pt x="383115" y="274004"/>
                  <a:pt x="345224" y="321016"/>
                </a:cubicBezTo>
                <a:cubicBezTo>
                  <a:pt x="307334" y="368029"/>
                  <a:pt x="287687" y="432232"/>
                  <a:pt x="286283" y="513626"/>
                </a:cubicBezTo>
                <a:lnTo>
                  <a:pt x="0" y="513626"/>
                </a:lnTo>
                <a:cubicBezTo>
                  <a:pt x="5614" y="345224"/>
                  <a:pt x="55783" y="217519"/>
                  <a:pt x="150509" y="130512"/>
                </a:cubicBezTo>
                <a:cubicBezTo>
                  <a:pt x="245236" y="43504"/>
                  <a:pt x="365573" y="0"/>
                  <a:pt x="511521" y="0"/>
                </a:cubicBezTo>
                <a:close/>
              </a:path>
            </a:pathLst>
          </a:custGeom>
          <a:solidFill>
            <a:schemeClr val="accent6">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pic>
        <p:nvPicPr>
          <p:cNvPr id="21" name="Picture 20">
            <a:extLst>
              <a:ext uri="{FF2B5EF4-FFF2-40B4-BE49-F238E27FC236}">
                <a16:creationId xmlns:a16="http://schemas.microsoft.com/office/drawing/2014/main" id="{8142C168-B3B2-6C5C-10E0-5AAC09A7D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30" y="1900312"/>
            <a:ext cx="3192637" cy="3192637"/>
          </a:xfrm>
          <a:prstGeom prst="rect">
            <a:avLst/>
          </a:prstGeom>
        </p:spPr>
      </p:pic>
    </p:spTree>
    <p:extLst>
      <p:ext uri="{BB962C8B-B14F-4D97-AF65-F5344CB8AC3E}">
        <p14:creationId xmlns:p14="http://schemas.microsoft.com/office/powerpoint/2010/main" val="277176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68E7A6-06EA-C01D-C1EE-6BB3C680EE93}"/>
              </a:ext>
            </a:extLst>
          </p:cNvPr>
          <p:cNvSpPr txBox="1"/>
          <p:nvPr/>
        </p:nvSpPr>
        <p:spPr>
          <a:xfrm>
            <a:off x="1366603" y="1035053"/>
            <a:ext cx="4881798" cy="1200329"/>
          </a:xfrm>
          <a:prstGeom prst="rect">
            <a:avLst/>
          </a:prstGeom>
          <a:noFill/>
        </p:spPr>
        <p:txBody>
          <a:bodyPr wrap="square" rtlCol="0">
            <a:spAutoFit/>
          </a:bodyPr>
          <a:lstStyle/>
          <a:p>
            <a:r>
              <a:rPr lang="en-US" sz="7200" dirty="0">
                <a:latin typeface="+mj-lt"/>
              </a:rPr>
              <a:t>Problems</a:t>
            </a:r>
            <a:endParaRPr lang="id-ID" sz="7200" dirty="0">
              <a:latin typeface="+mj-lt"/>
            </a:endParaRPr>
          </a:p>
        </p:txBody>
      </p:sp>
      <p:cxnSp>
        <p:nvCxnSpPr>
          <p:cNvPr id="4" name="Straight Connector 3">
            <a:extLst>
              <a:ext uri="{FF2B5EF4-FFF2-40B4-BE49-F238E27FC236}">
                <a16:creationId xmlns:a16="http://schemas.microsoft.com/office/drawing/2014/main" id="{B6518024-218E-2160-AA9D-115A6EBFC2E9}"/>
              </a:ext>
            </a:extLst>
          </p:cNvPr>
          <p:cNvCxnSpPr>
            <a:cxnSpLocks/>
          </p:cNvCxnSpPr>
          <p:nvPr/>
        </p:nvCxnSpPr>
        <p:spPr>
          <a:xfrm>
            <a:off x="554433" y="1614322"/>
            <a:ext cx="6610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Box 21">
            <a:extLst>
              <a:ext uri="{FF2B5EF4-FFF2-40B4-BE49-F238E27FC236}">
                <a16:creationId xmlns:a16="http://schemas.microsoft.com/office/drawing/2014/main" id="{C1634306-930F-0E7B-7C1F-1CC188B98A00}"/>
              </a:ext>
            </a:extLst>
          </p:cNvPr>
          <p:cNvSpPr txBox="1"/>
          <p:nvPr/>
        </p:nvSpPr>
        <p:spPr>
          <a:xfrm>
            <a:off x="1423753" y="2646095"/>
            <a:ext cx="2466522" cy="338554"/>
          </a:xfrm>
          <a:prstGeom prst="rect">
            <a:avLst/>
          </a:prstGeom>
          <a:noFill/>
        </p:spPr>
        <p:txBody>
          <a:bodyPr wrap="square" rtlCol="0">
            <a:spAutoFit/>
          </a:bodyPr>
          <a:lstStyle/>
          <a:p>
            <a:r>
              <a:rPr lang="en-US" sz="1600" dirty="0">
                <a:solidFill>
                  <a:schemeClr val="tx2"/>
                </a:solidFill>
                <a:latin typeface="+mj-lt"/>
              </a:rPr>
              <a:t>Manual Configuration</a:t>
            </a:r>
            <a:endParaRPr lang="en-ID" sz="1600" dirty="0">
              <a:solidFill>
                <a:schemeClr val="tx2"/>
              </a:solidFill>
              <a:latin typeface="+mj-lt"/>
            </a:endParaRPr>
          </a:p>
        </p:txBody>
      </p:sp>
      <p:sp>
        <p:nvSpPr>
          <p:cNvPr id="6" name="TextBox 22">
            <a:extLst>
              <a:ext uri="{FF2B5EF4-FFF2-40B4-BE49-F238E27FC236}">
                <a16:creationId xmlns:a16="http://schemas.microsoft.com/office/drawing/2014/main" id="{FA48B8A0-1CDC-3C9D-62A8-7EFBC95D8D80}"/>
              </a:ext>
            </a:extLst>
          </p:cNvPr>
          <p:cNvSpPr txBox="1"/>
          <p:nvPr/>
        </p:nvSpPr>
        <p:spPr>
          <a:xfrm>
            <a:off x="1423280" y="2966547"/>
            <a:ext cx="10171848" cy="301365"/>
          </a:xfrm>
          <a:prstGeom prst="rect">
            <a:avLst/>
          </a:prstGeom>
          <a:noFill/>
        </p:spPr>
        <p:txBody>
          <a:bodyPr wrap="square">
            <a:spAutoFit/>
          </a:bodyPr>
          <a:lstStyle/>
          <a:p>
            <a:pPr>
              <a:lnSpc>
                <a:spcPct val="150000"/>
              </a:lnSpc>
            </a:pPr>
            <a:r>
              <a:rPr lang="en-US" sz="1000" dirty="0">
                <a:solidFill>
                  <a:schemeClr val="accent6"/>
                </a:solidFill>
                <a:ea typeface="Open Sans" panose="020B0606030504020204" pitchFamily="34" charset="0"/>
                <a:cs typeface="Open Sans" panose="020B0606030504020204" pitchFamily="34" charset="0"/>
              </a:rPr>
              <a:t>Without Ansible, configuration management and deployment will have to be done manually, which is time-consuming and prone to human error.</a:t>
            </a:r>
            <a:endParaRPr lang="id-ID" sz="1000" dirty="0">
              <a:solidFill>
                <a:schemeClr val="accent6"/>
              </a:solidFill>
              <a:ea typeface="Times New Roman" panose="02020603050405020304" pitchFamily="18" charset="0"/>
            </a:endParaRPr>
          </a:p>
        </p:txBody>
      </p:sp>
      <p:sp>
        <p:nvSpPr>
          <p:cNvPr id="7" name="TextBox 21">
            <a:extLst>
              <a:ext uri="{FF2B5EF4-FFF2-40B4-BE49-F238E27FC236}">
                <a16:creationId xmlns:a16="http://schemas.microsoft.com/office/drawing/2014/main" id="{7DE9923C-A566-7A53-2F4D-E8F1AF50C4BD}"/>
              </a:ext>
            </a:extLst>
          </p:cNvPr>
          <p:cNvSpPr txBox="1"/>
          <p:nvPr/>
        </p:nvSpPr>
        <p:spPr>
          <a:xfrm>
            <a:off x="516357" y="2646095"/>
            <a:ext cx="823231" cy="523220"/>
          </a:xfrm>
          <a:prstGeom prst="rect">
            <a:avLst/>
          </a:prstGeom>
          <a:noFill/>
        </p:spPr>
        <p:txBody>
          <a:bodyPr wrap="square" rtlCol="0">
            <a:spAutoFit/>
          </a:bodyPr>
          <a:lstStyle/>
          <a:p>
            <a:r>
              <a:rPr lang="en-US" sz="2800" dirty="0">
                <a:solidFill>
                  <a:schemeClr val="accent1"/>
                </a:solidFill>
                <a:latin typeface="+mj-lt"/>
              </a:rPr>
              <a:t>01.</a:t>
            </a:r>
            <a:endParaRPr lang="en-ID" sz="2800" dirty="0">
              <a:solidFill>
                <a:schemeClr val="accent1"/>
              </a:solidFill>
              <a:latin typeface="+mj-lt"/>
            </a:endParaRPr>
          </a:p>
        </p:txBody>
      </p:sp>
      <p:sp>
        <p:nvSpPr>
          <p:cNvPr id="8" name="TextBox 21">
            <a:extLst>
              <a:ext uri="{FF2B5EF4-FFF2-40B4-BE49-F238E27FC236}">
                <a16:creationId xmlns:a16="http://schemas.microsoft.com/office/drawing/2014/main" id="{9FD7075F-97CA-23F6-5ED4-A18970ACEEB5}"/>
              </a:ext>
            </a:extLst>
          </p:cNvPr>
          <p:cNvSpPr txBox="1"/>
          <p:nvPr/>
        </p:nvSpPr>
        <p:spPr>
          <a:xfrm>
            <a:off x="1430872" y="3395362"/>
            <a:ext cx="3437006" cy="338554"/>
          </a:xfrm>
          <a:prstGeom prst="rect">
            <a:avLst/>
          </a:prstGeom>
          <a:noFill/>
        </p:spPr>
        <p:txBody>
          <a:bodyPr wrap="square" rtlCol="0">
            <a:spAutoFit/>
          </a:bodyPr>
          <a:lstStyle/>
          <a:p>
            <a:r>
              <a:rPr lang="en-US" sz="1600" dirty="0">
                <a:solidFill>
                  <a:schemeClr val="tx2"/>
                </a:solidFill>
                <a:latin typeface="+mj-lt"/>
              </a:rPr>
              <a:t>Inconsistent Configuration</a:t>
            </a:r>
            <a:endParaRPr lang="en-ID" sz="1600" dirty="0">
              <a:solidFill>
                <a:schemeClr val="tx2"/>
              </a:solidFill>
              <a:latin typeface="+mj-lt"/>
            </a:endParaRPr>
          </a:p>
        </p:txBody>
      </p:sp>
      <p:sp>
        <p:nvSpPr>
          <p:cNvPr id="9" name="TextBox 22">
            <a:extLst>
              <a:ext uri="{FF2B5EF4-FFF2-40B4-BE49-F238E27FC236}">
                <a16:creationId xmlns:a16="http://schemas.microsoft.com/office/drawing/2014/main" id="{4451814D-A757-1569-006A-7273A7E8C91A}"/>
              </a:ext>
            </a:extLst>
          </p:cNvPr>
          <p:cNvSpPr txBox="1"/>
          <p:nvPr/>
        </p:nvSpPr>
        <p:spPr>
          <a:xfrm>
            <a:off x="1366603" y="3784886"/>
            <a:ext cx="9228796" cy="301365"/>
          </a:xfrm>
          <a:prstGeom prst="rect">
            <a:avLst/>
          </a:prstGeom>
          <a:noFill/>
        </p:spPr>
        <p:txBody>
          <a:bodyPr wrap="square">
            <a:spAutoFit/>
          </a:bodyPr>
          <a:lstStyle/>
          <a:p>
            <a:pPr>
              <a:lnSpc>
                <a:spcPct val="150000"/>
              </a:lnSpc>
            </a:pPr>
            <a:r>
              <a:rPr lang="en-US" sz="1000" dirty="0">
                <a:solidFill>
                  <a:schemeClr val="accent6"/>
                </a:solidFill>
                <a:ea typeface="Open Sans" panose="020B0606030504020204" pitchFamily="34" charset="0"/>
                <a:cs typeface="Open Sans" panose="020B0606030504020204" pitchFamily="34" charset="0"/>
              </a:rPr>
              <a:t>Manual configuration can lead to inconsistencies across environments and deployments, which can cause issues in production.</a:t>
            </a:r>
            <a:endParaRPr lang="id-ID" sz="1000" dirty="0">
              <a:solidFill>
                <a:schemeClr val="accent6"/>
              </a:solidFill>
              <a:ea typeface="Times New Roman" panose="02020603050405020304" pitchFamily="18" charset="0"/>
            </a:endParaRPr>
          </a:p>
        </p:txBody>
      </p:sp>
      <p:sp>
        <p:nvSpPr>
          <p:cNvPr id="10" name="TextBox 21">
            <a:extLst>
              <a:ext uri="{FF2B5EF4-FFF2-40B4-BE49-F238E27FC236}">
                <a16:creationId xmlns:a16="http://schemas.microsoft.com/office/drawing/2014/main" id="{B0FA46EF-7CF7-AA10-48D0-D3906BCB09CD}"/>
              </a:ext>
            </a:extLst>
          </p:cNvPr>
          <p:cNvSpPr txBox="1"/>
          <p:nvPr/>
        </p:nvSpPr>
        <p:spPr>
          <a:xfrm>
            <a:off x="516357" y="3395362"/>
            <a:ext cx="823231" cy="523220"/>
          </a:xfrm>
          <a:prstGeom prst="rect">
            <a:avLst/>
          </a:prstGeom>
          <a:noFill/>
        </p:spPr>
        <p:txBody>
          <a:bodyPr wrap="square" rtlCol="0">
            <a:spAutoFit/>
          </a:bodyPr>
          <a:lstStyle/>
          <a:p>
            <a:r>
              <a:rPr lang="en-US" sz="2800" dirty="0">
                <a:solidFill>
                  <a:schemeClr val="accent1"/>
                </a:solidFill>
                <a:latin typeface="+mj-lt"/>
              </a:rPr>
              <a:t>02.</a:t>
            </a:r>
            <a:endParaRPr lang="en-ID" sz="2800" dirty="0">
              <a:solidFill>
                <a:schemeClr val="accent1"/>
              </a:solidFill>
              <a:latin typeface="+mj-lt"/>
            </a:endParaRPr>
          </a:p>
        </p:txBody>
      </p:sp>
      <p:sp>
        <p:nvSpPr>
          <p:cNvPr id="11" name="Oval 10">
            <a:extLst>
              <a:ext uri="{FF2B5EF4-FFF2-40B4-BE49-F238E27FC236}">
                <a16:creationId xmlns:a16="http://schemas.microsoft.com/office/drawing/2014/main" id="{4DF62E5C-C2EE-4D2C-BB42-EE3A38142D40}"/>
              </a:ext>
            </a:extLst>
          </p:cNvPr>
          <p:cNvSpPr/>
          <p:nvPr/>
        </p:nvSpPr>
        <p:spPr>
          <a:xfrm>
            <a:off x="10659668" y="5353035"/>
            <a:ext cx="1532332" cy="15329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3" name="TextBox 21">
            <a:extLst>
              <a:ext uri="{FF2B5EF4-FFF2-40B4-BE49-F238E27FC236}">
                <a16:creationId xmlns:a16="http://schemas.microsoft.com/office/drawing/2014/main" id="{A0B45DE1-09EA-94CB-07B5-FE0B0F24FD62}"/>
              </a:ext>
            </a:extLst>
          </p:cNvPr>
          <p:cNvSpPr txBox="1"/>
          <p:nvPr/>
        </p:nvSpPr>
        <p:spPr>
          <a:xfrm>
            <a:off x="1430872" y="4194585"/>
            <a:ext cx="2466522" cy="338554"/>
          </a:xfrm>
          <a:prstGeom prst="rect">
            <a:avLst/>
          </a:prstGeom>
          <a:noFill/>
        </p:spPr>
        <p:txBody>
          <a:bodyPr wrap="square" rtlCol="0">
            <a:spAutoFit/>
          </a:bodyPr>
          <a:lstStyle/>
          <a:p>
            <a:r>
              <a:rPr lang="en-US" sz="1600" dirty="0">
                <a:solidFill>
                  <a:schemeClr val="tx2"/>
                </a:solidFill>
                <a:latin typeface="+mj-lt"/>
              </a:rPr>
              <a:t>Difficult to Scale</a:t>
            </a:r>
            <a:endParaRPr lang="en-ID" sz="1600" dirty="0">
              <a:solidFill>
                <a:schemeClr val="tx2"/>
              </a:solidFill>
              <a:latin typeface="+mj-lt"/>
            </a:endParaRPr>
          </a:p>
        </p:txBody>
      </p:sp>
      <p:sp>
        <p:nvSpPr>
          <p:cNvPr id="14" name="TextBox 22">
            <a:extLst>
              <a:ext uri="{FF2B5EF4-FFF2-40B4-BE49-F238E27FC236}">
                <a16:creationId xmlns:a16="http://schemas.microsoft.com/office/drawing/2014/main" id="{B0FF629E-0522-7F4C-AEC0-1ECE78D0D3FE}"/>
              </a:ext>
            </a:extLst>
          </p:cNvPr>
          <p:cNvSpPr txBox="1"/>
          <p:nvPr/>
        </p:nvSpPr>
        <p:spPr>
          <a:xfrm>
            <a:off x="1423280" y="4544195"/>
            <a:ext cx="9115441" cy="532197"/>
          </a:xfrm>
          <a:prstGeom prst="rect">
            <a:avLst/>
          </a:prstGeom>
          <a:noFill/>
        </p:spPr>
        <p:txBody>
          <a:bodyPr wrap="square">
            <a:spAutoFit/>
          </a:bodyPr>
          <a:lstStyle/>
          <a:p>
            <a:pPr>
              <a:lnSpc>
                <a:spcPct val="150000"/>
              </a:lnSpc>
            </a:pPr>
            <a:r>
              <a:rPr lang="en-US" sz="1000" dirty="0">
                <a:solidFill>
                  <a:schemeClr val="accent6"/>
                </a:solidFill>
                <a:ea typeface="Open Sans" panose="020B0606030504020204" pitchFamily="34" charset="0"/>
                <a:cs typeface="Open Sans" panose="020B0606030504020204" pitchFamily="34" charset="0"/>
              </a:rPr>
              <a:t>Scaling infrastructure and applications can be challenging without automation tools like Ansible, which can lead to slower deployment times and delays in releasing new features.</a:t>
            </a:r>
            <a:endParaRPr lang="id-ID" sz="1000" dirty="0">
              <a:solidFill>
                <a:schemeClr val="accent6"/>
              </a:solidFill>
              <a:ea typeface="Times New Roman" panose="02020603050405020304" pitchFamily="18" charset="0"/>
            </a:endParaRPr>
          </a:p>
        </p:txBody>
      </p:sp>
      <p:sp>
        <p:nvSpPr>
          <p:cNvPr id="15" name="TextBox 21">
            <a:extLst>
              <a:ext uri="{FF2B5EF4-FFF2-40B4-BE49-F238E27FC236}">
                <a16:creationId xmlns:a16="http://schemas.microsoft.com/office/drawing/2014/main" id="{12D30421-22A7-05D7-179D-6C7487A20009}"/>
              </a:ext>
            </a:extLst>
          </p:cNvPr>
          <p:cNvSpPr txBox="1"/>
          <p:nvPr/>
        </p:nvSpPr>
        <p:spPr>
          <a:xfrm>
            <a:off x="516357" y="4194585"/>
            <a:ext cx="823231" cy="523220"/>
          </a:xfrm>
          <a:prstGeom prst="rect">
            <a:avLst/>
          </a:prstGeom>
          <a:noFill/>
        </p:spPr>
        <p:txBody>
          <a:bodyPr wrap="square" rtlCol="0">
            <a:spAutoFit/>
          </a:bodyPr>
          <a:lstStyle/>
          <a:p>
            <a:r>
              <a:rPr lang="en-US" sz="2800" dirty="0">
                <a:solidFill>
                  <a:schemeClr val="accent1"/>
                </a:solidFill>
                <a:latin typeface="+mj-lt"/>
              </a:rPr>
              <a:t>03.</a:t>
            </a:r>
            <a:endParaRPr lang="en-ID" sz="2800" dirty="0">
              <a:solidFill>
                <a:schemeClr val="accent1"/>
              </a:solidFill>
              <a:latin typeface="+mj-lt"/>
            </a:endParaRPr>
          </a:p>
        </p:txBody>
      </p:sp>
      <p:sp>
        <p:nvSpPr>
          <p:cNvPr id="16" name="TextBox 21">
            <a:extLst>
              <a:ext uri="{FF2B5EF4-FFF2-40B4-BE49-F238E27FC236}">
                <a16:creationId xmlns:a16="http://schemas.microsoft.com/office/drawing/2014/main" id="{2627169F-54F3-7FC8-F2E5-8D62315EA20F}"/>
              </a:ext>
            </a:extLst>
          </p:cNvPr>
          <p:cNvSpPr txBox="1"/>
          <p:nvPr/>
        </p:nvSpPr>
        <p:spPr>
          <a:xfrm>
            <a:off x="1430872" y="5207762"/>
            <a:ext cx="2466522" cy="338554"/>
          </a:xfrm>
          <a:prstGeom prst="rect">
            <a:avLst/>
          </a:prstGeom>
          <a:noFill/>
        </p:spPr>
        <p:txBody>
          <a:bodyPr wrap="square" rtlCol="0">
            <a:spAutoFit/>
          </a:bodyPr>
          <a:lstStyle/>
          <a:p>
            <a:r>
              <a:rPr lang="en-US" sz="1600" dirty="0">
                <a:solidFill>
                  <a:schemeClr val="tx2"/>
                </a:solidFill>
                <a:latin typeface="+mj-lt"/>
              </a:rPr>
              <a:t>Limited Monitoring</a:t>
            </a:r>
            <a:endParaRPr lang="en-ID" sz="1600" dirty="0">
              <a:solidFill>
                <a:schemeClr val="tx2"/>
              </a:solidFill>
              <a:latin typeface="+mj-lt"/>
            </a:endParaRPr>
          </a:p>
        </p:txBody>
      </p:sp>
      <p:sp>
        <p:nvSpPr>
          <p:cNvPr id="17" name="TextBox 22">
            <a:extLst>
              <a:ext uri="{FF2B5EF4-FFF2-40B4-BE49-F238E27FC236}">
                <a16:creationId xmlns:a16="http://schemas.microsoft.com/office/drawing/2014/main" id="{74E69E59-C0AC-4C58-CDFC-95B258603CA7}"/>
              </a:ext>
            </a:extLst>
          </p:cNvPr>
          <p:cNvSpPr txBox="1"/>
          <p:nvPr/>
        </p:nvSpPr>
        <p:spPr>
          <a:xfrm>
            <a:off x="1423753" y="5657342"/>
            <a:ext cx="9168649" cy="532197"/>
          </a:xfrm>
          <a:prstGeom prst="rect">
            <a:avLst/>
          </a:prstGeom>
          <a:noFill/>
        </p:spPr>
        <p:txBody>
          <a:bodyPr wrap="square">
            <a:spAutoFit/>
          </a:bodyPr>
          <a:lstStyle/>
          <a:p>
            <a:pPr algn="just">
              <a:lnSpc>
                <a:spcPct val="150000"/>
              </a:lnSpc>
            </a:pPr>
            <a:r>
              <a:rPr lang="en-US" sz="1000" dirty="0">
                <a:solidFill>
                  <a:schemeClr val="accent6"/>
                </a:solidFill>
                <a:ea typeface="Open Sans" panose="020B0606030504020204" pitchFamily="34" charset="0"/>
                <a:cs typeface="Open Sans" panose="020B0606030504020204" pitchFamily="34" charset="0"/>
              </a:rPr>
              <a:t>Ansible can be used to monitor the health of infrastructure and applications, which is essential for maintaining a stable and reliable environment. Without Ansible, monitoring may be limited, making it difficult to troubleshoot issues.</a:t>
            </a:r>
            <a:endParaRPr lang="id-ID" sz="1000" dirty="0">
              <a:solidFill>
                <a:schemeClr val="accent6"/>
              </a:solidFill>
              <a:ea typeface="Times New Roman" panose="02020603050405020304" pitchFamily="18" charset="0"/>
            </a:endParaRPr>
          </a:p>
        </p:txBody>
      </p:sp>
      <p:sp>
        <p:nvSpPr>
          <p:cNvPr id="18" name="TextBox 21">
            <a:extLst>
              <a:ext uri="{FF2B5EF4-FFF2-40B4-BE49-F238E27FC236}">
                <a16:creationId xmlns:a16="http://schemas.microsoft.com/office/drawing/2014/main" id="{E98098B3-0F5A-D349-979F-8A440650A154}"/>
              </a:ext>
            </a:extLst>
          </p:cNvPr>
          <p:cNvSpPr txBox="1"/>
          <p:nvPr/>
        </p:nvSpPr>
        <p:spPr>
          <a:xfrm>
            <a:off x="516356" y="5179110"/>
            <a:ext cx="823231" cy="523220"/>
          </a:xfrm>
          <a:prstGeom prst="rect">
            <a:avLst/>
          </a:prstGeom>
          <a:noFill/>
        </p:spPr>
        <p:txBody>
          <a:bodyPr wrap="square" rtlCol="0">
            <a:spAutoFit/>
          </a:bodyPr>
          <a:lstStyle/>
          <a:p>
            <a:r>
              <a:rPr lang="en-US" sz="2800" dirty="0">
                <a:solidFill>
                  <a:schemeClr val="accent1"/>
                </a:solidFill>
                <a:latin typeface="+mj-lt"/>
              </a:rPr>
              <a:t>04.</a:t>
            </a:r>
            <a:endParaRPr lang="en-ID" sz="2800" dirty="0">
              <a:solidFill>
                <a:schemeClr val="accent1"/>
              </a:solidFill>
              <a:latin typeface="+mj-lt"/>
            </a:endParaRPr>
          </a:p>
        </p:txBody>
      </p:sp>
      <p:sp>
        <p:nvSpPr>
          <p:cNvPr id="19" name="TextBox 18">
            <a:extLst>
              <a:ext uri="{FF2B5EF4-FFF2-40B4-BE49-F238E27FC236}">
                <a16:creationId xmlns:a16="http://schemas.microsoft.com/office/drawing/2014/main" id="{22185332-1075-B391-25FF-AA5D9C95D8BC}"/>
              </a:ext>
            </a:extLst>
          </p:cNvPr>
          <p:cNvSpPr txBox="1"/>
          <p:nvPr/>
        </p:nvSpPr>
        <p:spPr>
          <a:xfrm>
            <a:off x="202745" y="297829"/>
            <a:ext cx="3688830" cy="215444"/>
          </a:xfrm>
          <a:prstGeom prst="rect">
            <a:avLst/>
          </a:prstGeom>
          <a:noFill/>
        </p:spPr>
        <p:txBody>
          <a:bodyPr wrap="none" rtlCol="0">
            <a:spAutoFit/>
          </a:bodyPr>
          <a:lstStyle/>
          <a:p>
            <a:r>
              <a:rPr lang="en-US" sz="800" i="1" dirty="0">
                <a:solidFill>
                  <a:schemeClr val="accent6">
                    <a:lumMod val="60000"/>
                    <a:lumOff val="40000"/>
                    <a:alpha val="80000"/>
                  </a:schemeClr>
                </a:solidFill>
              </a:rPr>
              <a:t>Automate Applications Using Ansible | Cloud </a:t>
            </a:r>
            <a:r>
              <a:rPr lang="en-US" sz="800" i="1" dirty="0" err="1">
                <a:solidFill>
                  <a:schemeClr val="accent6">
                    <a:lumMod val="60000"/>
                    <a:lumOff val="40000"/>
                    <a:alpha val="80000"/>
                  </a:schemeClr>
                </a:solidFill>
              </a:rPr>
              <a:t>Stroms</a:t>
            </a:r>
            <a:r>
              <a:rPr lang="en-US" sz="800" i="1" dirty="0">
                <a:solidFill>
                  <a:schemeClr val="accent6">
                    <a:lumMod val="60000"/>
                    <a:lumOff val="40000"/>
                    <a:alpha val="80000"/>
                  </a:schemeClr>
                </a:solidFill>
              </a:rPr>
              <a:t> | Technical Hub</a:t>
            </a:r>
            <a:endParaRPr lang="id-ID" sz="800" i="1" dirty="0">
              <a:solidFill>
                <a:schemeClr val="accent6">
                  <a:lumMod val="60000"/>
                  <a:lumOff val="40000"/>
                  <a:alpha val="80000"/>
                </a:schemeClr>
              </a:solidFill>
            </a:endParaRPr>
          </a:p>
        </p:txBody>
      </p:sp>
    </p:spTree>
    <p:extLst>
      <p:ext uri="{BB962C8B-B14F-4D97-AF65-F5344CB8AC3E}">
        <p14:creationId xmlns:p14="http://schemas.microsoft.com/office/powerpoint/2010/main" val="331567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249"/>
                                          </p:stCondLst>
                                        </p:cTn>
                                        <p:tgtEl>
                                          <p:spTgt spid="6"/>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0"/>
                                  </p:stCondLst>
                                  <p:childTnLst>
                                    <p:set>
                                      <p:cBhvr>
                                        <p:cTn id="9" dur="1" fill="hold">
                                          <p:stCondLst>
                                            <p:cond delay="249"/>
                                          </p:stCondLst>
                                        </p:cTn>
                                        <p:tgtEl>
                                          <p:spTgt spid="9"/>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249"/>
                                          </p:stCondLst>
                                        </p:cTn>
                                        <p:tgtEl>
                                          <p:spTgt spid="14"/>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0"/>
                                  </p:stCondLst>
                                  <p:childTnLst>
                                    <p:set>
                                      <p:cBhvr>
                                        <p:cTn id="15" dur="1" fill="hold">
                                          <p:stCondLst>
                                            <p:cond delay="24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4"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3140EC27-107F-D4B2-0B90-ABD17FDFF96B}"/>
              </a:ext>
            </a:extLst>
          </p:cNvPr>
          <p:cNvSpPr/>
          <p:nvPr/>
        </p:nvSpPr>
        <p:spPr>
          <a:xfrm>
            <a:off x="10632813" y="4509088"/>
            <a:ext cx="1559187" cy="2348912"/>
          </a:xfrm>
          <a:custGeom>
            <a:avLst/>
            <a:gdLst>
              <a:gd name="connsiteX0" fmla="*/ 1211781 w 1949774"/>
              <a:gd name="connsiteY0" fmla="*/ 2933939 h 2937329"/>
              <a:gd name="connsiteX1" fmla="*/ 1498065 w 1949774"/>
              <a:gd name="connsiteY1" fmla="*/ 2933939 h 2937329"/>
              <a:gd name="connsiteX2" fmla="*/ 1498785 w 1949774"/>
              <a:gd name="connsiteY2" fmla="*/ 2937329 h 2937329"/>
              <a:gd name="connsiteX3" fmla="*/ 1212183 w 1949774"/>
              <a:gd name="connsiteY3" fmla="*/ 2937329 h 2937329"/>
              <a:gd name="connsiteX4" fmla="*/ 511522 w 1949774"/>
              <a:gd name="connsiteY4" fmla="*/ 1828800 h 2937329"/>
              <a:gd name="connsiteX5" fmla="*/ 879902 w 1949774"/>
              <a:gd name="connsiteY5" fmla="*/ 1956155 h 2937329"/>
              <a:gd name="connsiteX6" fmla="*/ 1008308 w 1949774"/>
              <a:gd name="connsiteY6" fmla="*/ 2291906 h 2937329"/>
              <a:gd name="connsiteX7" fmla="*/ 919897 w 1949774"/>
              <a:gd name="connsiteY7" fmla="*/ 2605555 h 2937329"/>
              <a:gd name="connsiteX8" fmla="*/ 717815 w 1949774"/>
              <a:gd name="connsiteY8" fmla="*/ 2865525 h 2937329"/>
              <a:gd name="connsiteX9" fmla="*/ 656638 w 1949774"/>
              <a:gd name="connsiteY9" fmla="*/ 2923611 h 2937329"/>
              <a:gd name="connsiteX10" fmla="*/ 641603 w 1949774"/>
              <a:gd name="connsiteY10" fmla="*/ 2937329 h 2937329"/>
              <a:gd name="connsiteX11" fmla="*/ 261377 w 1949774"/>
              <a:gd name="connsiteY11" fmla="*/ 2937329 h 2937329"/>
              <a:gd name="connsiteX12" fmla="*/ 293126 w 1949774"/>
              <a:gd name="connsiteY12" fmla="*/ 2909994 h 2937329"/>
              <a:gd name="connsiteX13" fmla="*/ 433636 w 1949774"/>
              <a:gd name="connsiteY13" fmla="*/ 2783429 h 2937329"/>
              <a:gd name="connsiteX14" fmla="*/ 633614 w 1949774"/>
              <a:gd name="connsiteY14" fmla="*/ 2548719 h 2937329"/>
              <a:gd name="connsiteX15" fmla="*/ 713605 w 1949774"/>
              <a:gd name="connsiteY15" fmla="*/ 2308746 h 2937329"/>
              <a:gd name="connsiteX16" fmla="*/ 663084 w 1949774"/>
              <a:gd name="connsiteY16" fmla="*/ 2140344 h 2937329"/>
              <a:gd name="connsiteX17" fmla="*/ 507312 w 1949774"/>
              <a:gd name="connsiteY17" fmla="*/ 2079299 h 2937329"/>
              <a:gd name="connsiteX18" fmla="*/ 345225 w 1949774"/>
              <a:gd name="connsiteY18" fmla="*/ 2149817 h 2937329"/>
              <a:gd name="connsiteX19" fmla="*/ 286284 w 1949774"/>
              <a:gd name="connsiteY19" fmla="*/ 2342427 h 2937329"/>
              <a:gd name="connsiteX20" fmla="*/ 1 w 1949774"/>
              <a:gd name="connsiteY20" fmla="*/ 2342427 h 2937329"/>
              <a:gd name="connsiteX21" fmla="*/ 150510 w 1949774"/>
              <a:gd name="connsiteY21" fmla="*/ 1959312 h 2937329"/>
              <a:gd name="connsiteX22" fmla="*/ 511522 w 1949774"/>
              <a:gd name="connsiteY22" fmla="*/ 1828800 h 2937329"/>
              <a:gd name="connsiteX23" fmla="*/ 1744352 w 1949774"/>
              <a:gd name="connsiteY23" fmla="*/ 1826695 h 2937329"/>
              <a:gd name="connsiteX24" fmla="*/ 1886968 w 1949774"/>
              <a:gd name="connsiteY24" fmla="*/ 1840115 h 2937329"/>
              <a:gd name="connsiteX25" fmla="*/ 1949774 w 1949774"/>
              <a:gd name="connsiteY25" fmla="*/ 1861096 h 2937329"/>
              <a:gd name="connsiteX26" fmla="*/ 1949774 w 1949774"/>
              <a:gd name="connsiteY26" fmla="*/ 2836249 h 2937329"/>
              <a:gd name="connsiteX27" fmla="*/ 1942553 w 1949774"/>
              <a:gd name="connsiteY27" fmla="*/ 2816650 h 2937329"/>
              <a:gd name="connsiteX28" fmla="*/ 1893809 w 1949774"/>
              <a:gd name="connsiteY28" fmla="*/ 2765537 h 2937329"/>
              <a:gd name="connsiteX29" fmla="*/ 1645416 w 1949774"/>
              <a:gd name="connsiteY29" fmla="*/ 2710806 h 2937329"/>
              <a:gd name="connsiteX30" fmla="*/ 1584371 w 1949774"/>
              <a:gd name="connsiteY30" fmla="*/ 2710806 h 2937329"/>
              <a:gd name="connsiteX31" fmla="*/ 1584371 w 1949774"/>
              <a:gd name="connsiteY31" fmla="*/ 2468728 h 2937329"/>
              <a:gd name="connsiteX32" fmla="*/ 1645416 w 1949774"/>
              <a:gd name="connsiteY32" fmla="*/ 2468728 h 2937329"/>
              <a:gd name="connsiteX33" fmla="*/ 1944330 w 1949774"/>
              <a:gd name="connsiteY33" fmla="*/ 2268751 h 2937329"/>
              <a:gd name="connsiteX34" fmla="*/ 1890652 w 1949774"/>
              <a:gd name="connsiteY34" fmla="*/ 2127714 h 2937329"/>
              <a:gd name="connsiteX35" fmla="*/ 1735932 w 1949774"/>
              <a:gd name="connsiteY35" fmla="*/ 2077194 h 2937329"/>
              <a:gd name="connsiteX36" fmla="*/ 1583318 w 1949774"/>
              <a:gd name="connsiteY36" fmla="*/ 2130872 h 2937329"/>
              <a:gd name="connsiteX37" fmla="*/ 1521220 w 1949774"/>
              <a:gd name="connsiteY37" fmla="*/ 2266646 h 2937329"/>
              <a:gd name="connsiteX38" fmla="*/ 1232831 w 1949774"/>
              <a:gd name="connsiteY38" fmla="*/ 2266646 h 2937329"/>
              <a:gd name="connsiteX39" fmla="*/ 1381236 w 1949774"/>
              <a:gd name="connsiteY39" fmla="*/ 1941419 h 2937329"/>
              <a:gd name="connsiteX40" fmla="*/ 1744352 w 1949774"/>
              <a:gd name="connsiteY40" fmla="*/ 1826695 h 2937329"/>
              <a:gd name="connsiteX41" fmla="*/ 1796977 w 1949774"/>
              <a:gd name="connsiteY41" fmla="*/ 4210 h 2937329"/>
              <a:gd name="connsiteX42" fmla="*/ 1938738 w 1949774"/>
              <a:gd name="connsiteY42" fmla="*/ 17104 h 2937329"/>
              <a:gd name="connsiteX43" fmla="*/ 1949774 w 1949774"/>
              <a:gd name="connsiteY43" fmla="*/ 20659 h 2937329"/>
              <a:gd name="connsiteX44" fmla="*/ 1949774 w 1949774"/>
              <a:gd name="connsiteY44" fmla="*/ 328210 h 2937329"/>
              <a:gd name="connsiteX45" fmla="*/ 1900387 w 1949774"/>
              <a:gd name="connsiteY45" fmla="*/ 294704 h 2937329"/>
              <a:gd name="connsiteX46" fmla="*/ 1796977 w 1949774"/>
              <a:gd name="connsiteY46" fmla="*/ 277863 h 2937329"/>
              <a:gd name="connsiteX47" fmla="*/ 1619103 w 1949774"/>
              <a:gd name="connsiteY47" fmla="*/ 345224 h 2937329"/>
              <a:gd name="connsiteX48" fmla="*/ 1539112 w 1949774"/>
              <a:gd name="connsiteY48" fmla="*/ 518889 h 2937329"/>
              <a:gd name="connsiteX49" fmla="*/ 1519114 w 1949774"/>
              <a:gd name="connsiteY49" fmla="*/ 780965 h 2937329"/>
              <a:gd name="connsiteX50" fmla="*/ 1538059 w 1949774"/>
              <a:gd name="connsiteY50" fmla="*/ 1049356 h 2937329"/>
              <a:gd name="connsiteX51" fmla="*/ 1618050 w 1949774"/>
              <a:gd name="connsiteY51" fmla="*/ 1224073 h 2937329"/>
              <a:gd name="connsiteX52" fmla="*/ 1796977 w 1949774"/>
              <a:gd name="connsiteY52" fmla="*/ 1290381 h 2937329"/>
              <a:gd name="connsiteX53" fmla="*/ 1900650 w 1949774"/>
              <a:gd name="connsiteY53" fmla="*/ 1273804 h 2937329"/>
              <a:gd name="connsiteX54" fmla="*/ 1949774 w 1949774"/>
              <a:gd name="connsiteY54" fmla="*/ 1241341 h 2937329"/>
              <a:gd name="connsiteX55" fmla="*/ 1949774 w 1949774"/>
              <a:gd name="connsiteY55" fmla="*/ 1547417 h 2937329"/>
              <a:gd name="connsiteX56" fmla="*/ 1938738 w 1949774"/>
              <a:gd name="connsiteY56" fmla="*/ 1551010 h 2937329"/>
              <a:gd name="connsiteX57" fmla="*/ 1796977 w 1949774"/>
              <a:gd name="connsiteY57" fmla="*/ 1564034 h 2937329"/>
              <a:gd name="connsiteX58" fmla="*/ 1360184 w 1949774"/>
              <a:gd name="connsiteY58" fmla="*/ 1355637 h 2937329"/>
              <a:gd name="connsiteX59" fmla="*/ 1228620 w 1949774"/>
              <a:gd name="connsiteY59" fmla="*/ 780965 h 2937329"/>
              <a:gd name="connsiteX60" fmla="*/ 1360184 w 1949774"/>
              <a:gd name="connsiteY60" fmla="*/ 210503 h 2937329"/>
              <a:gd name="connsiteX61" fmla="*/ 1796977 w 1949774"/>
              <a:gd name="connsiteY61" fmla="*/ 4210 h 2937329"/>
              <a:gd name="connsiteX62" fmla="*/ 511521 w 1949774"/>
              <a:gd name="connsiteY62" fmla="*/ 0 h 2937329"/>
              <a:gd name="connsiteX63" fmla="*/ 879901 w 1949774"/>
              <a:gd name="connsiteY63" fmla="*/ 127354 h 2937329"/>
              <a:gd name="connsiteX64" fmla="*/ 1008307 w 1949774"/>
              <a:gd name="connsiteY64" fmla="*/ 463106 h 2937329"/>
              <a:gd name="connsiteX65" fmla="*/ 919896 w 1949774"/>
              <a:gd name="connsiteY65" fmla="*/ 776755 h 2937329"/>
              <a:gd name="connsiteX66" fmla="*/ 717814 w 1949774"/>
              <a:gd name="connsiteY66" fmla="*/ 1036725 h 2937329"/>
              <a:gd name="connsiteX67" fmla="*/ 421005 w 1949774"/>
              <a:gd name="connsiteY67" fmla="*/ 1303011 h 2937329"/>
              <a:gd name="connsiteX68" fmla="*/ 1041988 w 1949774"/>
              <a:gd name="connsiteY68" fmla="*/ 1303011 h 2937329"/>
              <a:gd name="connsiteX69" fmla="*/ 1041988 w 1949774"/>
              <a:gd name="connsiteY69" fmla="*/ 1547194 h 2937329"/>
              <a:gd name="connsiteX70" fmla="*/ 2105 w 1949774"/>
              <a:gd name="connsiteY70" fmla="*/ 1547194 h 2937329"/>
              <a:gd name="connsiteX71" fmla="*/ 2105 w 1949774"/>
              <a:gd name="connsiteY71" fmla="*/ 1328271 h 2937329"/>
              <a:gd name="connsiteX72" fmla="*/ 111566 w 1949774"/>
              <a:gd name="connsiteY72" fmla="*/ 1235650 h 2937329"/>
              <a:gd name="connsiteX73" fmla="*/ 433635 w 1949774"/>
              <a:gd name="connsiteY73" fmla="*/ 954629 h 2937329"/>
              <a:gd name="connsiteX74" fmla="*/ 633613 w 1949774"/>
              <a:gd name="connsiteY74" fmla="*/ 719919 h 2937329"/>
              <a:gd name="connsiteX75" fmla="*/ 713604 w 1949774"/>
              <a:gd name="connsiteY75" fmla="*/ 479946 h 2937329"/>
              <a:gd name="connsiteX76" fmla="*/ 663083 w 1949774"/>
              <a:gd name="connsiteY76" fmla="*/ 311544 h 2937329"/>
              <a:gd name="connsiteX77" fmla="*/ 507311 w 1949774"/>
              <a:gd name="connsiteY77" fmla="*/ 250498 h 2937329"/>
              <a:gd name="connsiteX78" fmla="*/ 345224 w 1949774"/>
              <a:gd name="connsiteY78" fmla="*/ 321016 h 2937329"/>
              <a:gd name="connsiteX79" fmla="*/ 286283 w 1949774"/>
              <a:gd name="connsiteY79" fmla="*/ 513626 h 2937329"/>
              <a:gd name="connsiteX80" fmla="*/ 0 w 1949774"/>
              <a:gd name="connsiteY80" fmla="*/ 513626 h 2937329"/>
              <a:gd name="connsiteX81" fmla="*/ 150509 w 1949774"/>
              <a:gd name="connsiteY81" fmla="*/ 130512 h 2937329"/>
              <a:gd name="connsiteX82" fmla="*/ 511521 w 1949774"/>
              <a:gd name="connsiteY82" fmla="*/ 0 h 2937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949774" h="2937329">
                <a:moveTo>
                  <a:pt x="1211781" y="2933939"/>
                </a:moveTo>
                <a:lnTo>
                  <a:pt x="1498065" y="2933939"/>
                </a:lnTo>
                <a:lnTo>
                  <a:pt x="1498785" y="2937329"/>
                </a:lnTo>
                <a:lnTo>
                  <a:pt x="1212183" y="2937329"/>
                </a:lnTo>
                <a:close/>
                <a:moveTo>
                  <a:pt x="511522" y="1828800"/>
                </a:moveTo>
                <a:cubicBezTo>
                  <a:pt x="671504" y="1828800"/>
                  <a:pt x="794297" y="1871252"/>
                  <a:pt x="879902" y="1956155"/>
                </a:cubicBezTo>
                <a:cubicBezTo>
                  <a:pt x="965506" y="2041057"/>
                  <a:pt x="1008308" y="2152975"/>
                  <a:pt x="1008308" y="2291906"/>
                </a:cubicBezTo>
                <a:cubicBezTo>
                  <a:pt x="1008308" y="2401367"/>
                  <a:pt x="978838" y="2505917"/>
                  <a:pt x="919897" y="2605555"/>
                </a:cubicBezTo>
                <a:cubicBezTo>
                  <a:pt x="860956" y="2705193"/>
                  <a:pt x="793596" y="2791849"/>
                  <a:pt x="717815" y="2865525"/>
                </a:cubicBezTo>
                <a:cubicBezTo>
                  <a:pt x="698870" y="2883944"/>
                  <a:pt x="678477" y="2903306"/>
                  <a:pt x="656638" y="2923611"/>
                </a:cubicBezTo>
                <a:lnTo>
                  <a:pt x="641603" y="2937329"/>
                </a:lnTo>
                <a:lnTo>
                  <a:pt x="261377" y="2937329"/>
                </a:lnTo>
                <a:lnTo>
                  <a:pt x="293126" y="2909994"/>
                </a:lnTo>
                <a:cubicBezTo>
                  <a:pt x="346804" y="2863157"/>
                  <a:pt x="393641" y="2820969"/>
                  <a:pt x="433636" y="2783429"/>
                </a:cubicBezTo>
                <a:cubicBezTo>
                  <a:pt x="513627" y="2708350"/>
                  <a:pt x="580286" y="2630113"/>
                  <a:pt x="633614" y="2548719"/>
                </a:cubicBezTo>
                <a:cubicBezTo>
                  <a:pt x="686941" y="2467325"/>
                  <a:pt x="713605" y="2387334"/>
                  <a:pt x="713605" y="2308746"/>
                </a:cubicBezTo>
                <a:cubicBezTo>
                  <a:pt x="713605" y="2237175"/>
                  <a:pt x="696764" y="2181041"/>
                  <a:pt x="663084" y="2140344"/>
                </a:cubicBezTo>
                <a:cubicBezTo>
                  <a:pt x="629404" y="2099647"/>
                  <a:pt x="577480" y="2079299"/>
                  <a:pt x="507312" y="2079299"/>
                </a:cubicBezTo>
                <a:cubicBezTo>
                  <a:pt x="437145" y="2079299"/>
                  <a:pt x="383116" y="2102805"/>
                  <a:pt x="345225" y="2149817"/>
                </a:cubicBezTo>
                <a:cubicBezTo>
                  <a:pt x="307335" y="2196829"/>
                  <a:pt x="287688" y="2261032"/>
                  <a:pt x="286284" y="2342427"/>
                </a:cubicBezTo>
                <a:lnTo>
                  <a:pt x="1" y="2342427"/>
                </a:lnTo>
                <a:cubicBezTo>
                  <a:pt x="5615" y="2174025"/>
                  <a:pt x="55784" y="2046320"/>
                  <a:pt x="150510" y="1959312"/>
                </a:cubicBezTo>
                <a:cubicBezTo>
                  <a:pt x="245237" y="1872304"/>
                  <a:pt x="365574" y="1828800"/>
                  <a:pt x="511522" y="1828800"/>
                </a:cubicBezTo>
                <a:close/>
                <a:moveTo>
                  <a:pt x="1744352" y="1826695"/>
                </a:moveTo>
                <a:cubicBezTo>
                  <a:pt x="1795575" y="1826695"/>
                  <a:pt x="1843113" y="1831169"/>
                  <a:pt x="1886968" y="1840115"/>
                </a:cubicBezTo>
                <a:lnTo>
                  <a:pt x="1949774" y="1861096"/>
                </a:lnTo>
                <a:lnTo>
                  <a:pt x="1949774" y="2836249"/>
                </a:lnTo>
                <a:lnTo>
                  <a:pt x="1942553" y="2816650"/>
                </a:lnTo>
                <a:cubicBezTo>
                  <a:pt x="1930055" y="2796258"/>
                  <a:pt x="1913807" y="2779220"/>
                  <a:pt x="1893809" y="2765537"/>
                </a:cubicBezTo>
                <a:cubicBezTo>
                  <a:pt x="1840482" y="2729050"/>
                  <a:pt x="1757684" y="2710806"/>
                  <a:pt x="1645416" y="2710806"/>
                </a:cubicBezTo>
                <a:lnTo>
                  <a:pt x="1584371" y="2710806"/>
                </a:lnTo>
                <a:lnTo>
                  <a:pt x="1584371" y="2468728"/>
                </a:lnTo>
                <a:lnTo>
                  <a:pt x="1645416" y="2468728"/>
                </a:lnTo>
                <a:cubicBezTo>
                  <a:pt x="1844692" y="2468728"/>
                  <a:pt x="1944330" y="2402069"/>
                  <a:pt x="1944330" y="2268751"/>
                </a:cubicBezTo>
                <a:cubicBezTo>
                  <a:pt x="1944330" y="2208407"/>
                  <a:pt x="1926437" y="2161395"/>
                  <a:pt x="1890652" y="2127714"/>
                </a:cubicBezTo>
                <a:cubicBezTo>
                  <a:pt x="1854866" y="2094034"/>
                  <a:pt x="1803293" y="2077194"/>
                  <a:pt x="1735932" y="2077194"/>
                </a:cubicBezTo>
                <a:cubicBezTo>
                  <a:pt x="1669975" y="2077194"/>
                  <a:pt x="1619104" y="2095086"/>
                  <a:pt x="1583318" y="2130872"/>
                </a:cubicBezTo>
                <a:cubicBezTo>
                  <a:pt x="1547533" y="2166657"/>
                  <a:pt x="1526833" y="2211915"/>
                  <a:pt x="1521220" y="2266646"/>
                </a:cubicBezTo>
                <a:lnTo>
                  <a:pt x="1232831" y="2266646"/>
                </a:lnTo>
                <a:cubicBezTo>
                  <a:pt x="1239848" y="2126311"/>
                  <a:pt x="1289316" y="2017902"/>
                  <a:pt x="1381236" y="1941419"/>
                </a:cubicBezTo>
                <a:cubicBezTo>
                  <a:pt x="1473155" y="1864936"/>
                  <a:pt x="1594194" y="1826695"/>
                  <a:pt x="1744352" y="1826695"/>
                </a:cubicBezTo>
                <a:close/>
                <a:moveTo>
                  <a:pt x="1796977" y="4210"/>
                </a:moveTo>
                <a:cubicBezTo>
                  <a:pt x="1847849" y="4210"/>
                  <a:pt x="1895102" y="8508"/>
                  <a:pt x="1938738" y="17104"/>
                </a:cubicBezTo>
                <a:lnTo>
                  <a:pt x="1949774" y="20659"/>
                </a:lnTo>
                <a:lnTo>
                  <a:pt x="1949774" y="328210"/>
                </a:lnTo>
                <a:lnTo>
                  <a:pt x="1900387" y="294704"/>
                </a:lnTo>
                <a:cubicBezTo>
                  <a:pt x="1870741" y="283477"/>
                  <a:pt x="1836271" y="277863"/>
                  <a:pt x="1796977" y="277863"/>
                </a:cubicBezTo>
                <a:cubicBezTo>
                  <a:pt x="1718390" y="277863"/>
                  <a:pt x="1659098" y="300317"/>
                  <a:pt x="1619103" y="345224"/>
                </a:cubicBezTo>
                <a:cubicBezTo>
                  <a:pt x="1579107" y="390131"/>
                  <a:pt x="1552443" y="448020"/>
                  <a:pt x="1539112" y="518889"/>
                </a:cubicBezTo>
                <a:cubicBezTo>
                  <a:pt x="1525780" y="589758"/>
                  <a:pt x="1519114" y="677117"/>
                  <a:pt x="1519114" y="780965"/>
                </a:cubicBezTo>
                <a:cubicBezTo>
                  <a:pt x="1519114" y="887619"/>
                  <a:pt x="1525429" y="977083"/>
                  <a:pt x="1538059" y="1049356"/>
                </a:cubicBezTo>
                <a:cubicBezTo>
                  <a:pt x="1550689" y="1121628"/>
                  <a:pt x="1577353" y="1179867"/>
                  <a:pt x="1618050" y="1224073"/>
                </a:cubicBezTo>
                <a:cubicBezTo>
                  <a:pt x="1658747" y="1268278"/>
                  <a:pt x="1718389" y="1290381"/>
                  <a:pt x="1796977" y="1290381"/>
                </a:cubicBezTo>
                <a:cubicBezTo>
                  <a:pt x="1836271" y="1290381"/>
                  <a:pt x="1870829" y="1284856"/>
                  <a:pt x="1900650" y="1273804"/>
                </a:cubicBezTo>
                <a:lnTo>
                  <a:pt x="1949774" y="1241341"/>
                </a:lnTo>
                <a:lnTo>
                  <a:pt x="1949774" y="1547417"/>
                </a:lnTo>
                <a:lnTo>
                  <a:pt x="1938738" y="1551010"/>
                </a:lnTo>
                <a:cubicBezTo>
                  <a:pt x="1895102" y="1559693"/>
                  <a:pt x="1847849" y="1564034"/>
                  <a:pt x="1796977" y="1564034"/>
                </a:cubicBezTo>
                <a:cubicBezTo>
                  <a:pt x="1593491" y="1564034"/>
                  <a:pt x="1447894" y="1494568"/>
                  <a:pt x="1360184" y="1355637"/>
                </a:cubicBezTo>
                <a:cubicBezTo>
                  <a:pt x="1272475" y="1216705"/>
                  <a:pt x="1228620" y="1025148"/>
                  <a:pt x="1228620" y="780965"/>
                </a:cubicBezTo>
                <a:cubicBezTo>
                  <a:pt x="1228620" y="538185"/>
                  <a:pt x="1272475" y="348031"/>
                  <a:pt x="1360184" y="210503"/>
                </a:cubicBezTo>
                <a:cubicBezTo>
                  <a:pt x="1447894" y="72975"/>
                  <a:pt x="1593491" y="4210"/>
                  <a:pt x="1796977" y="4210"/>
                </a:cubicBezTo>
                <a:close/>
                <a:moveTo>
                  <a:pt x="511521" y="0"/>
                </a:moveTo>
                <a:cubicBezTo>
                  <a:pt x="671503" y="0"/>
                  <a:pt x="794296" y="42452"/>
                  <a:pt x="879901" y="127354"/>
                </a:cubicBezTo>
                <a:cubicBezTo>
                  <a:pt x="965505" y="212257"/>
                  <a:pt x="1008307" y="324174"/>
                  <a:pt x="1008307" y="463106"/>
                </a:cubicBezTo>
                <a:cubicBezTo>
                  <a:pt x="1008307" y="572567"/>
                  <a:pt x="978837" y="677117"/>
                  <a:pt x="919896" y="776755"/>
                </a:cubicBezTo>
                <a:cubicBezTo>
                  <a:pt x="860955" y="876393"/>
                  <a:pt x="793595" y="963049"/>
                  <a:pt x="717814" y="1036725"/>
                </a:cubicBezTo>
                <a:cubicBezTo>
                  <a:pt x="642033" y="1110401"/>
                  <a:pt x="543097" y="1199163"/>
                  <a:pt x="421005" y="1303011"/>
                </a:cubicBezTo>
                <a:lnTo>
                  <a:pt x="1041988" y="1303011"/>
                </a:lnTo>
                <a:lnTo>
                  <a:pt x="1041988" y="1547194"/>
                </a:lnTo>
                <a:lnTo>
                  <a:pt x="2105" y="1547194"/>
                </a:lnTo>
                <a:lnTo>
                  <a:pt x="2105" y="1328271"/>
                </a:lnTo>
                <a:lnTo>
                  <a:pt x="111566" y="1235650"/>
                </a:lnTo>
                <a:cubicBezTo>
                  <a:pt x="246288" y="1123382"/>
                  <a:pt x="353644" y="1029709"/>
                  <a:pt x="433635" y="954629"/>
                </a:cubicBezTo>
                <a:cubicBezTo>
                  <a:pt x="513626" y="879550"/>
                  <a:pt x="580285" y="801313"/>
                  <a:pt x="633613" y="719919"/>
                </a:cubicBezTo>
                <a:cubicBezTo>
                  <a:pt x="686940" y="638525"/>
                  <a:pt x="713604" y="558534"/>
                  <a:pt x="713604" y="479946"/>
                </a:cubicBezTo>
                <a:cubicBezTo>
                  <a:pt x="713604" y="408375"/>
                  <a:pt x="696763" y="352241"/>
                  <a:pt x="663083" y="311544"/>
                </a:cubicBezTo>
                <a:cubicBezTo>
                  <a:pt x="629403" y="270847"/>
                  <a:pt x="577479" y="250498"/>
                  <a:pt x="507311" y="250498"/>
                </a:cubicBezTo>
                <a:cubicBezTo>
                  <a:pt x="437144" y="250498"/>
                  <a:pt x="383115" y="274004"/>
                  <a:pt x="345224" y="321016"/>
                </a:cubicBezTo>
                <a:cubicBezTo>
                  <a:pt x="307334" y="368029"/>
                  <a:pt x="287687" y="432232"/>
                  <a:pt x="286283" y="513626"/>
                </a:cubicBezTo>
                <a:lnTo>
                  <a:pt x="0" y="513626"/>
                </a:lnTo>
                <a:cubicBezTo>
                  <a:pt x="5614" y="345224"/>
                  <a:pt x="55783" y="217519"/>
                  <a:pt x="150509" y="130512"/>
                </a:cubicBezTo>
                <a:cubicBezTo>
                  <a:pt x="245236" y="43504"/>
                  <a:pt x="365573" y="0"/>
                  <a:pt x="511521" y="0"/>
                </a:cubicBezTo>
                <a:close/>
              </a:path>
            </a:pathLst>
          </a:custGeom>
          <a:solidFill>
            <a:schemeClr val="accent6">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0" name="TextBox 19">
            <a:extLst>
              <a:ext uri="{FF2B5EF4-FFF2-40B4-BE49-F238E27FC236}">
                <a16:creationId xmlns:a16="http://schemas.microsoft.com/office/drawing/2014/main" id="{441BA239-FF96-51DF-F4CD-060ADEC905FA}"/>
              </a:ext>
            </a:extLst>
          </p:cNvPr>
          <p:cNvSpPr txBox="1"/>
          <p:nvPr/>
        </p:nvSpPr>
        <p:spPr>
          <a:xfrm>
            <a:off x="4943632" y="856374"/>
            <a:ext cx="6041114" cy="1107996"/>
          </a:xfrm>
          <a:prstGeom prst="rect">
            <a:avLst/>
          </a:prstGeom>
          <a:noFill/>
        </p:spPr>
        <p:txBody>
          <a:bodyPr wrap="square" rtlCol="0">
            <a:spAutoFit/>
          </a:bodyPr>
          <a:lstStyle/>
          <a:p>
            <a:r>
              <a:rPr lang="en-US" sz="6600" dirty="0">
                <a:latin typeface="+mj-lt"/>
              </a:rPr>
              <a:t>Technologies</a:t>
            </a:r>
            <a:endParaRPr lang="id-ID" sz="6600" dirty="0">
              <a:latin typeface="+mj-lt"/>
            </a:endParaRPr>
          </a:p>
        </p:txBody>
      </p:sp>
      <p:cxnSp>
        <p:nvCxnSpPr>
          <p:cNvPr id="21" name="Straight Connector 20">
            <a:extLst>
              <a:ext uri="{FF2B5EF4-FFF2-40B4-BE49-F238E27FC236}">
                <a16:creationId xmlns:a16="http://schemas.microsoft.com/office/drawing/2014/main" id="{07C8A9C1-EF15-C780-ABCF-4556422D671F}"/>
              </a:ext>
            </a:extLst>
          </p:cNvPr>
          <p:cNvCxnSpPr>
            <a:cxnSpLocks/>
          </p:cNvCxnSpPr>
          <p:nvPr/>
        </p:nvCxnSpPr>
        <p:spPr>
          <a:xfrm>
            <a:off x="4091414" y="1410372"/>
            <a:ext cx="6610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5E8F4F68-7155-144A-3F06-1776EDBE54D4}"/>
              </a:ext>
            </a:extLst>
          </p:cNvPr>
          <p:cNvSpPr/>
          <p:nvPr/>
        </p:nvSpPr>
        <p:spPr>
          <a:xfrm>
            <a:off x="1578237" y="3351645"/>
            <a:ext cx="3213469" cy="2769755"/>
          </a:xfrm>
          <a:prstGeom prst="roundRect">
            <a:avLst>
              <a:gd name="adj" fmla="val 6877"/>
            </a:avLst>
          </a:prstGeom>
          <a:ln/>
        </p:spPr>
        <p:style>
          <a:lnRef idx="0">
            <a:schemeClr val="accent5"/>
          </a:lnRef>
          <a:fillRef idx="3">
            <a:schemeClr val="accent5"/>
          </a:fillRef>
          <a:effectRef idx="3">
            <a:schemeClr val="accent5"/>
          </a:effectRef>
          <a:fontRef idx="minor">
            <a:schemeClr val="lt1"/>
          </a:fontRef>
        </p:style>
        <p:txBody>
          <a:bodyPr wrap="square" rtlCol="0" anchor="ctr">
            <a:noAutofit/>
          </a:bodyPr>
          <a:lstStyle/>
          <a:p>
            <a:pPr algn="ctr"/>
            <a:endParaRPr lang="id-ID"/>
          </a:p>
        </p:txBody>
      </p:sp>
      <p:sp>
        <p:nvSpPr>
          <p:cNvPr id="29" name="TextBox 21">
            <a:extLst>
              <a:ext uri="{FF2B5EF4-FFF2-40B4-BE49-F238E27FC236}">
                <a16:creationId xmlns:a16="http://schemas.microsoft.com/office/drawing/2014/main" id="{8ADACE28-C6E7-8ABC-1173-0BF29B56B8CE}"/>
              </a:ext>
            </a:extLst>
          </p:cNvPr>
          <p:cNvSpPr txBox="1"/>
          <p:nvPr/>
        </p:nvSpPr>
        <p:spPr>
          <a:xfrm>
            <a:off x="1853508" y="3983484"/>
            <a:ext cx="2662926" cy="338554"/>
          </a:xfrm>
          <a:prstGeom prst="rect">
            <a:avLst/>
          </a:prstGeom>
          <a:noFill/>
        </p:spPr>
        <p:txBody>
          <a:bodyPr wrap="square" rtlCol="0">
            <a:spAutoFit/>
          </a:bodyPr>
          <a:lstStyle/>
          <a:p>
            <a:r>
              <a:rPr lang="en-US" sz="1600" dirty="0">
                <a:solidFill>
                  <a:schemeClr val="tx2"/>
                </a:solidFill>
                <a:latin typeface="+mj-lt"/>
              </a:rPr>
              <a:t>Ansible</a:t>
            </a:r>
            <a:endParaRPr lang="en-ID" sz="1600" dirty="0">
              <a:solidFill>
                <a:schemeClr val="tx2"/>
              </a:solidFill>
              <a:latin typeface="+mj-lt"/>
            </a:endParaRPr>
          </a:p>
        </p:txBody>
      </p:sp>
      <p:sp>
        <p:nvSpPr>
          <p:cNvPr id="31" name="TextBox 22">
            <a:extLst>
              <a:ext uri="{FF2B5EF4-FFF2-40B4-BE49-F238E27FC236}">
                <a16:creationId xmlns:a16="http://schemas.microsoft.com/office/drawing/2014/main" id="{74DA1078-F29A-5566-F63A-BC20328CFA11}"/>
              </a:ext>
            </a:extLst>
          </p:cNvPr>
          <p:cNvSpPr txBox="1"/>
          <p:nvPr/>
        </p:nvSpPr>
        <p:spPr>
          <a:xfrm>
            <a:off x="1790634" y="4404638"/>
            <a:ext cx="2854447" cy="1455527"/>
          </a:xfrm>
          <a:prstGeom prst="rect">
            <a:avLst/>
          </a:prstGeom>
          <a:noFill/>
        </p:spPr>
        <p:txBody>
          <a:bodyPr wrap="square">
            <a:spAutoFit/>
          </a:bodyPr>
          <a:lstStyle/>
          <a:p>
            <a:pPr>
              <a:lnSpc>
                <a:spcPct val="150000"/>
              </a:lnSpc>
            </a:pPr>
            <a:r>
              <a:rPr lang="en-US" sz="1000" dirty="0">
                <a:solidFill>
                  <a:schemeClr val="accent6"/>
                </a:solidFill>
                <a:ea typeface="Open Sans" panose="020B0606030504020204" pitchFamily="34" charset="0"/>
                <a:cs typeface="Open Sans" panose="020B0606030504020204" pitchFamily="34" charset="0"/>
              </a:rPr>
              <a:t>Ansible is an open-source automation tool.</a:t>
            </a:r>
          </a:p>
          <a:p>
            <a:pPr>
              <a:lnSpc>
                <a:spcPct val="150000"/>
              </a:lnSpc>
            </a:pPr>
            <a:r>
              <a:rPr lang="en-US" sz="1000" dirty="0">
                <a:solidFill>
                  <a:schemeClr val="accent6"/>
                </a:solidFill>
                <a:ea typeface="Open Sans" panose="020B0606030504020204" pitchFamily="34" charset="0"/>
                <a:cs typeface="Open Sans" panose="020B0606030504020204" pitchFamily="34" charset="0"/>
              </a:rPr>
              <a:t>It uses YAML-based playbooks to define desired system state.</a:t>
            </a:r>
          </a:p>
          <a:p>
            <a:pPr>
              <a:lnSpc>
                <a:spcPct val="150000"/>
              </a:lnSpc>
            </a:pPr>
            <a:r>
              <a:rPr lang="en-US" sz="1000" dirty="0">
                <a:solidFill>
                  <a:schemeClr val="accent6"/>
                </a:solidFill>
                <a:ea typeface="Open Sans" panose="020B0606030504020204" pitchFamily="34" charset="0"/>
                <a:cs typeface="Open Sans" panose="020B0606030504020204" pitchFamily="34" charset="0"/>
              </a:rPr>
              <a:t>Ansible is agentless, lightweight, and easy to set up.</a:t>
            </a:r>
          </a:p>
        </p:txBody>
      </p:sp>
      <p:sp>
        <p:nvSpPr>
          <p:cNvPr id="32" name="TextBox 21">
            <a:extLst>
              <a:ext uri="{FF2B5EF4-FFF2-40B4-BE49-F238E27FC236}">
                <a16:creationId xmlns:a16="http://schemas.microsoft.com/office/drawing/2014/main" id="{86AA8E1B-CC16-E543-6B7B-2F259FCE28B4}"/>
              </a:ext>
            </a:extLst>
          </p:cNvPr>
          <p:cNvSpPr txBox="1"/>
          <p:nvPr/>
        </p:nvSpPr>
        <p:spPr>
          <a:xfrm>
            <a:off x="1775504" y="3480337"/>
            <a:ext cx="823231" cy="523220"/>
          </a:xfrm>
          <a:prstGeom prst="rect">
            <a:avLst/>
          </a:prstGeom>
          <a:noFill/>
        </p:spPr>
        <p:txBody>
          <a:bodyPr wrap="square" rtlCol="0">
            <a:spAutoFit/>
          </a:bodyPr>
          <a:lstStyle/>
          <a:p>
            <a:r>
              <a:rPr lang="en-US" sz="2800" dirty="0">
                <a:solidFill>
                  <a:schemeClr val="accent1"/>
                </a:solidFill>
                <a:latin typeface="+mj-lt"/>
              </a:rPr>
              <a:t>01.</a:t>
            </a:r>
            <a:endParaRPr lang="en-ID" sz="2800" dirty="0">
              <a:solidFill>
                <a:schemeClr val="accent1"/>
              </a:solidFill>
              <a:latin typeface="+mj-lt"/>
            </a:endParaRPr>
          </a:p>
        </p:txBody>
      </p:sp>
      <p:sp>
        <p:nvSpPr>
          <p:cNvPr id="35" name="Rectangle: Rounded Corners 34">
            <a:extLst>
              <a:ext uri="{FF2B5EF4-FFF2-40B4-BE49-F238E27FC236}">
                <a16:creationId xmlns:a16="http://schemas.microsoft.com/office/drawing/2014/main" id="{B038ADF5-D2CC-3AB9-195B-F5997B6A941E}"/>
              </a:ext>
            </a:extLst>
          </p:cNvPr>
          <p:cNvSpPr/>
          <p:nvPr/>
        </p:nvSpPr>
        <p:spPr>
          <a:xfrm>
            <a:off x="4956345" y="3351645"/>
            <a:ext cx="3213469" cy="2769755"/>
          </a:xfrm>
          <a:prstGeom prst="roundRect">
            <a:avLst>
              <a:gd name="adj" fmla="val 6877"/>
            </a:avLst>
          </a:prstGeom>
          <a:solidFill>
            <a:schemeClr val="accent1">
              <a:alpha val="95000"/>
            </a:schemeClr>
          </a:solidFill>
          <a:ln>
            <a:noFill/>
          </a:ln>
          <a:effectLst>
            <a:outerShdw blurRad="254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6" name="TextBox 21">
            <a:extLst>
              <a:ext uri="{FF2B5EF4-FFF2-40B4-BE49-F238E27FC236}">
                <a16:creationId xmlns:a16="http://schemas.microsoft.com/office/drawing/2014/main" id="{1BD402F9-0C25-5DFF-EE7E-6311C8CC63E1}"/>
              </a:ext>
            </a:extLst>
          </p:cNvPr>
          <p:cNvSpPr txBox="1"/>
          <p:nvPr/>
        </p:nvSpPr>
        <p:spPr>
          <a:xfrm>
            <a:off x="5142641" y="3957095"/>
            <a:ext cx="2662926" cy="338554"/>
          </a:xfrm>
          <a:prstGeom prst="rect">
            <a:avLst/>
          </a:prstGeom>
          <a:noFill/>
        </p:spPr>
        <p:txBody>
          <a:bodyPr wrap="square" rtlCol="0">
            <a:spAutoFit/>
          </a:bodyPr>
          <a:lstStyle/>
          <a:p>
            <a:r>
              <a:rPr lang="en-US" sz="1600" dirty="0">
                <a:solidFill>
                  <a:srgbClr val="282937"/>
                </a:solidFill>
                <a:latin typeface="+mj-lt"/>
              </a:rPr>
              <a:t>Git &amp; Git-Hub</a:t>
            </a:r>
            <a:endParaRPr lang="en-ID" sz="1600" dirty="0">
              <a:solidFill>
                <a:srgbClr val="282937"/>
              </a:solidFill>
              <a:latin typeface="+mj-lt"/>
            </a:endParaRPr>
          </a:p>
        </p:txBody>
      </p:sp>
      <p:sp>
        <p:nvSpPr>
          <p:cNvPr id="38" name="TextBox 22">
            <a:extLst>
              <a:ext uri="{FF2B5EF4-FFF2-40B4-BE49-F238E27FC236}">
                <a16:creationId xmlns:a16="http://schemas.microsoft.com/office/drawing/2014/main" id="{2E44CE93-842C-ED88-143F-A348323D7C6C}"/>
              </a:ext>
            </a:extLst>
          </p:cNvPr>
          <p:cNvSpPr txBox="1"/>
          <p:nvPr/>
        </p:nvSpPr>
        <p:spPr>
          <a:xfrm>
            <a:off x="5136573" y="4371722"/>
            <a:ext cx="2854447" cy="1455527"/>
          </a:xfrm>
          <a:prstGeom prst="rect">
            <a:avLst/>
          </a:prstGeom>
          <a:noFill/>
        </p:spPr>
        <p:txBody>
          <a:bodyPr wrap="square">
            <a:spAutoFit/>
          </a:bodyPr>
          <a:lstStyle/>
          <a:p>
            <a:pPr>
              <a:lnSpc>
                <a:spcPct val="150000"/>
              </a:lnSpc>
            </a:pPr>
            <a:r>
              <a:rPr lang="en-US" sz="1000" dirty="0">
                <a:solidFill>
                  <a:srgbClr val="282937"/>
                </a:solidFill>
                <a:ea typeface="Open Sans" panose="020B0606030504020204" pitchFamily="34" charset="0"/>
                <a:cs typeface="Open Sans" panose="020B0606030504020204" pitchFamily="34" charset="0"/>
              </a:rPr>
              <a:t>Git is a distributed version control system.</a:t>
            </a:r>
          </a:p>
          <a:p>
            <a:pPr>
              <a:lnSpc>
                <a:spcPct val="150000"/>
              </a:lnSpc>
            </a:pPr>
            <a:r>
              <a:rPr lang="en-US" sz="1000" dirty="0">
                <a:solidFill>
                  <a:srgbClr val="282937"/>
                </a:solidFill>
                <a:ea typeface="Open Sans" panose="020B0606030504020204" pitchFamily="34" charset="0"/>
                <a:cs typeface="Open Sans" panose="020B0606030504020204" pitchFamily="34" charset="0"/>
              </a:rPr>
              <a:t>It allows developers to track changes to their code over time.</a:t>
            </a:r>
          </a:p>
          <a:p>
            <a:pPr>
              <a:lnSpc>
                <a:spcPct val="150000"/>
              </a:lnSpc>
            </a:pPr>
            <a:r>
              <a:rPr lang="en-US" sz="1000" dirty="0">
                <a:solidFill>
                  <a:srgbClr val="282937"/>
                </a:solidFill>
                <a:ea typeface="Open Sans" panose="020B0606030504020204" pitchFamily="34" charset="0"/>
                <a:cs typeface="Open Sans" panose="020B0606030504020204" pitchFamily="34" charset="0"/>
              </a:rPr>
              <a:t>Git enables collaboration among developers by allowing them to work on the same codebase simultaneously.</a:t>
            </a:r>
          </a:p>
        </p:txBody>
      </p:sp>
      <p:sp>
        <p:nvSpPr>
          <p:cNvPr id="39" name="TextBox 21">
            <a:extLst>
              <a:ext uri="{FF2B5EF4-FFF2-40B4-BE49-F238E27FC236}">
                <a16:creationId xmlns:a16="http://schemas.microsoft.com/office/drawing/2014/main" id="{2B8F290F-4DA0-56C0-B354-4D5078DADCB5}"/>
              </a:ext>
            </a:extLst>
          </p:cNvPr>
          <p:cNvSpPr txBox="1"/>
          <p:nvPr/>
        </p:nvSpPr>
        <p:spPr>
          <a:xfrm>
            <a:off x="5136573" y="3480337"/>
            <a:ext cx="823231" cy="523220"/>
          </a:xfrm>
          <a:prstGeom prst="rect">
            <a:avLst/>
          </a:prstGeom>
          <a:noFill/>
        </p:spPr>
        <p:txBody>
          <a:bodyPr wrap="square" rtlCol="0">
            <a:spAutoFit/>
          </a:bodyPr>
          <a:lstStyle/>
          <a:p>
            <a:r>
              <a:rPr lang="en-US" sz="2800" dirty="0">
                <a:solidFill>
                  <a:srgbClr val="282937"/>
                </a:solidFill>
                <a:latin typeface="+mj-lt"/>
              </a:rPr>
              <a:t>02.</a:t>
            </a:r>
            <a:endParaRPr lang="en-ID" sz="2800" dirty="0">
              <a:solidFill>
                <a:srgbClr val="282937"/>
              </a:solidFill>
              <a:latin typeface="+mj-lt"/>
            </a:endParaRPr>
          </a:p>
        </p:txBody>
      </p:sp>
      <p:sp>
        <p:nvSpPr>
          <p:cNvPr id="41" name="Rectangle: Rounded Corners 40">
            <a:extLst>
              <a:ext uri="{FF2B5EF4-FFF2-40B4-BE49-F238E27FC236}">
                <a16:creationId xmlns:a16="http://schemas.microsoft.com/office/drawing/2014/main" id="{71A6C3D8-C74A-5624-874F-E053F8319415}"/>
              </a:ext>
            </a:extLst>
          </p:cNvPr>
          <p:cNvSpPr/>
          <p:nvPr/>
        </p:nvSpPr>
        <p:spPr>
          <a:xfrm>
            <a:off x="8334453" y="3351645"/>
            <a:ext cx="3213469" cy="2769755"/>
          </a:xfrm>
          <a:prstGeom prst="roundRect">
            <a:avLst>
              <a:gd name="adj" fmla="val 6877"/>
            </a:avLst>
          </a:prstGeom>
          <a:ln/>
        </p:spPr>
        <p:style>
          <a:lnRef idx="0">
            <a:schemeClr val="accent5"/>
          </a:lnRef>
          <a:fillRef idx="3">
            <a:schemeClr val="accent5"/>
          </a:fillRef>
          <a:effectRef idx="3">
            <a:schemeClr val="accent5"/>
          </a:effectRef>
          <a:fontRef idx="minor">
            <a:schemeClr val="lt1"/>
          </a:fontRef>
        </p:style>
        <p:txBody>
          <a:bodyPr wrap="square" rtlCol="0" anchor="ctr">
            <a:noAutofit/>
          </a:bodyPr>
          <a:lstStyle/>
          <a:p>
            <a:pPr algn="ctr"/>
            <a:endParaRPr lang="id-ID"/>
          </a:p>
        </p:txBody>
      </p:sp>
      <p:sp>
        <p:nvSpPr>
          <p:cNvPr id="42" name="TextBox 21">
            <a:extLst>
              <a:ext uri="{FF2B5EF4-FFF2-40B4-BE49-F238E27FC236}">
                <a16:creationId xmlns:a16="http://schemas.microsoft.com/office/drawing/2014/main" id="{D021EE49-1D9D-8373-DB7E-CD739E5A5A7D}"/>
              </a:ext>
            </a:extLst>
          </p:cNvPr>
          <p:cNvSpPr txBox="1"/>
          <p:nvPr/>
        </p:nvSpPr>
        <p:spPr>
          <a:xfrm>
            <a:off x="8516175" y="3924001"/>
            <a:ext cx="2662926" cy="338554"/>
          </a:xfrm>
          <a:prstGeom prst="rect">
            <a:avLst/>
          </a:prstGeom>
          <a:noFill/>
        </p:spPr>
        <p:txBody>
          <a:bodyPr wrap="square" rtlCol="0">
            <a:spAutoFit/>
          </a:bodyPr>
          <a:lstStyle/>
          <a:p>
            <a:r>
              <a:rPr lang="en-US" sz="1600" dirty="0">
                <a:solidFill>
                  <a:schemeClr val="tx2"/>
                </a:solidFill>
                <a:latin typeface="+mj-lt"/>
              </a:rPr>
              <a:t>AWS</a:t>
            </a:r>
            <a:endParaRPr lang="en-ID" sz="1600" dirty="0">
              <a:solidFill>
                <a:schemeClr val="tx2"/>
              </a:solidFill>
              <a:latin typeface="+mj-lt"/>
            </a:endParaRPr>
          </a:p>
        </p:txBody>
      </p:sp>
      <p:sp>
        <p:nvSpPr>
          <p:cNvPr id="44" name="TextBox 22">
            <a:extLst>
              <a:ext uri="{FF2B5EF4-FFF2-40B4-BE49-F238E27FC236}">
                <a16:creationId xmlns:a16="http://schemas.microsoft.com/office/drawing/2014/main" id="{5FADDC2B-646A-729D-25F5-80F48D12FA49}"/>
              </a:ext>
            </a:extLst>
          </p:cNvPr>
          <p:cNvSpPr txBox="1"/>
          <p:nvPr/>
        </p:nvSpPr>
        <p:spPr>
          <a:xfrm>
            <a:off x="8516175" y="4233382"/>
            <a:ext cx="2989800" cy="1917192"/>
          </a:xfrm>
          <a:prstGeom prst="rect">
            <a:avLst/>
          </a:prstGeom>
          <a:noFill/>
        </p:spPr>
        <p:txBody>
          <a:bodyPr wrap="square">
            <a:spAutoFit/>
          </a:bodyPr>
          <a:lstStyle/>
          <a:p>
            <a:pPr>
              <a:lnSpc>
                <a:spcPct val="150000"/>
              </a:lnSpc>
            </a:pPr>
            <a:r>
              <a:rPr lang="en-US" sz="1000" dirty="0">
                <a:solidFill>
                  <a:schemeClr val="accent6"/>
                </a:solidFill>
                <a:ea typeface="Open Sans" panose="020B0606030504020204" pitchFamily="34" charset="0"/>
                <a:cs typeface="Open Sans" panose="020B0606030504020204" pitchFamily="34" charset="0"/>
              </a:rPr>
              <a:t>AWS (Amazon Web Services) is a cloud computing platform that provides a wide range of services and solutions for businesses and individuals.</a:t>
            </a:r>
          </a:p>
          <a:p>
            <a:pPr>
              <a:lnSpc>
                <a:spcPct val="150000"/>
              </a:lnSpc>
            </a:pPr>
            <a:r>
              <a:rPr lang="en-US" sz="1000" dirty="0">
                <a:solidFill>
                  <a:schemeClr val="accent6"/>
                </a:solidFill>
                <a:ea typeface="Open Sans" panose="020B0606030504020204" pitchFamily="34" charset="0"/>
                <a:cs typeface="Open Sans" panose="020B0606030504020204" pitchFamily="34" charset="0"/>
              </a:rPr>
              <a:t>It offers on-demand computing resources, such as virtual machines, storage, and databases, that can be accessed over the internet.</a:t>
            </a:r>
            <a:endParaRPr lang="id-ID" sz="1000" dirty="0">
              <a:solidFill>
                <a:schemeClr val="accent6"/>
              </a:solidFill>
              <a:ea typeface="Times New Roman" panose="02020603050405020304" pitchFamily="18" charset="0"/>
            </a:endParaRPr>
          </a:p>
        </p:txBody>
      </p:sp>
      <p:sp>
        <p:nvSpPr>
          <p:cNvPr id="45" name="TextBox 21">
            <a:extLst>
              <a:ext uri="{FF2B5EF4-FFF2-40B4-BE49-F238E27FC236}">
                <a16:creationId xmlns:a16="http://schemas.microsoft.com/office/drawing/2014/main" id="{73EC64FA-C248-455D-8ECC-5255C6368F96}"/>
              </a:ext>
            </a:extLst>
          </p:cNvPr>
          <p:cNvSpPr txBox="1"/>
          <p:nvPr/>
        </p:nvSpPr>
        <p:spPr>
          <a:xfrm>
            <a:off x="8516175" y="3483651"/>
            <a:ext cx="823231" cy="523220"/>
          </a:xfrm>
          <a:prstGeom prst="rect">
            <a:avLst/>
          </a:prstGeom>
          <a:noFill/>
        </p:spPr>
        <p:txBody>
          <a:bodyPr wrap="square" rtlCol="0">
            <a:spAutoFit/>
          </a:bodyPr>
          <a:lstStyle/>
          <a:p>
            <a:r>
              <a:rPr lang="en-US" sz="2800" dirty="0">
                <a:solidFill>
                  <a:schemeClr val="accent1"/>
                </a:solidFill>
                <a:latin typeface="+mj-lt"/>
              </a:rPr>
              <a:t>03.</a:t>
            </a:r>
            <a:endParaRPr lang="en-ID" sz="2800" dirty="0">
              <a:solidFill>
                <a:schemeClr val="accent1"/>
              </a:solidFill>
              <a:latin typeface="+mj-lt"/>
            </a:endParaRPr>
          </a:p>
        </p:txBody>
      </p:sp>
      <p:sp>
        <p:nvSpPr>
          <p:cNvPr id="51" name="Oval 50">
            <a:extLst>
              <a:ext uri="{FF2B5EF4-FFF2-40B4-BE49-F238E27FC236}">
                <a16:creationId xmlns:a16="http://schemas.microsoft.com/office/drawing/2014/main" id="{B86F6142-E8CC-A631-0616-98FF706831C5}"/>
              </a:ext>
            </a:extLst>
          </p:cNvPr>
          <p:cNvSpPr/>
          <p:nvPr/>
        </p:nvSpPr>
        <p:spPr>
          <a:xfrm>
            <a:off x="275228"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2" name="Oval 51">
            <a:extLst>
              <a:ext uri="{FF2B5EF4-FFF2-40B4-BE49-F238E27FC236}">
                <a16:creationId xmlns:a16="http://schemas.microsoft.com/office/drawing/2014/main" id="{4C2F11D3-C52B-B3E1-9E3C-D708A7F17827}"/>
              </a:ext>
            </a:extLst>
          </p:cNvPr>
          <p:cNvSpPr/>
          <p:nvPr/>
        </p:nvSpPr>
        <p:spPr>
          <a:xfrm>
            <a:off x="578505"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3" name="Oval 52">
            <a:extLst>
              <a:ext uri="{FF2B5EF4-FFF2-40B4-BE49-F238E27FC236}">
                <a16:creationId xmlns:a16="http://schemas.microsoft.com/office/drawing/2014/main" id="{78DE7EA5-7B9E-F0D7-4E4D-9533E3E518AF}"/>
              </a:ext>
            </a:extLst>
          </p:cNvPr>
          <p:cNvSpPr/>
          <p:nvPr/>
        </p:nvSpPr>
        <p:spPr>
          <a:xfrm>
            <a:off x="88178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4" name="Oval 53">
            <a:extLst>
              <a:ext uri="{FF2B5EF4-FFF2-40B4-BE49-F238E27FC236}">
                <a16:creationId xmlns:a16="http://schemas.microsoft.com/office/drawing/2014/main" id="{413AFF91-0335-E997-1C5E-BF6DCBE0496D}"/>
              </a:ext>
            </a:extLst>
          </p:cNvPr>
          <p:cNvSpPr/>
          <p:nvPr/>
        </p:nvSpPr>
        <p:spPr>
          <a:xfrm>
            <a:off x="11850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8" name="Oval 27">
            <a:extLst>
              <a:ext uri="{FF2B5EF4-FFF2-40B4-BE49-F238E27FC236}">
                <a16:creationId xmlns:a16="http://schemas.microsoft.com/office/drawing/2014/main" id="{A3DDDCCE-E87D-5647-61B7-E49211306BA4}"/>
              </a:ext>
            </a:extLst>
          </p:cNvPr>
          <p:cNvSpPr/>
          <p:nvPr/>
        </p:nvSpPr>
        <p:spPr>
          <a:xfrm>
            <a:off x="17563" y="-122586"/>
            <a:ext cx="1532332" cy="15329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pic>
        <p:nvPicPr>
          <p:cNvPr id="22" name="Picture 21">
            <a:extLst>
              <a:ext uri="{FF2B5EF4-FFF2-40B4-BE49-F238E27FC236}">
                <a16:creationId xmlns:a16="http://schemas.microsoft.com/office/drawing/2014/main" id="{E9B9F92E-A8A2-6FB6-E883-45F2C16C9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0548" y="3405441"/>
            <a:ext cx="1168385" cy="628642"/>
          </a:xfrm>
          <a:prstGeom prst="rect">
            <a:avLst/>
          </a:prstGeom>
        </p:spPr>
      </p:pic>
      <p:pic>
        <p:nvPicPr>
          <p:cNvPr id="24" name="Picture 23">
            <a:extLst>
              <a:ext uri="{FF2B5EF4-FFF2-40B4-BE49-F238E27FC236}">
                <a16:creationId xmlns:a16="http://schemas.microsoft.com/office/drawing/2014/main" id="{AF0D54A1-F10B-51B2-C571-0413CE4A6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8327" y="3391895"/>
            <a:ext cx="830896" cy="830896"/>
          </a:xfrm>
          <a:prstGeom prst="rect">
            <a:avLst/>
          </a:prstGeom>
        </p:spPr>
      </p:pic>
      <p:pic>
        <p:nvPicPr>
          <p:cNvPr id="25" name="Picture 24">
            <a:extLst>
              <a:ext uri="{FF2B5EF4-FFF2-40B4-BE49-F238E27FC236}">
                <a16:creationId xmlns:a16="http://schemas.microsoft.com/office/drawing/2014/main" id="{C01C6F68-377D-E33F-2A67-D5F2313837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0185" y="3436985"/>
            <a:ext cx="672055" cy="672055"/>
          </a:xfrm>
          <a:prstGeom prst="rect">
            <a:avLst/>
          </a:prstGeom>
        </p:spPr>
      </p:pic>
    </p:spTree>
    <p:extLst>
      <p:ext uri="{BB962C8B-B14F-4D97-AF65-F5344CB8AC3E}">
        <p14:creationId xmlns:p14="http://schemas.microsoft.com/office/powerpoint/2010/main" val="145320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1+#ppt_w/2"/>
                                          </p:val>
                                        </p:tav>
                                        <p:tav tm="100000">
                                          <p:val>
                                            <p:strVal val="#ppt_x"/>
                                          </p:val>
                                        </p:tav>
                                      </p:tavLst>
                                    </p:anim>
                                    <p:anim calcmode="lin" valueType="num">
                                      <p:cBhvr additive="base">
                                        <p:cTn id="18" dur="500" fill="hold"/>
                                        <p:tgtEl>
                                          <p:spTgt spid="4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250" fill="hold"/>
                                        <p:tgtEl>
                                          <p:spTgt spid="22"/>
                                        </p:tgtEl>
                                        <p:attrNameLst>
                                          <p:attrName>ppt_w</p:attrName>
                                        </p:attrNameLst>
                                      </p:cBhvr>
                                      <p:tavLst>
                                        <p:tav tm="0">
                                          <p:val>
                                            <p:fltVal val="0"/>
                                          </p:val>
                                        </p:tav>
                                        <p:tav tm="100000">
                                          <p:val>
                                            <p:strVal val="#ppt_w"/>
                                          </p:val>
                                        </p:tav>
                                      </p:tavLst>
                                    </p:anim>
                                    <p:anim calcmode="lin" valueType="num">
                                      <p:cBhvr>
                                        <p:cTn id="23" dur="250" fill="hold"/>
                                        <p:tgtEl>
                                          <p:spTgt spid="22"/>
                                        </p:tgtEl>
                                        <p:attrNameLst>
                                          <p:attrName>ppt_h</p:attrName>
                                        </p:attrNameLst>
                                      </p:cBhvr>
                                      <p:tavLst>
                                        <p:tav tm="0">
                                          <p:val>
                                            <p:fltVal val="0"/>
                                          </p:val>
                                        </p:tav>
                                        <p:tav tm="100000">
                                          <p:val>
                                            <p:strVal val="#ppt_h"/>
                                          </p:val>
                                        </p:tav>
                                      </p:tavLst>
                                    </p:anim>
                                    <p:animEffect transition="in" filter="fade">
                                      <p:cBhvr>
                                        <p:cTn id="24" dur="250"/>
                                        <p:tgtEl>
                                          <p:spTgt spid="22"/>
                                        </p:tgtEl>
                                      </p:cBhvr>
                                    </p:animEffect>
                                  </p:childTnLst>
                                </p:cTn>
                              </p:par>
                            </p:childTnLst>
                          </p:cTn>
                        </p:par>
                        <p:par>
                          <p:cTn id="25" fill="hold">
                            <p:stCondLst>
                              <p:cond delay="1750"/>
                            </p:stCondLst>
                            <p:childTnLst>
                              <p:par>
                                <p:cTn id="26" presetID="53" presetClass="entr" presetSubtype="16"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2250"/>
                            </p:stCondLst>
                            <p:childTnLst>
                              <p:par>
                                <p:cTn id="32" presetID="53" presetClass="entr" presetSubtype="16"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animEffect transition="in" filter="fade">
                                      <p:cBhvr>
                                        <p:cTn id="3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5"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0A32E570-CBA9-2C4D-08C3-66CAAD94BB83}"/>
              </a:ext>
            </a:extLst>
          </p:cNvPr>
          <p:cNvSpPr>
            <a:spLocks noGrp="1"/>
          </p:cNvSpPr>
          <p:nvPr>
            <p:ph type="pic" sz="quarter" idx="10"/>
          </p:nvPr>
        </p:nvSpPr>
        <p:spPr>
          <a:xfrm>
            <a:off x="4341304" y="2547314"/>
            <a:ext cx="3690752" cy="3655365"/>
          </a:xfrm>
        </p:spPr>
      </p:sp>
      <p:sp>
        <p:nvSpPr>
          <p:cNvPr id="2" name="TextBox 1">
            <a:extLst>
              <a:ext uri="{FF2B5EF4-FFF2-40B4-BE49-F238E27FC236}">
                <a16:creationId xmlns:a16="http://schemas.microsoft.com/office/drawing/2014/main" id="{F19CA984-D125-C41C-A098-060162823514}"/>
              </a:ext>
            </a:extLst>
          </p:cNvPr>
          <p:cNvSpPr txBox="1"/>
          <p:nvPr/>
        </p:nvSpPr>
        <p:spPr>
          <a:xfrm>
            <a:off x="202746" y="293914"/>
            <a:ext cx="3688830" cy="215444"/>
          </a:xfrm>
          <a:prstGeom prst="rect">
            <a:avLst/>
          </a:prstGeom>
          <a:noFill/>
        </p:spPr>
        <p:txBody>
          <a:bodyPr wrap="none" rtlCol="0">
            <a:spAutoFit/>
          </a:bodyPr>
          <a:lstStyle/>
          <a:p>
            <a:r>
              <a:rPr lang="en-US" sz="800" i="1" dirty="0">
                <a:solidFill>
                  <a:schemeClr val="accent6">
                    <a:lumMod val="60000"/>
                    <a:lumOff val="40000"/>
                    <a:alpha val="80000"/>
                  </a:schemeClr>
                </a:solidFill>
              </a:rPr>
              <a:t>Automate Applications Using Ansible | Cloud </a:t>
            </a:r>
            <a:r>
              <a:rPr lang="en-US" sz="800" i="1" dirty="0" err="1">
                <a:solidFill>
                  <a:schemeClr val="accent6">
                    <a:lumMod val="60000"/>
                    <a:lumOff val="40000"/>
                    <a:alpha val="80000"/>
                  </a:schemeClr>
                </a:solidFill>
              </a:rPr>
              <a:t>Stroms</a:t>
            </a:r>
            <a:r>
              <a:rPr lang="en-US" sz="800" i="1" dirty="0">
                <a:solidFill>
                  <a:schemeClr val="accent6">
                    <a:lumMod val="60000"/>
                    <a:lumOff val="40000"/>
                    <a:alpha val="80000"/>
                  </a:schemeClr>
                </a:solidFill>
              </a:rPr>
              <a:t> | Technical Hub</a:t>
            </a:r>
            <a:endParaRPr lang="id-ID" sz="800" i="1" dirty="0">
              <a:solidFill>
                <a:schemeClr val="accent6">
                  <a:lumMod val="60000"/>
                  <a:lumOff val="40000"/>
                  <a:alpha val="80000"/>
                </a:schemeClr>
              </a:solidFill>
            </a:endParaRPr>
          </a:p>
        </p:txBody>
      </p:sp>
      <p:sp>
        <p:nvSpPr>
          <p:cNvPr id="3" name="Oval 2">
            <a:extLst>
              <a:ext uri="{FF2B5EF4-FFF2-40B4-BE49-F238E27FC236}">
                <a16:creationId xmlns:a16="http://schemas.microsoft.com/office/drawing/2014/main" id="{A5964A2A-35FF-91D8-3461-CFB8AC675019}"/>
              </a:ext>
            </a:extLst>
          </p:cNvPr>
          <p:cNvSpPr/>
          <p:nvPr/>
        </p:nvSpPr>
        <p:spPr>
          <a:xfrm>
            <a:off x="275228"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 name="Oval 3">
            <a:extLst>
              <a:ext uri="{FF2B5EF4-FFF2-40B4-BE49-F238E27FC236}">
                <a16:creationId xmlns:a16="http://schemas.microsoft.com/office/drawing/2014/main" id="{F30D9DEF-AD98-1DAA-2E5A-E1CC2B42B133}"/>
              </a:ext>
            </a:extLst>
          </p:cNvPr>
          <p:cNvSpPr/>
          <p:nvPr/>
        </p:nvSpPr>
        <p:spPr>
          <a:xfrm>
            <a:off x="578505"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 name="Oval 4">
            <a:extLst>
              <a:ext uri="{FF2B5EF4-FFF2-40B4-BE49-F238E27FC236}">
                <a16:creationId xmlns:a16="http://schemas.microsoft.com/office/drawing/2014/main" id="{52D0EE2C-8FDA-CB33-CF91-D0EBD9252F6F}"/>
              </a:ext>
            </a:extLst>
          </p:cNvPr>
          <p:cNvSpPr/>
          <p:nvPr/>
        </p:nvSpPr>
        <p:spPr>
          <a:xfrm>
            <a:off x="88178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Oval 5">
            <a:extLst>
              <a:ext uri="{FF2B5EF4-FFF2-40B4-BE49-F238E27FC236}">
                <a16:creationId xmlns:a16="http://schemas.microsoft.com/office/drawing/2014/main" id="{FD7945C3-D787-F04F-2723-613B2785964A}"/>
              </a:ext>
            </a:extLst>
          </p:cNvPr>
          <p:cNvSpPr/>
          <p:nvPr/>
        </p:nvSpPr>
        <p:spPr>
          <a:xfrm>
            <a:off x="11850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 name="TextBox 6">
            <a:extLst>
              <a:ext uri="{FF2B5EF4-FFF2-40B4-BE49-F238E27FC236}">
                <a16:creationId xmlns:a16="http://schemas.microsoft.com/office/drawing/2014/main" id="{B0500325-B4F5-7470-C9D7-407C4FE0E561}"/>
              </a:ext>
            </a:extLst>
          </p:cNvPr>
          <p:cNvSpPr txBox="1"/>
          <p:nvPr/>
        </p:nvSpPr>
        <p:spPr>
          <a:xfrm>
            <a:off x="1460612" y="971099"/>
            <a:ext cx="8883538" cy="1200329"/>
          </a:xfrm>
          <a:prstGeom prst="rect">
            <a:avLst/>
          </a:prstGeom>
          <a:noFill/>
        </p:spPr>
        <p:txBody>
          <a:bodyPr wrap="square" rtlCol="0">
            <a:spAutoFit/>
          </a:bodyPr>
          <a:lstStyle/>
          <a:p>
            <a:r>
              <a:rPr lang="en-US" sz="7200" dirty="0">
                <a:latin typeface="+mj-lt"/>
              </a:rPr>
              <a:t>Implementations</a:t>
            </a:r>
            <a:endParaRPr lang="id-ID" sz="7200" dirty="0">
              <a:latin typeface="+mj-lt"/>
            </a:endParaRPr>
          </a:p>
        </p:txBody>
      </p:sp>
      <p:cxnSp>
        <p:nvCxnSpPr>
          <p:cNvPr id="8" name="Straight Connector 7">
            <a:extLst>
              <a:ext uri="{FF2B5EF4-FFF2-40B4-BE49-F238E27FC236}">
                <a16:creationId xmlns:a16="http://schemas.microsoft.com/office/drawing/2014/main" id="{4EA28D4D-6C71-3D2B-E81C-52E541419267}"/>
              </a:ext>
            </a:extLst>
          </p:cNvPr>
          <p:cNvCxnSpPr>
            <a:cxnSpLocks/>
          </p:cNvCxnSpPr>
          <p:nvPr/>
        </p:nvCxnSpPr>
        <p:spPr>
          <a:xfrm>
            <a:off x="648443" y="1550368"/>
            <a:ext cx="6610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16414620-070A-3846-AFB6-61F45D493821}"/>
              </a:ext>
            </a:extLst>
          </p:cNvPr>
          <p:cNvSpPr/>
          <p:nvPr/>
        </p:nvSpPr>
        <p:spPr>
          <a:xfrm>
            <a:off x="11585595" y="5944454"/>
            <a:ext cx="606404" cy="913546"/>
          </a:xfrm>
          <a:custGeom>
            <a:avLst/>
            <a:gdLst>
              <a:gd name="connsiteX0" fmla="*/ 1211781 w 1949774"/>
              <a:gd name="connsiteY0" fmla="*/ 2933939 h 2937329"/>
              <a:gd name="connsiteX1" fmla="*/ 1498065 w 1949774"/>
              <a:gd name="connsiteY1" fmla="*/ 2933939 h 2937329"/>
              <a:gd name="connsiteX2" fmla="*/ 1498785 w 1949774"/>
              <a:gd name="connsiteY2" fmla="*/ 2937329 h 2937329"/>
              <a:gd name="connsiteX3" fmla="*/ 1212183 w 1949774"/>
              <a:gd name="connsiteY3" fmla="*/ 2937329 h 2937329"/>
              <a:gd name="connsiteX4" fmla="*/ 511522 w 1949774"/>
              <a:gd name="connsiteY4" fmla="*/ 1828800 h 2937329"/>
              <a:gd name="connsiteX5" fmla="*/ 879902 w 1949774"/>
              <a:gd name="connsiteY5" fmla="*/ 1956155 h 2937329"/>
              <a:gd name="connsiteX6" fmla="*/ 1008308 w 1949774"/>
              <a:gd name="connsiteY6" fmla="*/ 2291906 h 2937329"/>
              <a:gd name="connsiteX7" fmla="*/ 919897 w 1949774"/>
              <a:gd name="connsiteY7" fmla="*/ 2605555 h 2937329"/>
              <a:gd name="connsiteX8" fmla="*/ 717815 w 1949774"/>
              <a:gd name="connsiteY8" fmla="*/ 2865525 h 2937329"/>
              <a:gd name="connsiteX9" fmla="*/ 656638 w 1949774"/>
              <a:gd name="connsiteY9" fmla="*/ 2923611 h 2937329"/>
              <a:gd name="connsiteX10" fmla="*/ 641603 w 1949774"/>
              <a:gd name="connsiteY10" fmla="*/ 2937329 h 2937329"/>
              <a:gd name="connsiteX11" fmla="*/ 261377 w 1949774"/>
              <a:gd name="connsiteY11" fmla="*/ 2937329 h 2937329"/>
              <a:gd name="connsiteX12" fmla="*/ 293126 w 1949774"/>
              <a:gd name="connsiteY12" fmla="*/ 2909994 h 2937329"/>
              <a:gd name="connsiteX13" fmla="*/ 433636 w 1949774"/>
              <a:gd name="connsiteY13" fmla="*/ 2783429 h 2937329"/>
              <a:gd name="connsiteX14" fmla="*/ 633614 w 1949774"/>
              <a:gd name="connsiteY14" fmla="*/ 2548719 h 2937329"/>
              <a:gd name="connsiteX15" fmla="*/ 713605 w 1949774"/>
              <a:gd name="connsiteY15" fmla="*/ 2308746 h 2937329"/>
              <a:gd name="connsiteX16" fmla="*/ 663084 w 1949774"/>
              <a:gd name="connsiteY16" fmla="*/ 2140344 h 2937329"/>
              <a:gd name="connsiteX17" fmla="*/ 507312 w 1949774"/>
              <a:gd name="connsiteY17" fmla="*/ 2079299 h 2937329"/>
              <a:gd name="connsiteX18" fmla="*/ 345225 w 1949774"/>
              <a:gd name="connsiteY18" fmla="*/ 2149817 h 2937329"/>
              <a:gd name="connsiteX19" fmla="*/ 286284 w 1949774"/>
              <a:gd name="connsiteY19" fmla="*/ 2342427 h 2937329"/>
              <a:gd name="connsiteX20" fmla="*/ 1 w 1949774"/>
              <a:gd name="connsiteY20" fmla="*/ 2342427 h 2937329"/>
              <a:gd name="connsiteX21" fmla="*/ 150510 w 1949774"/>
              <a:gd name="connsiteY21" fmla="*/ 1959312 h 2937329"/>
              <a:gd name="connsiteX22" fmla="*/ 511522 w 1949774"/>
              <a:gd name="connsiteY22" fmla="*/ 1828800 h 2937329"/>
              <a:gd name="connsiteX23" fmla="*/ 1744352 w 1949774"/>
              <a:gd name="connsiteY23" fmla="*/ 1826695 h 2937329"/>
              <a:gd name="connsiteX24" fmla="*/ 1886968 w 1949774"/>
              <a:gd name="connsiteY24" fmla="*/ 1840115 h 2937329"/>
              <a:gd name="connsiteX25" fmla="*/ 1949774 w 1949774"/>
              <a:gd name="connsiteY25" fmla="*/ 1861096 h 2937329"/>
              <a:gd name="connsiteX26" fmla="*/ 1949774 w 1949774"/>
              <a:gd name="connsiteY26" fmla="*/ 2836249 h 2937329"/>
              <a:gd name="connsiteX27" fmla="*/ 1942553 w 1949774"/>
              <a:gd name="connsiteY27" fmla="*/ 2816650 h 2937329"/>
              <a:gd name="connsiteX28" fmla="*/ 1893809 w 1949774"/>
              <a:gd name="connsiteY28" fmla="*/ 2765537 h 2937329"/>
              <a:gd name="connsiteX29" fmla="*/ 1645416 w 1949774"/>
              <a:gd name="connsiteY29" fmla="*/ 2710806 h 2937329"/>
              <a:gd name="connsiteX30" fmla="*/ 1584371 w 1949774"/>
              <a:gd name="connsiteY30" fmla="*/ 2710806 h 2937329"/>
              <a:gd name="connsiteX31" fmla="*/ 1584371 w 1949774"/>
              <a:gd name="connsiteY31" fmla="*/ 2468728 h 2937329"/>
              <a:gd name="connsiteX32" fmla="*/ 1645416 w 1949774"/>
              <a:gd name="connsiteY32" fmla="*/ 2468728 h 2937329"/>
              <a:gd name="connsiteX33" fmla="*/ 1944330 w 1949774"/>
              <a:gd name="connsiteY33" fmla="*/ 2268751 h 2937329"/>
              <a:gd name="connsiteX34" fmla="*/ 1890652 w 1949774"/>
              <a:gd name="connsiteY34" fmla="*/ 2127714 h 2937329"/>
              <a:gd name="connsiteX35" fmla="*/ 1735932 w 1949774"/>
              <a:gd name="connsiteY35" fmla="*/ 2077194 h 2937329"/>
              <a:gd name="connsiteX36" fmla="*/ 1583318 w 1949774"/>
              <a:gd name="connsiteY36" fmla="*/ 2130872 h 2937329"/>
              <a:gd name="connsiteX37" fmla="*/ 1521220 w 1949774"/>
              <a:gd name="connsiteY37" fmla="*/ 2266646 h 2937329"/>
              <a:gd name="connsiteX38" fmla="*/ 1232831 w 1949774"/>
              <a:gd name="connsiteY38" fmla="*/ 2266646 h 2937329"/>
              <a:gd name="connsiteX39" fmla="*/ 1381236 w 1949774"/>
              <a:gd name="connsiteY39" fmla="*/ 1941419 h 2937329"/>
              <a:gd name="connsiteX40" fmla="*/ 1744352 w 1949774"/>
              <a:gd name="connsiteY40" fmla="*/ 1826695 h 2937329"/>
              <a:gd name="connsiteX41" fmla="*/ 1796977 w 1949774"/>
              <a:gd name="connsiteY41" fmla="*/ 4210 h 2937329"/>
              <a:gd name="connsiteX42" fmla="*/ 1938738 w 1949774"/>
              <a:gd name="connsiteY42" fmla="*/ 17104 h 2937329"/>
              <a:gd name="connsiteX43" fmla="*/ 1949774 w 1949774"/>
              <a:gd name="connsiteY43" fmla="*/ 20659 h 2937329"/>
              <a:gd name="connsiteX44" fmla="*/ 1949774 w 1949774"/>
              <a:gd name="connsiteY44" fmla="*/ 328210 h 2937329"/>
              <a:gd name="connsiteX45" fmla="*/ 1900387 w 1949774"/>
              <a:gd name="connsiteY45" fmla="*/ 294704 h 2937329"/>
              <a:gd name="connsiteX46" fmla="*/ 1796977 w 1949774"/>
              <a:gd name="connsiteY46" fmla="*/ 277863 h 2937329"/>
              <a:gd name="connsiteX47" fmla="*/ 1619103 w 1949774"/>
              <a:gd name="connsiteY47" fmla="*/ 345224 h 2937329"/>
              <a:gd name="connsiteX48" fmla="*/ 1539112 w 1949774"/>
              <a:gd name="connsiteY48" fmla="*/ 518889 h 2937329"/>
              <a:gd name="connsiteX49" fmla="*/ 1519114 w 1949774"/>
              <a:gd name="connsiteY49" fmla="*/ 780965 h 2937329"/>
              <a:gd name="connsiteX50" fmla="*/ 1538059 w 1949774"/>
              <a:gd name="connsiteY50" fmla="*/ 1049356 h 2937329"/>
              <a:gd name="connsiteX51" fmla="*/ 1618050 w 1949774"/>
              <a:gd name="connsiteY51" fmla="*/ 1224073 h 2937329"/>
              <a:gd name="connsiteX52" fmla="*/ 1796977 w 1949774"/>
              <a:gd name="connsiteY52" fmla="*/ 1290381 h 2937329"/>
              <a:gd name="connsiteX53" fmla="*/ 1900650 w 1949774"/>
              <a:gd name="connsiteY53" fmla="*/ 1273804 h 2937329"/>
              <a:gd name="connsiteX54" fmla="*/ 1949774 w 1949774"/>
              <a:gd name="connsiteY54" fmla="*/ 1241341 h 2937329"/>
              <a:gd name="connsiteX55" fmla="*/ 1949774 w 1949774"/>
              <a:gd name="connsiteY55" fmla="*/ 1547417 h 2937329"/>
              <a:gd name="connsiteX56" fmla="*/ 1938738 w 1949774"/>
              <a:gd name="connsiteY56" fmla="*/ 1551010 h 2937329"/>
              <a:gd name="connsiteX57" fmla="*/ 1796977 w 1949774"/>
              <a:gd name="connsiteY57" fmla="*/ 1564034 h 2937329"/>
              <a:gd name="connsiteX58" fmla="*/ 1360184 w 1949774"/>
              <a:gd name="connsiteY58" fmla="*/ 1355637 h 2937329"/>
              <a:gd name="connsiteX59" fmla="*/ 1228620 w 1949774"/>
              <a:gd name="connsiteY59" fmla="*/ 780965 h 2937329"/>
              <a:gd name="connsiteX60" fmla="*/ 1360184 w 1949774"/>
              <a:gd name="connsiteY60" fmla="*/ 210503 h 2937329"/>
              <a:gd name="connsiteX61" fmla="*/ 1796977 w 1949774"/>
              <a:gd name="connsiteY61" fmla="*/ 4210 h 2937329"/>
              <a:gd name="connsiteX62" fmla="*/ 511521 w 1949774"/>
              <a:gd name="connsiteY62" fmla="*/ 0 h 2937329"/>
              <a:gd name="connsiteX63" fmla="*/ 879901 w 1949774"/>
              <a:gd name="connsiteY63" fmla="*/ 127354 h 2937329"/>
              <a:gd name="connsiteX64" fmla="*/ 1008307 w 1949774"/>
              <a:gd name="connsiteY64" fmla="*/ 463106 h 2937329"/>
              <a:gd name="connsiteX65" fmla="*/ 919896 w 1949774"/>
              <a:gd name="connsiteY65" fmla="*/ 776755 h 2937329"/>
              <a:gd name="connsiteX66" fmla="*/ 717814 w 1949774"/>
              <a:gd name="connsiteY66" fmla="*/ 1036725 h 2937329"/>
              <a:gd name="connsiteX67" fmla="*/ 421005 w 1949774"/>
              <a:gd name="connsiteY67" fmla="*/ 1303011 h 2937329"/>
              <a:gd name="connsiteX68" fmla="*/ 1041988 w 1949774"/>
              <a:gd name="connsiteY68" fmla="*/ 1303011 h 2937329"/>
              <a:gd name="connsiteX69" fmla="*/ 1041988 w 1949774"/>
              <a:gd name="connsiteY69" fmla="*/ 1547194 h 2937329"/>
              <a:gd name="connsiteX70" fmla="*/ 2105 w 1949774"/>
              <a:gd name="connsiteY70" fmla="*/ 1547194 h 2937329"/>
              <a:gd name="connsiteX71" fmla="*/ 2105 w 1949774"/>
              <a:gd name="connsiteY71" fmla="*/ 1328271 h 2937329"/>
              <a:gd name="connsiteX72" fmla="*/ 111566 w 1949774"/>
              <a:gd name="connsiteY72" fmla="*/ 1235650 h 2937329"/>
              <a:gd name="connsiteX73" fmla="*/ 433635 w 1949774"/>
              <a:gd name="connsiteY73" fmla="*/ 954629 h 2937329"/>
              <a:gd name="connsiteX74" fmla="*/ 633613 w 1949774"/>
              <a:gd name="connsiteY74" fmla="*/ 719919 h 2937329"/>
              <a:gd name="connsiteX75" fmla="*/ 713604 w 1949774"/>
              <a:gd name="connsiteY75" fmla="*/ 479946 h 2937329"/>
              <a:gd name="connsiteX76" fmla="*/ 663083 w 1949774"/>
              <a:gd name="connsiteY76" fmla="*/ 311544 h 2937329"/>
              <a:gd name="connsiteX77" fmla="*/ 507311 w 1949774"/>
              <a:gd name="connsiteY77" fmla="*/ 250498 h 2937329"/>
              <a:gd name="connsiteX78" fmla="*/ 345224 w 1949774"/>
              <a:gd name="connsiteY78" fmla="*/ 321016 h 2937329"/>
              <a:gd name="connsiteX79" fmla="*/ 286283 w 1949774"/>
              <a:gd name="connsiteY79" fmla="*/ 513626 h 2937329"/>
              <a:gd name="connsiteX80" fmla="*/ 0 w 1949774"/>
              <a:gd name="connsiteY80" fmla="*/ 513626 h 2937329"/>
              <a:gd name="connsiteX81" fmla="*/ 150509 w 1949774"/>
              <a:gd name="connsiteY81" fmla="*/ 130512 h 2937329"/>
              <a:gd name="connsiteX82" fmla="*/ 511521 w 1949774"/>
              <a:gd name="connsiteY82" fmla="*/ 0 h 2937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949774" h="2937329">
                <a:moveTo>
                  <a:pt x="1211781" y="2933939"/>
                </a:moveTo>
                <a:lnTo>
                  <a:pt x="1498065" y="2933939"/>
                </a:lnTo>
                <a:lnTo>
                  <a:pt x="1498785" y="2937329"/>
                </a:lnTo>
                <a:lnTo>
                  <a:pt x="1212183" y="2937329"/>
                </a:lnTo>
                <a:close/>
                <a:moveTo>
                  <a:pt x="511522" y="1828800"/>
                </a:moveTo>
                <a:cubicBezTo>
                  <a:pt x="671504" y="1828800"/>
                  <a:pt x="794297" y="1871252"/>
                  <a:pt x="879902" y="1956155"/>
                </a:cubicBezTo>
                <a:cubicBezTo>
                  <a:pt x="965506" y="2041057"/>
                  <a:pt x="1008308" y="2152975"/>
                  <a:pt x="1008308" y="2291906"/>
                </a:cubicBezTo>
                <a:cubicBezTo>
                  <a:pt x="1008308" y="2401367"/>
                  <a:pt x="978838" y="2505917"/>
                  <a:pt x="919897" y="2605555"/>
                </a:cubicBezTo>
                <a:cubicBezTo>
                  <a:pt x="860956" y="2705193"/>
                  <a:pt x="793596" y="2791849"/>
                  <a:pt x="717815" y="2865525"/>
                </a:cubicBezTo>
                <a:cubicBezTo>
                  <a:pt x="698870" y="2883944"/>
                  <a:pt x="678477" y="2903306"/>
                  <a:pt x="656638" y="2923611"/>
                </a:cubicBezTo>
                <a:lnTo>
                  <a:pt x="641603" y="2937329"/>
                </a:lnTo>
                <a:lnTo>
                  <a:pt x="261377" y="2937329"/>
                </a:lnTo>
                <a:lnTo>
                  <a:pt x="293126" y="2909994"/>
                </a:lnTo>
                <a:cubicBezTo>
                  <a:pt x="346804" y="2863157"/>
                  <a:pt x="393641" y="2820969"/>
                  <a:pt x="433636" y="2783429"/>
                </a:cubicBezTo>
                <a:cubicBezTo>
                  <a:pt x="513627" y="2708350"/>
                  <a:pt x="580286" y="2630113"/>
                  <a:pt x="633614" y="2548719"/>
                </a:cubicBezTo>
                <a:cubicBezTo>
                  <a:pt x="686941" y="2467325"/>
                  <a:pt x="713605" y="2387334"/>
                  <a:pt x="713605" y="2308746"/>
                </a:cubicBezTo>
                <a:cubicBezTo>
                  <a:pt x="713605" y="2237175"/>
                  <a:pt x="696764" y="2181041"/>
                  <a:pt x="663084" y="2140344"/>
                </a:cubicBezTo>
                <a:cubicBezTo>
                  <a:pt x="629404" y="2099647"/>
                  <a:pt x="577480" y="2079299"/>
                  <a:pt x="507312" y="2079299"/>
                </a:cubicBezTo>
                <a:cubicBezTo>
                  <a:pt x="437145" y="2079299"/>
                  <a:pt x="383116" y="2102805"/>
                  <a:pt x="345225" y="2149817"/>
                </a:cubicBezTo>
                <a:cubicBezTo>
                  <a:pt x="307335" y="2196829"/>
                  <a:pt x="287688" y="2261032"/>
                  <a:pt x="286284" y="2342427"/>
                </a:cubicBezTo>
                <a:lnTo>
                  <a:pt x="1" y="2342427"/>
                </a:lnTo>
                <a:cubicBezTo>
                  <a:pt x="5615" y="2174025"/>
                  <a:pt x="55784" y="2046320"/>
                  <a:pt x="150510" y="1959312"/>
                </a:cubicBezTo>
                <a:cubicBezTo>
                  <a:pt x="245237" y="1872304"/>
                  <a:pt x="365574" y="1828800"/>
                  <a:pt x="511522" y="1828800"/>
                </a:cubicBezTo>
                <a:close/>
                <a:moveTo>
                  <a:pt x="1744352" y="1826695"/>
                </a:moveTo>
                <a:cubicBezTo>
                  <a:pt x="1795575" y="1826695"/>
                  <a:pt x="1843113" y="1831169"/>
                  <a:pt x="1886968" y="1840115"/>
                </a:cubicBezTo>
                <a:lnTo>
                  <a:pt x="1949774" y="1861096"/>
                </a:lnTo>
                <a:lnTo>
                  <a:pt x="1949774" y="2836249"/>
                </a:lnTo>
                <a:lnTo>
                  <a:pt x="1942553" y="2816650"/>
                </a:lnTo>
                <a:cubicBezTo>
                  <a:pt x="1930055" y="2796258"/>
                  <a:pt x="1913807" y="2779220"/>
                  <a:pt x="1893809" y="2765537"/>
                </a:cubicBezTo>
                <a:cubicBezTo>
                  <a:pt x="1840482" y="2729050"/>
                  <a:pt x="1757684" y="2710806"/>
                  <a:pt x="1645416" y="2710806"/>
                </a:cubicBezTo>
                <a:lnTo>
                  <a:pt x="1584371" y="2710806"/>
                </a:lnTo>
                <a:lnTo>
                  <a:pt x="1584371" y="2468728"/>
                </a:lnTo>
                <a:lnTo>
                  <a:pt x="1645416" y="2468728"/>
                </a:lnTo>
                <a:cubicBezTo>
                  <a:pt x="1844692" y="2468728"/>
                  <a:pt x="1944330" y="2402069"/>
                  <a:pt x="1944330" y="2268751"/>
                </a:cubicBezTo>
                <a:cubicBezTo>
                  <a:pt x="1944330" y="2208407"/>
                  <a:pt x="1926437" y="2161395"/>
                  <a:pt x="1890652" y="2127714"/>
                </a:cubicBezTo>
                <a:cubicBezTo>
                  <a:pt x="1854866" y="2094034"/>
                  <a:pt x="1803293" y="2077194"/>
                  <a:pt x="1735932" y="2077194"/>
                </a:cubicBezTo>
                <a:cubicBezTo>
                  <a:pt x="1669975" y="2077194"/>
                  <a:pt x="1619104" y="2095086"/>
                  <a:pt x="1583318" y="2130872"/>
                </a:cubicBezTo>
                <a:cubicBezTo>
                  <a:pt x="1547533" y="2166657"/>
                  <a:pt x="1526833" y="2211915"/>
                  <a:pt x="1521220" y="2266646"/>
                </a:cubicBezTo>
                <a:lnTo>
                  <a:pt x="1232831" y="2266646"/>
                </a:lnTo>
                <a:cubicBezTo>
                  <a:pt x="1239848" y="2126311"/>
                  <a:pt x="1289316" y="2017902"/>
                  <a:pt x="1381236" y="1941419"/>
                </a:cubicBezTo>
                <a:cubicBezTo>
                  <a:pt x="1473155" y="1864936"/>
                  <a:pt x="1594194" y="1826695"/>
                  <a:pt x="1744352" y="1826695"/>
                </a:cubicBezTo>
                <a:close/>
                <a:moveTo>
                  <a:pt x="1796977" y="4210"/>
                </a:moveTo>
                <a:cubicBezTo>
                  <a:pt x="1847849" y="4210"/>
                  <a:pt x="1895102" y="8508"/>
                  <a:pt x="1938738" y="17104"/>
                </a:cubicBezTo>
                <a:lnTo>
                  <a:pt x="1949774" y="20659"/>
                </a:lnTo>
                <a:lnTo>
                  <a:pt x="1949774" y="328210"/>
                </a:lnTo>
                <a:lnTo>
                  <a:pt x="1900387" y="294704"/>
                </a:lnTo>
                <a:cubicBezTo>
                  <a:pt x="1870741" y="283477"/>
                  <a:pt x="1836271" y="277863"/>
                  <a:pt x="1796977" y="277863"/>
                </a:cubicBezTo>
                <a:cubicBezTo>
                  <a:pt x="1718390" y="277863"/>
                  <a:pt x="1659098" y="300317"/>
                  <a:pt x="1619103" y="345224"/>
                </a:cubicBezTo>
                <a:cubicBezTo>
                  <a:pt x="1579107" y="390131"/>
                  <a:pt x="1552443" y="448020"/>
                  <a:pt x="1539112" y="518889"/>
                </a:cubicBezTo>
                <a:cubicBezTo>
                  <a:pt x="1525780" y="589758"/>
                  <a:pt x="1519114" y="677117"/>
                  <a:pt x="1519114" y="780965"/>
                </a:cubicBezTo>
                <a:cubicBezTo>
                  <a:pt x="1519114" y="887619"/>
                  <a:pt x="1525429" y="977083"/>
                  <a:pt x="1538059" y="1049356"/>
                </a:cubicBezTo>
                <a:cubicBezTo>
                  <a:pt x="1550689" y="1121628"/>
                  <a:pt x="1577353" y="1179867"/>
                  <a:pt x="1618050" y="1224073"/>
                </a:cubicBezTo>
                <a:cubicBezTo>
                  <a:pt x="1658747" y="1268278"/>
                  <a:pt x="1718389" y="1290381"/>
                  <a:pt x="1796977" y="1290381"/>
                </a:cubicBezTo>
                <a:cubicBezTo>
                  <a:pt x="1836271" y="1290381"/>
                  <a:pt x="1870829" y="1284856"/>
                  <a:pt x="1900650" y="1273804"/>
                </a:cubicBezTo>
                <a:lnTo>
                  <a:pt x="1949774" y="1241341"/>
                </a:lnTo>
                <a:lnTo>
                  <a:pt x="1949774" y="1547417"/>
                </a:lnTo>
                <a:lnTo>
                  <a:pt x="1938738" y="1551010"/>
                </a:lnTo>
                <a:cubicBezTo>
                  <a:pt x="1895102" y="1559693"/>
                  <a:pt x="1847849" y="1564034"/>
                  <a:pt x="1796977" y="1564034"/>
                </a:cubicBezTo>
                <a:cubicBezTo>
                  <a:pt x="1593491" y="1564034"/>
                  <a:pt x="1447894" y="1494568"/>
                  <a:pt x="1360184" y="1355637"/>
                </a:cubicBezTo>
                <a:cubicBezTo>
                  <a:pt x="1272475" y="1216705"/>
                  <a:pt x="1228620" y="1025148"/>
                  <a:pt x="1228620" y="780965"/>
                </a:cubicBezTo>
                <a:cubicBezTo>
                  <a:pt x="1228620" y="538185"/>
                  <a:pt x="1272475" y="348031"/>
                  <a:pt x="1360184" y="210503"/>
                </a:cubicBezTo>
                <a:cubicBezTo>
                  <a:pt x="1447894" y="72975"/>
                  <a:pt x="1593491" y="4210"/>
                  <a:pt x="1796977" y="4210"/>
                </a:cubicBezTo>
                <a:close/>
                <a:moveTo>
                  <a:pt x="511521" y="0"/>
                </a:moveTo>
                <a:cubicBezTo>
                  <a:pt x="671503" y="0"/>
                  <a:pt x="794296" y="42452"/>
                  <a:pt x="879901" y="127354"/>
                </a:cubicBezTo>
                <a:cubicBezTo>
                  <a:pt x="965505" y="212257"/>
                  <a:pt x="1008307" y="324174"/>
                  <a:pt x="1008307" y="463106"/>
                </a:cubicBezTo>
                <a:cubicBezTo>
                  <a:pt x="1008307" y="572567"/>
                  <a:pt x="978837" y="677117"/>
                  <a:pt x="919896" y="776755"/>
                </a:cubicBezTo>
                <a:cubicBezTo>
                  <a:pt x="860955" y="876393"/>
                  <a:pt x="793595" y="963049"/>
                  <a:pt x="717814" y="1036725"/>
                </a:cubicBezTo>
                <a:cubicBezTo>
                  <a:pt x="642033" y="1110401"/>
                  <a:pt x="543097" y="1199163"/>
                  <a:pt x="421005" y="1303011"/>
                </a:cubicBezTo>
                <a:lnTo>
                  <a:pt x="1041988" y="1303011"/>
                </a:lnTo>
                <a:lnTo>
                  <a:pt x="1041988" y="1547194"/>
                </a:lnTo>
                <a:lnTo>
                  <a:pt x="2105" y="1547194"/>
                </a:lnTo>
                <a:lnTo>
                  <a:pt x="2105" y="1328271"/>
                </a:lnTo>
                <a:lnTo>
                  <a:pt x="111566" y="1235650"/>
                </a:lnTo>
                <a:cubicBezTo>
                  <a:pt x="246288" y="1123382"/>
                  <a:pt x="353644" y="1029709"/>
                  <a:pt x="433635" y="954629"/>
                </a:cubicBezTo>
                <a:cubicBezTo>
                  <a:pt x="513626" y="879550"/>
                  <a:pt x="580285" y="801313"/>
                  <a:pt x="633613" y="719919"/>
                </a:cubicBezTo>
                <a:cubicBezTo>
                  <a:pt x="686940" y="638525"/>
                  <a:pt x="713604" y="558534"/>
                  <a:pt x="713604" y="479946"/>
                </a:cubicBezTo>
                <a:cubicBezTo>
                  <a:pt x="713604" y="408375"/>
                  <a:pt x="696763" y="352241"/>
                  <a:pt x="663083" y="311544"/>
                </a:cubicBezTo>
                <a:cubicBezTo>
                  <a:pt x="629403" y="270847"/>
                  <a:pt x="577479" y="250498"/>
                  <a:pt x="507311" y="250498"/>
                </a:cubicBezTo>
                <a:cubicBezTo>
                  <a:pt x="437144" y="250498"/>
                  <a:pt x="383115" y="274004"/>
                  <a:pt x="345224" y="321016"/>
                </a:cubicBezTo>
                <a:cubicBezTo>
                  <a:pt x="307334" y="368029"/>
                  <a:pt x="287687" y="432232"/>
                  <a:pt x="286283" y="513626"/>
                </a:cubicBezTo>
                <a:lnTo>
                  <a:pt x="0" y="513626"/>
                </a:lnTo>
                <a:cubicBezTo>
                  <a:pt x="5614" y="345224"/>
                  <a:pt x="55783" y="217519"/>
                  <a:pt x="150509" y="130512"/>
                </a:cubicBezTo>
                <a:cubicBezTo>
                  <a:pt x="245236" y="43504"/>
                  <a:pt x="365573" y="0"/>
                  <a:pt x="511521" y="0"/>
                </a:cubicBezTo>
                <a:close/>
              </a:path>
            </a:pathLst>
          </a:custGeom>
          <a:solidFill>
            <a:schemeClr val="accent6">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7" name="Oval 26">
            <a:extLst>
              <a:ext uri="{FF2B5EF4-FFF2-40B4-BE49-F238E27FC236}">
                <a16:creationId xmlns:a16="http://schemas.microsoft.com/office/drawing/2014/main" id="{CC1E2C99-420F-601B-138E-6975D1D294BC}"/>
              </a:ext>
            </a:extLst>
          </p:cNvPr>
          <p:cNvSpPr/>
          <p:nvPr/>
        </p:nvSpPr>
        <p:spPr>
          <a:xfrm>
            <a:off x="619658" y="2547315"/>
            <a:ext cx="3539515" cy="3539515"/>
          </a:xfrm>
          <a:prstGeom prst="ellipse">
            <a:avLst/>
          </a:prstGeom>
          <a:ln/>
        </p:spPr>
        <p:style>
          <a:lnRef idx="0">
            <a:schemeClr val="accent5"/>
          </a:lnRef>
          <a:fillRef idx="3">
            <a:schemeClr val="accent5"/>
          </a:fillRef>
          <a:effectRef idx="3">
            <a:schemeClr val="accent5"/>
          </a:effectRef>
          <a:fontRef idx="minor">
            <a:schemeClr val="lt1"/>
          </a:fontRef>
        </p:style>
        <p:txBody>
          <a:bodyPr wrap="square" rtlCol="0" anchor="ctr">
            <a:noAutofit/>
          </a:bodyPr>
          <a:lstStyle/>
          <a:p>
            <a:pPr algn="ctr"/>
            <a:endParaRPr lang="id-ID"/>
          </a:p>
        </p:txBody>
      </p:sp>
      <p:sp>
        <p:nvSpPr>
          <p:cNvPr id="29" name="Oval 28">
            <a:extLst>
              <a:ext uri="{FF2B5EF4-FFF2-40B4-BE49-F238E27FC236}">
                <a16:creationId xmlns:a16="http://schemas.microsoft.com/office/drawing/2014/main" id="{ED78BE9C-802B-85A3-D1AA-7A827D5B2289}"/>
              </a:ext>
            </a:extLst>
          </p:cNvPr>
          <p:cNvSpPr/>
          <p:nvPr/>
        </p:nvSpPr>
        <p:spPr>
          <a:xfrm>
            <a:off x="8062949" y="2547315"/>
            <a:ext cx="3539515" cy="3539515"/>
          </a:xfrm>
          <a:prstGeom prst="ellipse">
            <a:avLst/>
          </a:prstGeom>
          <a:ln/>
        </p:spPr>
        <p:style>
          <a:lnRef idx="0">
            <a:schemeClr val="accent5"/>
          </a:lnRef>
          <a:fillRef idx="3">
            <a:schemeClr val="accent5"/>
          </a:fillRef>
          <a:effectRef idx="3">
            <a:schemeClr val="accent5"/>
          </a:effectRef>
          <a:fontRef idx="minor">
            <a:schemeClr val="lt1"/>
          </a:fontRef>
        </p:style>
        <p:txBody>
          <a:bodyPr wrap="square" rtlCol="0" anchor="ctr">
            <a:noAutofit/>
          </a:bodyPr>
          <a:lstStyle/>
          <a:p>
            <a:pPr algn="ctr"/>
            <a:endParaRPr lang="id-ID"/>
          </a:p>
        </p:txBody>
      </p:sp>
      <p:sp>
        <p:nvSpPr>
          <p:cNvPr id="33" name="TextBox 22">
            <a:extLst>
              <a:ext uri="{FF2B5EF4-FFF2-40B4-BE49-F238E27FC236}">
                <a16:creationId xmlns:a16="http://schemas.microsoft.com/office/drawing/2014/main" id="{686ED859-CAC7-7965-B87A-FAE2A21234E4}"/>
              </a:ext>
            </a:extLst>
          </p:cNvPr>
          <p:cNvSpPr txBox="1"/>
          <p:nvPr/>
        </p:nvSpPr>
        <p:spPr>
          <a:xfrm>
            <a:off x="1034331" y="4114486"/>
            <a:ext cx="2724708" cy="763029"/>
          </a:xfrm>
          <a:prstGeom prst="rect">
            <a:avLst/>
          </a:prstGeom>
          <a:noFill/>
        </p:spPr>
        <p:txBody>
          <a:bodyPr wrap="square">
            <a:spAutoFit/>
          </a:bodyPr>
          <a:lstStyle/>
          <a:p>
            <a:pPr algn="ctr">
              <a:lnSpc>
                <a:spcPct val="150000"/>
              </a:lnSpc>
            </a:pPr>
            <a:r>
              <a:rPr lang="en-US" sz="1000" dirty="0">
                <a:solidFill>
                  <a:schemeClr val="accent6"/>
                </a:solidFill>
                <a:ea typeface="Open Sans" panose="020B0606030504020204" pitchFamily="34" charset="0"/>
                <a:cs typeface="Open Sans" panose="020B0606030504020204" pitchFamily="34" charset="0"/>
              </a:rPr>
              <a:t>Create ec2 instances where one of the created instance is master and the rest of them are treated as slaves.</a:t>
            </a:r>
            <a:endParaRPr lang="id-ID" sz="1000" dirty="0">
              <a:solidFill>
                <a:schemeClr val="accent6"/>
              </a:solidFill>
              <a:ea typeface="Times New Roman" panose="02020603050405020304" pitchFamily="18" charset="0"/>
            </a:endParaRPr>
          </a:p>
        </p:txBody>
      </p:sp>
      <p:sp>
        <p:nvSpPr>
          <p:cNvPr id="34" name="TextBox 21">
            <a:extLst>
              <a:ext uri="{FF2B5EF4-FFF2-40B4-BE49-F238E27FC236}">
                <a16:creationId xmlns:a16="http://schemas.microsoft.com/office/drawing/2014/main" id="{D0BF1449-7379-34A2-E919-FD0ADFA744D8}"/>
              </a:ext>
            </a:extLst>
          </p:cNvPr>
          <p:cNvSpPr txBox="1"/>
          <p:nvPr/>
        </p:nvSpPr>
        <p:spPr>
          <a:xfrm>
            <a:off x="1768930" y="3213026"/>
            <a:ext cx="1240970" cy="646331"/>
          </a:xfrm>
          <a:prstGeom prst="rect">
            <a:avLst/>
          </a:prstGeom>
          <a:noFill/>
        </p:spPr>
        <p:txBody>
          <a:bodyPr wrap="square" rtlCol="0">
            <a:spAutoFit/>
          </a:bodyPr>
          <a:lstStyle/>
          <a:p>
            <a:pPr algn="ctr"/>
            <a:r>
              <a:rPr lang="en-US" sz="3600" dirty="0">
                <a:solidFill>
                  <a:schemeClr val="accent1"/>
                </a:solidFill>
                <a:latin typeface="+mj-lt"/>
              </a:rPr>
              <a:t>01.</a:t>
            </a:r>
            <a:endParaRPr lang="en-ID" sz="3600" dirty="0">
              <a:solidFill>
                <a:schemeClr val="accent1"/>
              </a:solidFill>
              <a:latin typeface="+mj-lt"/>
            </a:endParaRPr>
          </a:p>
        </p:txBody>
      </p:sp>
      <p:sp>
        <p:nvSpPr>
          <p:cNvPr id="39" name="TextBox 22">
            <a:extLst>
              <a:ext uri="{FF2B5EF4-FFF2-40B4-BE49-F238E27FC236}">
                <a16:creationId xmlns:a16="http://schemas.microsoft.com/office/drawing/2014/main" id="{5884FBDF-3F2E-DD67-9481-9BE2CCC493AB}"/>
              </a:ext>
            </a:extLst>
          </p:cNvPr>
          <p:cNvSpPr txBox="1"/>
          <p:nvPr/>
        </p:nvSpPr>
        <p:spPr>
          <a:xfrm>
            <a:off x="4824326" y="4034336"/>
            <a:ext cx="2724708" cy="993862"/>
          </a:xfrm>
          <a:prstGeom prst="rect">
            <a:avLst/>
          </a:prstGeom>
          <a:noFill/>
        </p:spPr>
        <p:txBody>
          <a:bodyPr wrap="square">
            <a:spAutoFit/>
          </a:bodyPr>
          <a:lstStyle/>
          <a:p>
            <a:pPr algn="ctr">
              <a:lnSpc>
                <a:spcPct val="150000"/>
              </a:lnSpc>
            </a:pPr>
            <a:r>
              <a:rPr lang="en-US" sz="1000" dirty="0">
                <a:solidFill>
                  <a:srgbClr val="282937"/>
                </a:solidFill>
                <a:ea typeface="Open Sans" panose="020B0606030504020204" pitchFamily="34" charset="0"/>
                <a:cs typeface="Open Sans" panose="020B0606030504020204" pitchFamily="34" charset="0"/>
              </a:rPr>
              <a:t>Create a common user in all the created instances  (ex: ansible). Give Administrator access to the created user in all the instances.</a:t>
            </a:r>
            <a:endParaRPr lang="id-ID" sz="1000" dirty="0">
              <a:solidFill>
                <a:srgbClr val="282937"/>
              </a:solidFill>
              <a:ea typeface="Times New Roman" panose="02020603050405020304" pitchFamily="18" charset="0"/>
            </a:endParaRPr>
          </a:p>
        </p:txBody>
      </p:sp>
      <p:sp>
        <p:nvSpPr>
          <p:cNvPr id="40" name="TextBox 21">
            <a:extLst>
              <a:ext uri="{FF2B5EF4-FFF2-40B4-BE49-F238E27FC236}">
                <a16:creationId xmlns:a16="http://schemas.microsoft.com/office/drawing/2014/main" id="{AD5FEDA6-C56A-CA32-8E98-9F9CACAF8AA1}"/>
              </a:ext>
            </a:extLst>
          </p:cNvPr>
          <p:cNvSpPr txBox="1"/>
          <p:nvPr/>
        </p:nvSpPr>
        <p:spPr>
          <a:xfrm>
            <a:off x="5475515" y="3346047"/>
            <a:ext cx="1240970" cy="646331"/>
          </a:xfrm>
          <a:prstGeom prst="rect">
            <a:avLst/>
          </a:prstGeom>
          <a:noFill/>
        </p:spPr>
        <p:txBody>
          <a:bodyPr wrap="square" rtlCol="0">
            <a:spAutoFit/>
          </a:bodyPr>
          <a:lstStyle/>
          <a:p>
            <a:pPr algn="ctr"/>
            <a:r>
              <a:rPr lang="en-US" sz="3600" dirty="0">
                <a:solidFill>
                  <a:srgbClr val="282937"/>
                </a:solidFill>
                <a:latin typeface="+mj-lt"/>
              </a:rPr>
              <a:t>02.</a:t>
            </a:r>
            <a:endParaRPr lang="en-ID" sz="3600" dirty="0">
              <a:solidFill>
                <a:srgbClr val="282937"/>
              </a:solidFill>
              <a:latin typeface="+mj-lt"/>
            </a:endParaRPr>
          </a:p>
        </p:txBody>
      </p:sp>
      <p:sp>
        <p:nvSpPr>
          <p:cNvPr id="44" name="TextBox 22">
            <a:extLst>
              <a:ext uri="{FF2B5EF4-FFF2-40B4-BE49-F238E27FC236}">
                <a16:creationId xmlns:a16="http://schemas.microsoft.com/office/drawing/2014/main" id="{83724173-4074-142D-DE59-81D1E8D3A6A6}"/>
              </a:ext>
            </a:extLst>
          </p:cNvPr>
          <p:cNvSpPr txBox="1"/>
          <p:nvPr/>
        </p:nvSpPr>
        <p:spPr>
          <a:xfrm>
            <a:off x="8489533" y="4114486"/>
            <a:ext cx="2724708" cy="993862"/>
          </a:xfrm>
          <a:prstGeom prst="rect">
            <a:avLst/>
          </a:prstGeom>
          <a:noFill/>
        </p:spPr>
        <p:txBody>
          <a:bodyPr wrap="square">
            <a:spAutoFit/>
          </a:bodyPr>
          <a:lstStyle/>
          <a:p>
            <a:pPr algn="ctr">
              <a:lnSpc>
                <a:spcPct val="150000"/>
              </a:lnSpc>
            </a:pPr>
            <a:r>
              <a:rPr lang="en-US" sz="1000" dirty="0">
                <a:solidFill>
                  <a:schemeClr val="accent6"/>
                </a:solidFill>
                <a:ea typeface="Open Sans" panose="020B0606030504020204" pitchFamily="34" charset="0"/>
                <a:cs typeface="Open Sans" panose="020B0606030504020204" pitchFamily="34" charset="0"/>
              </a:rPr>
              <a:t> Install ansible2, python, python ,open </a:t>
            </a:r>
            <a:r>
              <a:rPr lang="en-US" sz="1000" dirty="0" err="1">
                <a:solidFill>
                  <a:schemeClr val="accent6"/>
                </a:solidFill>
                <a:ea typeface="Open Sans" panose="020B0606030504020204" pitchFamily="34" charset="0"/>
                <a:cs typeface="Open Sans" panose="020B0606030504020204" pitchFamily="34" charset="0"/>
              </a:rPr>
              <a:t>ssh</a:t>
            </a:r>
            <a:r>
              <a:rPr lang="en-US" sz="1000" dirty="0">
                <a:solidFill>
                  <a:schemeClr val="accent6"/>
                </a:solidFill>
                <a:ea typeface="Open Sans" panose="020B0606030504020204" pitchFamily="34" charset="0"/>
                <a:cs typeface="Open Sans" panose="020B0606030504020204" pitchFamily="34" charset="0"/>
              </a:rPr>
              <a:t> in master instance.. Add the public </a:t>
            </a:r>
            <a:r>
              <a:rPr lang="en-US" sz="1000" dirty="0" err="1">
                <a:solidFill>
                  <a:schemeClr val="accent6"/>
                </a:solidFill>
                <a:ea typeface="Open Sans" panose="020B0606030504020204" pitchFamily="34" charset="0"/>
                <a:cs typeface="Open Sans" panose="020B0606030504020204" pitchFamily="34" charset="0"/>
              </a:rPr>
              <a:t>ip</a:t>
            </a:r>
            <a:r>
              <a:rPr lang="en-US" sz="1000" dirty="0">
                <a:solidFill>
                  <a:schemeClr val="accent6"/>
                </a:solidFill>
                <a:ea typeface="Open Sans" panose="020B0606030504020204" pitchFamily="34" charset="0"/>
                <a:cs typeface="Open Sans" panose="020B0606030504020204" pitchFamily="34" charset="0"/>
              </a:rPr>
              <a:t> of the slave in master in the following location (/</a:t>
            </a:r>
            <a:r>
              <a:rPr lang="en-US" sz="1000" dirty="0" err="1">
                <a:solidFill>
                  <a:schemeClr val="accent6"/>
                </a:solidFill>
                <a:ea typeface="Open Sans" panose="020B0606030504020204" pitchFamily="34" charset="0"/>
                <a:cs typeface="Open Sans" panose="020B0606030504020204" pitchFamily="34" charset="0"/>
              </a:rPr>
              <a:t>etc</a:t>
            </a:r>
            <a:r>
              <a:rPr lang="en-US" sz="1000" dirty="0">
                <a:solidFill>
                  <a:schemeClr val="accent6"/>
                </a:solidFill>
                <a:ea typeface="Open Sans" panose="020B0606030504020204" pitchFamily="34" charset="0"/>
                <a:cs typeface="Open Sans" panose="020B0606030504020204" pitchFamily="34" charset="0"/>
              </a:rPr>
              <a:t>/ansible/hosts)</a:t>
            </a:r>
            <a:endParaRPr lang="id-ID" sz="1000" dirty="0">
              <a:solidFill>
                <a:schemeClr val="accent6"/>
              </a:solidFill>
              <a:ea typeface="Times New Roman" panose="02020603050405020304" pitchFamily="18" charset="0"/>
            </a:endParaRPr>
          </a:p>
        </p:txBody>
      </p:sp>
      <p:sp>
        <p:nvSpPr>
          <p:cNvPr id="45" name="TextBox 21">
            <a:extLst>
              <a:ext uri="{FF2B5EF4-FFF2-40B4-BE49-F238E27FC236}">
                <a16:creationId xmlns:a16="http://schemas.microsoft.com/office/drawing/2014/main" id="{6A7BEFD0-9670-BAF8-F34E-504DD6ED2EB0}"/>
              </a:ext>
            </a:extLst>
          </p:cNvPr>
          <p:cNvSpPr txBox="1"/>
          <p:nvPr/>
        </p:nvSpPr>
        <p:spPr>
          <a:xfrm>
            <a:off x="9212221" y="3213026"/>
            <a:ext cx="1240970" cy="646331"/>
          </a:xfrm>
          <a:prstGeom prst="rect">
            <a:avLst/>
          </a:prstGeom>
          <a:noFill/>
        </p:spPr>
        <p:txBody>
          <a:bodyPr wrap="square" rtlCol="0">
            <a:spAutoFit/>
          </a:bodyPr>
          <a:lstStyle/>
          <a:p>
            <a:pPr algn="ctr"/>
            <a:r>
              <a:rPr lang="en-US" sz="3600" dirty="0">
                <a:solidFill>
                  <a:schemeClr val="accent1"/>
                </a:solidFill>
                <a:latin typeface="+mj-lt"/>
              </a:rPr>
              <a:t>03.</a:t>
            </a:r>
            <a:endParaRPr lang="en-ID" sz="3600" dirty="0">
              <a:solidFill>
                <a:schemeClr val="accent1"/>
              </a:solidFill>
              <a:latin typeface="+mj-lt"/>
            </a:endParaRPr>
          </a:p>
        </p:txBody>
      </p:sp>
    </p:spTree>
    <p:extLst>
      <p:ext uri="{BB962C8B-B14F-4D97-AF65-F5344CB8AC3E}">
        <p14:creationId xmlns:p14="http://schemas.microsoft.com/office/powerpoint/2010/main" val="338224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249"/>
                                          </p:stCondLst>
                                        </p:cTn>
                                        <p:tgtEl>
                                          <p:spTgt spid="27"/>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nodeType="afterEffect">
                                  <p:stCondLst>
                                    <p:cond delay="0"/>
                                  </p:stCondLst>
                                  <p:childTnLst>
                                    <p:set>
                                      <p:cBhvr>
                                        <p:cTn id="9" dur="1" fill="hold">
                                          <p:stCondLst>
                                            <p:cond delay="249"/>
                                          </p:stCondLst>
                                        </p:cTn>
                                        <p:tgtEl>
                                          <p:spTgt spid="3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24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0A32E570-CBA9-2C4D-08C3-66CAAD94BB83}"/>
              </a:ext>
            </a:extLst>
          </p:cNvPr>
          <p:cNvSpPr>
            <a:spLocks noGrp="1"/>
          </p:cNvSpPr>
          <p:nvPr>
            <p:ph type="pic" sz="quarter" idx="10"/>
          </p:nvPr>
        </p:nvSpPr>
        <p:spPr/>
      </p:sp>
      <p:sp>
        <p:nvSpPr>
          <p:cNvPr id="2" name="TextBox 1">
            <a:extLst>
              <a:ext uri="{FF2B5EF4-FFF2-40B4-BE49-F238E27FC236}">
                <a16:creationId xmlns:a16="http://schemas.microsoft.com/office/drawing/2014/main" id="{F19CA984-D125-C41C-A098-060162823514}"/>
              </a:ext>
            </a:extLst>
          </p:cNvPr>
          <p:cNvSpPr txBox="1"/>
          <p:nvPr/>
        </p:nvSpPr>
        <p:spPr>
          <a:xfrm>
            <a:off x="202746" y="293914"/>
            <a:ext cx="3688830" cy="215444"/>
          </a:xfrm>
          <a:prstGeom prst="rect">
            <a:avLst/>
          </a:prstGeom>
          <a:noFill/>
        </p:spPr>
        <p:txBody>
          <a:bodyPr wrap="none" rtlCol="0">
            <a:spAutoFit/>
          </a:bodyPr>
          <a:lstStyle/>
          <a:p>
            <a:r>
              <a:rPr lang="en-US" sz="800" i="1" dirty="0">
                <a:solidFill>
                  <a:schemeClr val="accent6">
                    <a:lumMod val="60000"/>
                    <a:lumOff val="40000"/>
                    <a:alpha val="80000"/>
                  </a:schemeClr>
                </a:solidFill>
              </a:rPr>
              <a:t>Automate Applications Using Ansible | Cloud </a:t>
            </a:r>
            <a:r>
              <a:rPr lang="en-US" sz="800" i="1" dirty="0" err="1">
                <a:solidFill>
                  <a:schemeClr val="accent6">
                    <a:lumMod val="60000"/>
                    <a:lumOff val="40000"/>
                    <a:alpha val="80000"/>
                  </a:schemeClr>
                </a:solidFill>
              </a:rPr>
              <a:t>Stroms</a:t>
            </a:r>
            <a:r>
              <a:rPr lang="en-US" sz="800" i="1" dirty="0">
                <a:solidFill>
                  <a:schemeClr val="accent6">
                    <a:lumMod val="60000"/>
                    <a:lumOff val="40000"/>
                    <a:alpha val="80000"/>
                  </a:schemeClr>
                </a:solidFill>
              </a:rPr>
              <a:t> | Technical Hub</a:t>
            </a:r>
            <a:endParaRPr lang="id-ID" sz="800" i="1" dirty="0">
              <a:solidFill>
                <a:schemeClr val="accent6">
                  <a:lumMod val="60000"/>
                  <a:lumOff val="40000"/>
                  <a:alpha val="80000"/>
                </a:schemeClr>
              </a:solidFill>
            </a:endParaRPr>
          </a:p>
        </p:txBody>
      </p:sp>
      <p:sp>
        <p:nvSpPr>
          <p:cNvPr id="3" name="Oval 2">
            <a:extLst>
              <a:ext uri="{FF2B5EF4-FFF2-40B4-BE49-F238E27FC236}">
                <a16:creationId xmlns:a16="http://schemas.microsoft.com/office/drawing/2014/main" id="{A5964A2A-35FF-91D8-3461-CFB8AC675019}"/>
              </a:ext>
            </a:extLst>
          </p:cNvPr>
          <p:cNvSpPr/>
          <p:nvPr/>
        </p:nvSpPr>
        <p:spPr>
          <a:xfrm>
            <a:off x="275228"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 name="Oval 3">
            <a:extLst>
              <a:ext uri="{FF2B5EF4-FFF2-40B4-BE49-F238E27FC236}">
                <a16:creationId xmlns:a16="http://schemas.microsoft.com/office/drawing/2014/main" id="{F30D9DEF-AD98-1DAA-2E5A-E1CC2B42B133}"/>
              </a:ext>
            </a:extLst>
          </p:cNvPr>
          <p:cNvSpPr/>
          <p:nvPr/>
        </p:nvSpPr>
        <p:spPr>
          <a:xfrm>
            <a:off x="578505"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 name="Oval 4">
            <a:extLst>
              <a:ext uri="{FF2B5EF4-FFF2-40B4-BE49-F238E27FC236}">
                <a16:creationId xmlns:a16="http://schemas.microsoft.com/office/drawing/2014/main" id="{52D0EE2C-8FDA-CB33-CF91-D0EBD9252F6F}"/>
              </a:ext>
            </a:extLst>
          </p:cNvPr>
          <p:cNvSpPr/>
          <p:nvPr/>
        </p:nvSpPr>
        <p:spPr>
          <a:xfrm>
            <a:off x="88178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Oval 5">
            <a:extLst>
              <a:ext uri="{FF2B5EF4-FFF2-40B4-BE49-F238E27FC236}">
                <a16:creationId xmlns:a16="http://schemas.microsoft.com/office/drawing/2014/main" id="{FD7945C3-D787-F04F-2723-613B2785964A}"/>
              </a:ext>
            </a:extLst>
          </p:cNvPr>
          <p:cNvSpPr/>
          <p:nvPr/>
        </p:nvSpPr>
        <p:spPr>
          <a:xfrm>
            <a:off x="11850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 name="TextBox 6">
            <a:extLst>
              <a:ext uri="{FF2B5EF4-FFF2-40B4-BE49-F238E27FC236}">
                <a16:creationId xmlns:a16="http://schemas.microsoft.com/office/drawing/2014/main" id="{B0500325-B4F5-7470-C9D7-407C4FE0E561}"/>
              </a:ext>
            </a:extLst>
          </p:cNvPr>
          <p:cNvSpPr txBox="1"/>
          <p:nvPr/>
        </p:nvSpPr>
        <p:spPr>
          <a:xfrm>
            <a:off x="1460612" y="971099"/>
            <a:ext cx="8883538" cy="1200329"/>
          </a:xfrm>
          <a:prstGeom prst="rect">
            <a:avLst/>
          </a:prstGeom>
          <a:noFill/>
        </p:spPr>
        <p:txBody>
          <a:bodyPr wrap="square" rtlCol="0">
            <a:spAutoFit/>
          </a:bodyPr>
          <a:lstStyle/>
          <a:p>
            <a:r>
              <a:rPr lang="en-US" sz="7200" dirty="0">
                <a:latin typeface="+mj-lt"/>
              </a:rPr>
              <a:t>Implementations</a:t>
            </a:r>
            <a:endParaRPr lang="id-ID" sz="7200" dirty="0">
              <a:latin typeface="+mj-lt"/>
            </a:endParaRPr>
          </a:p>
        </p:txBody>
      </p:sp>
      <p:cxnSp>
        <p:nvCxnSpPr>
          <p:cNvPr id="8" name="Straight Connector 7">
            <a:extLst>
              <a:ext uri="{FF2B5EF4-FFF2-40B4-BE49-F238E27FC236}">
                <a16:creationId xmlns:a16="http://schemas.microsoft.com/office/drawing/2014/main" id="{4EA28D4D-6C71-3D2B-E81C-52E541419267}"/>
              </a:ext>
            </a:extLst>
          </p:cNvPr>
          <p:cNvCxnSpPr>
            <a:cxnSpLocks/>
          </p:cNvCxnSpPr>
          <p:nvPr/>
        </p:nvCxnSpPr>
        <p:spPr>
          <a:xfrm>
            <a:off x="648443" y="1550368"/>
            <a:ext cx="6610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16414620-070A-3846-AFB6-61F45D493821}"/>
              </a:ext>
            </a:extLst>
          </p:cNvPr>
          <p:cNvSpPr/>
          <p:nvPr/>
        </p:nvSpPr>
        <p:spPr>
          <a:xfrm>
            <a:off x="11585595" y="5944454"/>
            <a:ext cx="606404" cy="913546"/>
          </a:xfrm>
          <a:custGeom>
            <a:avLst/>
            <a:gdLst>
              <a:gd name="connsiteX0" fmla="*/ 1211781 w 1949774"/>
              <a:gd name="connsiteY0" fmla="*/ 2933939 h 2937329"/>
              <a:gd name="connsiteX1" fmla="*/ 1498065 w 1949774"/>
              <a:gd name="connsiteY1" fmla="*/ 2933939 h 2937329"/>
              <a:gd name="connsiteX2" fmla="*/ 1498785 w 1949774"/>
              <a:gd name="connsiteY2" fmla="*/ 2937329 h 2937329"/>
              <a:gd name="connsiteX3" fmla="*/ 1212183 w 1949774"/>
              <a:gd name="connsiteY3" fmla="*/ 2937329 h 2937329"/>
              <a:gd name="connsiteX4" fmla="*/ 511522 w 1949774"/>
              <a:gd name="connsiteY4" fmla="*/ 1828800 h 2937329"/>
              <a:gd name="connsiteX5" fmla="*/ 879902 w 1949774"/>
              <a:gd name="connsiteY5" fmla="*/ 1956155 h 2937329"/>
              <a:gd name="connsiteX6" fmla="*/ 1008308 w 1949774"/>
              <a:gd name="connsiteY6" fmla="*/ 2291906 h 2937329"/>
              <a:gd name="connsiteX7" fmla="*/ 919897 w 1949774"/>
              <a:gd name="connsiteY7" fmla="*/ 2605555 h 2937329"/>
              <a:gd name="connsiteX8" fmla="*/ 717815 w 1949774"/>
              <a:gd name="connsiteY8" fmla="*/ 2865525 h 2937329"/>
              <a:gd name="connsiteX9" fmla="*/ 656638 w 1949774"/>
              <a:gd name="connsiteY9" fmla="*/ 2923611 h 2937329"/>
              <a:gd name="connsiteX10" fmla="*/ 641603 w 1949774"/>
              <a:gd name="connsiteY10" fmla="*/ 2937329 h 2937329"/>
              <a:gd name="connsiteX11" fmla="*/ 261377 w 1949774"/>
              <a:gd name="connsiteY11" fmla="*/ 2937329 h 2937329"/>
              <a:gd name="connsiteX12" fmla="*/ 293126 w 1949774"/>
              <a:gd name="connsiteY12" fmla="*/ 2909994 h 2937329"/>
              <a:gd name="connsiteX13" fmla="*/ 433636 w 1949774"/>
              <a:gd name="connsiteY13" fmla="*/ 2783429 h 2937329"/>
              <a:gd name="connsiteX14" fmla="*/ 633614 w 1949774"/>
              <a:gd name="connsiteY14" fmla="*/ 2548719 h 2937329"/>
              <a:gd name="connsiteX15" fmla="*/ 713605 w 1949774"/>
              <a:gd name="connsiteY15" fmla="*/ 2308746 h 2937329"/>
              <a:gd name="connsiteX16" fmla="*/ 663084 w 1949774"/>
              <a:gd name="connsiteY16" fmla="*/ 2140344 h 2937329"/>
              <a:gd name="connsiteX17" fmla="*/ 507312 w 1949774"/>
              <a:gd name="connsiteY17" fmla="*/ 2079299 h 2937329"/>
              <a:gd name="connsiteX18" fmla="*/ 345225 w 1949774"/>
              <a:gd name="connsiteY18" fmla="*/ 2149817 h 2937329"/>
              <a:gd name="connsiteX19" fmla="*/ 286284 w 1949774"/>
              <a:gd name="connsiteY19" fmla="*/ 2342427 h 2937329"/>
              <a:gd name="connsiteX20" fmla="*/ 1 w 1949774"/>
              <a:gd name="connsiteY20" fmla="*/ 2342427 h 2937329"/>
              <a:gd name="connsiteX21" fmla="*/ 150510 w 1949774"/>
              <a:gd name="connsiteY21" fmla="*/ 1959312 h 2937329"/>
              <a:gd name="connsiteX22" fmla="*/ 511522 w 1949774"/>
              <a:gd name="connsiteY22" fmla="*/ 1828800 h 2937329"/>
              <a:gd name="connsiteX23" fmla="*/ 1744352 w 1949774"/>
              <a:gd name="connsiteY23" fmla="*/ 1826695 h 2937329"/>
              <a:gd name="connsiteX24" fmla="*/ 1886968 w 1949774"/>
              <a:gd name="connsiteY24" fmla="*/ 1840115 h 2937329"/>
              <a:gd name="connsiteX25" fmla="*/ 1949774 w 1949774"/>
              <a:gd name="connsiteY25" fmla="*/ 1861096 h 2937329"/>
              <a:gd name="connsiteX26" fmla="*/ 1949774 w 1949774"/>
              <a:gd name="connsiteY26" fmla="*/ 2836249 h 2937329"/>
              <a:gd name="connsiteX27" fmla="*/ 1942553 w 1949774"/>
              <a:gd name="connsiteY27" fmla="*/ 2816650 h 2937329"/>
              <a:gd name="connsiteX28" fmla="*/ 1893809 w 1949774"/>
              <a:gd name="connsiteY28" fmla="*/ 2765537 h 2937329"/>
              <a:gd name="connsiteX29" fmla="*/ 1645416 w 1949774"/>
              <a:gd name="connsiteY29" fmla="*/ 2710806 h 2937329"/>
              <a:gd name="connsiteX30" fmla="*/ 1584371 w 1949774"/>
              <a:gd name="connsiteY30" fmla="*/ 2710806 h 2937329"/>
              <a:gd name="connsiteX31" fmla="*/ 1584371 w 1949774"/>
              <a:gd name="connsiteY31" fmla="*/ 2468728 h 2937329"/>
              <a:gd name="connsiteX32" fmla="*/ 1645416 w 1949774"/>
              <a:gd name="connsiteY32" fmla="*/ 2468728 h 2937329"/>
              <a:gd name="connsiteX33" fmla="*/ 1944330 w 1949774"/>
              <a:gd name="connsiteY33" fmla="*/ 2268751 h 2937329"/>
              <a:gd name="connsiteX34" fmla="*/ 1890652 w 1949774"/>
              <a:gd name="connsiteY34" fmla="*/ 2127714 h 2937329"/>
              <a:gd name="connsiteX35" fmla="*/ 1735932 w 1949774"/>
              <a:gd name="connsiteY35" fmla="*/ 2077194 h 2937329"/>
              <a:gd name="connsiteX36" fmla="*/ 1583318 w 1949774"/>
              <a:gd name="connsiteY36" fmla="*/ 2130872 h 2937329"/>
              <a:gd name="connsiteX37" fmla="*/ 1521220 w 1949774"/>
              <a:gd name="connsiteY37" fmla="*/ 2266646 h 2937329"/>
              <a:gd name="connsiteX38" fmla="*/ 1232831 w 1949774"/>
              <a:gd name="connsiteY38" fmla="*/ 2266646 h 2937329"/>
              <a:gd name="connsiteX39" fmla="*/ 1381236 w 1949774"/>
              <a:gd name="connsiteY39" fmla="*/ 1941419 h 2937329"/>
              <a:gd name="connsiteX40" fmla="*/ 1744352 w 1949774"/>
              <a:gd name="connsiteY40" fmla="*/ 1826695 h 2937329"/>
              <a:gd name="connsiteX41" fmla="*/ 1796977 w 1949774"/>
              <a:gd name="connsiteY41" fmla="*/ 4210 h 2937329"/>
              <a:gd name="connsiteX42" fmla="*/ 1938738 w 1949774"/>
              <a:gd name="connsiteY42" fmla="*/ 17104 h 2937329"/>
              <a:gd name="connsiteX43" fmla="*/ 1949774 w 1949774"/>
              <a:gd name="connsiteY43" fmla="*/ 20659 h 2937329"/>
              <a:gd name="connsiteX44" fmla="*/ 1949774 w 1949774"/>
              <a:gd name="connsiteY44" fmla="*/ 328210 h 2937329"/>
              <a:gd name="connsiteX45" fmla="*/ 1900387 w 1949774"/>
              <a:gd name="connsiteY45" fmla="*/ 294704 h 2937329"/>
              <a:gd name="connsiteX46" fmla="*/ 1796977 w 1949774"/>
              <a:gd name="connsiteY46" fmla="*/ 277863 h 2937329"/>
              <a:gd name="connsiteX47" fmla="*/ 1619103 w 1949774"/>
              <a:gd name="connsiteY47" fmla="*/ 345224 h 2937329"/>
              <a:gd name="connsiteX48" fmla="*/ 1539112 w 1949774"/>
              <a:gd name="connsiteY48" fmla="*/ 518889 h 2937329"/>
              <a:gd name="connsiteX49" fmla="*/ 1519114 w 1949774"/>
              <a:gd name="connsiteY49" fmla="*/ 780965 h 2937329"/>
              <a:gd name="connsiteX50" fmla="*/ 1538059 w 1949774"/>
              <a:gd name="connsiteY50" fmla="*/ 1049356 h 2937329"/>
              <a:gd name="connsiteX51" fmla="*/ 1618050 w 1949774"/>
              <a:gd name="connsiteY51" fmla="*/ 1224073 h 2937329"/>
              <a:gd name="connsiteX52" fmla="*/ 1796977 w 1949774"/>
              <a:gd name="connsiteY52" fmla="*/ 1290381 h 2937329"/>
              <a:gd name="connsiteX53" fmla="*/ 1900650 w 1949774"/>
              <a:gd name="connsiteY53" fmla="*/ 1273804 h 2937329"/>
              <a:gd name="connsiteX54" fmla="*/ 1949774 w 1949774"/>
              <a:gd name="connsiteY54" fmla="*/ 1241341 h 2937329"/>
              <a:gd name="connsiteX55" fmla="*/ 1949774 w 1949774"/>
              <a:gd name="connsiteY55" fmla="*/ 1547417 h 2937329"/>
              <a:gd name="connsiteX56" fmla="*/ 1938738 w 1949774"/>
              <a:gd name="connsiteY56" fmla="*/ 1551010 h 2937329"/>
              <a:gd name="connsiteX57" fmla="*/ 1796977 w 1949774"/>
              <a:gd name="connsiteY57" fmla="*/ 1564034 h 2937329"/>
              <a:gd name="connsiteX58" fmla="*/ 1360184 w 1949774"/>
              <a:gd name="connsiteY58" fmla="*/ 1355637 h 2937329"/>
              <a:gd name="connsiteX59" fmla="*/ 1228620 w 1949774"/>
              <a:gd name="connsiteY59" fmla="*/ 780965 h 2937329"/>
              <a:gd name="connsiteX60" fmla="*/ 1360184 w 1949774"/>
              <a:gd name="connsiteY60" fmla="*/ 210503 h 2937329"/>
              <a:gd name="connsiteX61" fmla="*/ 1796977 w 1949774"/>
              <a:gd name="connsiteY61" fmla="*/ 4210 h 2937329"/>
              <a:gd name="connsiteX62" fmla="*/ 511521 w 1949774"/>
              <a:gd name="connsiteY62" fmla="*/ 0 h 2937329"/>
              <a:gd name="connsiteX63" fmla="*/ 879901 w 1949774"/>
              <a:gd name="connsiteY63" fmla="*/ 127354 h 2937329"/>
              <a:gd name="connsiteX64" fmla="*/ 1008307 w 1949774"/>
              <a:gd name="connsiteY64" fmla="*/ 463106 h 2937329"/>
              <a:gd name="connsiteX65" fmla="*/ 919896 w 1949774"/>
              <a:gd name="connsiteY65" fmla="*/ 776755 h 2937329"/>
              <a:gd name="connsiteX66" fmla="*/ 717814 w 1949774"/>
              <a:gd name="connsiteY66" fmla="*/ 1036725 h 2937329"/>
              <a:gd name="connsiteX67" fmla="*/ 421005 w 1949774"/>
              <a:gd name="connsiteY67" fmla="*/ 1303011 h 2937329"/>
              <a:gd name="connsiteX68" fmla="*/ 1041988 w 1949774"/>
              <a:gd name="connsiteY68" fmla="*/ 1303011 h 2937329"/>
              <a:gd name="connsiteX69" fmla="*/ 1041988 w 1949774"/>
              <a:gd name="connsiteY69" fmla="*/ 1547194 h 2937329"/>
              <a:gd name="connsiteX70" fmla="*/ 2105 w 1949774"/>
              <a:gd name="connsiteY70" fmla="*/ 1547194 h 2937329"/>
              <a:gd name="connsiteX71" fmla="*/ 2105 w 1949774"/>
              <a:gd name="connsiteY71" fmla="*/ 1328271 h 2937329"/>
              <a:gd name="connsiteX72" fmla="*/ 111566 w 1949774"/>
              <a:gd name="connsiteY72" fmla="*/ 1235650 h 2937329"/>
              <a:gd name="connsiteX73" fmla="*/ 433635 w 1949774"/>
              <a:gd name="connsiteY73" fmla="*/ 954629 h 2937329"/>
              <a:gd name="connsiteX74" fmla="*/ 633613 w 1949774"/>
              <a:gd name="connsiteY74" fmla="*/ 719919 h 2937329"/>
              <a:gd name="connsiteX75" fmla="*/ 713604 w 1949774"/>
              <a:gd name="connsiteY75" fmla="*/ 479946 h 2937329"/>
              <a:gd name="connsiteX76" fmla="*/ 663083 w 1949774"/>
              <a:gd name="connsiteY76" fmla="*/ 311544 h 2937329"/>
              <a:gd name="connsiteX77" fmla="*/ 507311 w 1949774"/>
              <a:gd name="connsiteY77" fmla="*/ 250498 h 2937329"/>
              <a:gd name="connsiteX78" fmla="*/ 345224 w 1949774"/>
              <a:gd name="connsiteY78" fmla="*/ 321016 h 2937329"/>
              <a:gd name="connsiteX79" fmla="*/ 286283 w 1949774"/>
              <a:gd name="connsiteY79" fmla="*/ 513626 h 2937329"/>
              <a:gd name="connsiteX80" fmla="*/ 0 w 1949774"/>
              <a:gd name="connsiteY80" fmla="*/ 513626 h 2937329"/>
              <a:gd name="connsiteX81" fmla="*/ 150509 w 1949774"/>
              <a:gd name="connsiteY81" fmla="*/ 130512 h 2937329"/>
              <a:gd name="connsiteX82" fmla="*/ 511521 w 1949774"/>
              <a:gd name="connsiteY82" fmla="*/ 0 h 2937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949774" h="2937329">
                <a:moveTo>
                  <a:pt x="1211781" y="2933939"/>
                </a:moveTo>
                <a:lnTo>
                  <a:pt x="1498065" y="2933939"/>
                </a:lnTo>
                <a:lnTo>
                  <a:pt x="1498785" y="2937329"/>
                </a:lnTo>
                <a:lnTo>
                  <a:pt x="1212183" y="2937329"/>
                </a:lnTo>
                <a:close/>
                <a:moveTo>
                  <a:pt x="511522" y="1828800"/>
                </a:moveTo>
                <a:cubicBezTo>
                  <a:pt x="671504" y="1828800"/>
                  <a:pt x="794297" y="1871252"/>
                  <a:pt x="879902" y="1956155"/>
                </a:cubicBezTo>
                <a:cubicBezTo>
                  <a:pt x="965506" y="2041057"/>
                  <a:pt x="1008308" y="2152975"/>
                  <a:pt x="1008308" y="2291906"/>
                </a:cubicBezTo>
                <a:cubicBezTo>
                  <a:pt x="1008308" y="2401367"/>
                  <a:pt x="978838" y="2505917"/>
                  <a:pt x="919897" y="2605555"/>
                </a:cubicBezTo>
                <a:cubicBezTo>
                  <a:pt x="860956" y="2705193"/>
                  <a:pt x="793596" y="2791849"/>
                  <a:pt x="717815" y="2865525"/>
                </a:cubicBezTo>
                <a:cubicBezTo>
                  <a:pt x="698870" y="2883944"/>
                  <a:pt x="678477" y="2903306"/>
                  <a:pt x="656638" y="2923611"/>
                </a:cubicBezTo>
                <a:lnTo>
                  <a:pt x="641603" y="2937329"/>
                </a:lnTo>
                <a:lnTo>
                  <a:pt x="261377" y="2937329"/>
                </a:lnTo>
                <a:lnTo>
                  <a:pt x="293126" y="2909994"/>
                </a:lnTo>
                <a:cubicBezTo>
                  <a:pt x="346804" y="2863157"/>
                  <a:pt x="393641" y="2820969"/>
                  <a:pt x="433636" y="2783429"/>
                </a:cubicBezTo>
                <a:cubicBezTo>
                  <a:pt x="513627" y="2708350"/>
                  <a:pt x="580286" y="2630113"/>
                  <a:pt x="633614" y="2548719"/>
                </a:cubicBezTo>
                <a:cubicBezTo>
                  <a:pt x="686941" y="2467325"/>
                  <a:pt x="713605" y="2387334"/>
                  <a:pt x="713605" y="2308746"/>
                </a:cubicBezTo>
                <a:cubicBezTo>
                  <a:pt x="713605" y="2237175"/>
                  <a:pt x="696764" y="2181041"/>
                  <a:pt x="663084" y="2140344"/>
                </a:cubicBezTo>
                <a:cubicBezTo>
                  <a:pt x="629404" y="2099647"/>
                  <a:pt x="577480" y="2079299"/>
                  <a:pt x="507312" y="2079299"/>
                </a:cubicBezTo>
                <a:cubicBezTo>
                  <a:pt x="437145" y="2079299"/>
                  <a:pt x="383116" y="2102805"/>
                  <a:pt x="345225" y="2149817"/>
                </a:cubicBezTo>
                <a:cubicBezTo>
                  <a:pt x="307335" y="2196829"/>
                  <a:pt x="287688" y="2261032"/>
                  <a:pt x="286284" y="2342427"/>
                </a:cubicBezTo>
                <a:lnTo>
                  <a:pt x="1" y="2342427"/>
                </a:lnTo>
                <a:cubicBezTo>
                  <a:pt x="5615" y="2174025"/>
                  <a:pt x="55784" y="2046320"/>
                  <a:pt x="150510" y="1959312"/>
                </a:cubicBezTo>
                <a:cubicBezTo>
                  <a:pt x="245237" y="1872304"/>
                  <a:pt x="365574" y="1828800"/>
                  <a:pt x="511522" y="1828800"/>
                </a:cubicBezTo>
                <a:close/>
                <a:moveTo>
                  <a:pt x="1744352" y="1826695"/>
                </a:moveTo>
                <a:cubicBezTo>
                  <a:pt x="1795575" y="1826695"/>
                  <a:pt x="1843113" y="1831169"/>
                  <a:pt x="1886968" y="1840115"/>
                </a:cubicBezTo>
                <a:lnTo>
                  <a:pt x="1949774" y="1861096"/>
                </a:lnTo>
                <a:lnTo>
                  <a:pt x="1949774" y="2836249"/>
                </a:lnTo>
                <a:lnTo>
                  <a:pt x="1942553" y="2816650"/>
                </a:lnTo>
                <a:cubicBezTo>
                  <a:pt x="1930055" y="2796258"/>
                  <a:pt x="1913807" y="2779220"/>
                  <a:pt x="1893809" y="2765537"/>
                </a:cubicBezTo>
                <a:cubicBezTo>
                  <a:pt x="1840482" y="2729050"/>
                  <a:pt x="1757684" y="2710806"/>
                  <a:pt x="1645416" y="2710806"/>
                </a:cubicBezTo>
                <a:lnTo>
                  <a:pt x="1584371" y="2710806"/>
                </a:lnTo>
                <a:lnTo>
                  <a:pt x="1584371" y="2468728"/>
                </a:lnTo>
                <a:lnTo>
                  <a:pt x="1645416" y="2468728"/>
                </a:lnTo>
                <a:cubicBezTo>
                  <a:pt x="1844692" y="2468728"/>
                  <a:pt x="1944330" y="2402069"/>
                  <a:pt x="1944330" y="2268751"/>
                </a:cubicBezTo>
                <a:cubicBezTo>
                  <a:pt x="1944330" y="2208407"/>
                  <a:pt x="1926437" y="2161395"/>
                  <a:pt x="1890652" y="2127714"/>
                </a:cubicBezTo>
                <a:cubicBezTo>
                  <a:pt x="1854866" y="2094034"/>
                  <a:pt x="1803293" y="2077194"/>
                  <a:pt x="1735932" y="2077194"/>
                </a:cubicBezTo>
                <a:cubicBezTo>
                  <a:pt x="1669975" y="2077194"/>
                  <a:pt x="1619104" y="2095086"/>
                  <a:pt x="1583318" y="2130872"/>
                </a:cubicBezTo>
                <a:cubicBezTo>
                  <a:pt x="1547533" y="2166657"/>
                  <a:pt x="1526833" y="2211915"/>
                  <a:pt x="1521220" y="2266646"/>
                </a:cubicBezTo>
                <a:lnTo>
                  <a:pt x="1232831" y="2266646"/>
                </a:lnTo>
                <a:cubicBezTo>
                  <a:pt x="1239848" y="2126311"/>
                  <a:pt x="1289316" y="2017902"/>
                  <a:pt x="1381236" y="1941419"/>
                </a:cubicBezTo>
                <a:cubicBezTo>
                  <a:pt x="1473155" y="1864936"/>
                  <a:pt x="1594194" y="1826695"/>
                  <a:pt x="1744352" y="1826695"/>
                </a:cubicBezTo>
                <a:close/>
                <a:moveTo>
                  <a:pt x="1796977" y="4210"/>
                </a:moveTo>
                <a:cubicBezTo>
                  <a:pt x="1847849" y="4210"/>
                  <a:pt x="1895102" y="8508"/>
                  <a:pt x="1938738" y="17104"/>
                </a:cubicBezTo>
                <a:lnTo>
                  <a:pt x="1949774" y="20659"/>
                </a:lnTo>
                <a:lnTo>
                  <a:pt x="1949774" y="328210"/>
                </a:lnTo>
                <a:lnTo>
                  <a:pt x="1900387" y="294704"/>
                </a:lnTo>
                <a:cubicBezTo>
                  <a:pt x="1870741" y="283477"/>
                  <a:pt x="1836271" y="277863"/>
                  <a:pt x="1796977" y="277863"/>
                </a:cubicBezTo>
                <a:cubicBezTo>
                  <a:pt x="1718390" y="277863"/>
                  <a:pt x="1659098" y="300317"/>
                  <a:pt x="1619103" y="345224"/>
                </a:cubicBezTo>
                <a:cubicBezTo>
                  <a:pt x="1579107" y="390131"/>
                  <a:pt x="1552443" y="448020"/>
                  <a:pt x="1539112" y="518889"/>
                </a:cubicBezTo>
                <a:cubicBezTo>
                  <a:pt x="1525780" y="589758"/>
                  <a:pt x="1519114" y="677117"/>
                  <a:pt x="1519114" y="780965"/>
                </a:cubicBezTo>
                <a:cubicBezTo>
                  <a:pt x="1519114" y="887619"/>
                  <a:pt x="1525429" y="977083"/>
                  <a:pt x="1538059" y="1049356"/>
                </a:cubicBezTo>
                <a:cubicBezTo>
                  <a:pt x="1550689" y="1121628"/>
                  <a:pt x="1577353" y="1179867"/>
                  <a:pt x="1618050" y="1224073"/>
                </a:cubicBezTo>
                <a:cubicBezTo>
                  <a:pt x="1658747" y="1268278"/>
                  <a:pt x="1718389" y="1290381"/>
                  <a:pt x="1796977" y="1290381"/>
                </a:cubicBezTo>
                <a:cubicBezTo>
                  <a:pt x="1836271" y="1290381"/>
                  <a:pt x="1870829" y="1284856"/>
                  <a:pt x="1900650" y="1273804"/>
                </a:cubicBezTo>
                <a:lnTo>
                  <a:pt x="1949774" y="1241341"/>
                </a:lnTo>
                <a:lnTo>
                  <a:pt x="1949774" y="1547417"/>
                </a:lnTo>
                <a:lnTo>
                  <a:pt x="1938738" y="1551010"/>
                </a:lnTo>
                <a:cubicBezTo>
                  <a:pt x="1895102" y="1559693"/>
                  <a:pt x="1847849" y="1564034"/>
                  <a:pt x="1796977" y="1564034"/>
                </a:cubicBezTo>
                <a:cubicBezTo>
                  <a:pt x="1593491" y="1564034"/>
                  <a:pt x="1447894" y="1494568"/>
                  <a:pt x="1360184" y="1355637"/>
                </a:cubicBezTo>
                <a:cubicBezTo>
                  <a:pt x="1272475" y="1216705"/>
                  <a:pt x="1228620" y="1025148"/>
                  <a:pt x="1228620" y="780965"/>
                </a:cubicBezTo>
                <a:cubicBezTo>
                  <a:pt x="1228620" y="538185"/>
                  <a:pt x="1272475" y="348031"/>
                  <a:pt x="1360184" y="210503"/>
                </a:cubicBezTo>
                <a:cubicBezTo>
                  <a:pt x="1447894" y="72975"/>
                  <a:pt x="1593491" y="4210"/>
                  <a:pt x="1796977" y="4210"/>
                </a:cubicBezTo>
                <a:close/>
                <a:moveTo>
                  <a:pt x="511521" y="0"/>
                </a:moveTo>
                <a:cubicBezTo>
                  <a:pt x="671503" y="0"/>
                  <a:pt x="794296" y="42452"/>
                  <a:pt x="879901" y="127354"/>
                </a:cubicBezTo>
                <a:cubicBezTo>
                  <a:pt x="965505" y="212257"/>
                  <a:pt x="1008307" y="324174"/>
                  <a:pt x="1008307" y="463106"/>
                </a:cubicBezTo>
                <a:cubicBezTo>
                  <a:pt x="1008307" y="572567"/>
                  <a:pt x="978837" y="677117"/>
                  <a:pt x="919896" y="776755"/>
                </a:cubicBezTo>
                <a:cubicBezTo>
                  <a:pt x="860955" y="876393"/>
                  <a:pt x="793595" y="963049"/>
                  <a:pt x="717814" y="1036725"/>
                </a:cubicBezTo>
                <a:cubicBezTo>
                  <a:pt x="642033" y="1110401"/>
                  <a:pt x="543097" y="1199163"/>
                  <a:pt x="421005" y="1303011"/>
                </a:cubicBezTo>
                <a:lnTo>
                  <a:pt x="1041988" y="1303011"/>
                </a:lnTo>
                <a:lnTo>
                  <a:pt x="1041988" y="1547194"/>
                </a:lnTo>
                <a:lnTo>
                  <a:pt x="2105" y="1547194"/>
                </a:lnTo>
                <a:lnTo>
                  <a:pt x="2105" y="1328271"/>
                </a:lnTo>
                <a:lnTo>
                  <a:pt x="111566" y="1235650"/>
                </a:lnTo>
                <a:cubicBezTo>
                  <a:pt x="246288" y="1123382"/>
                  <a:pt x="353644" y="1029709"/>
                  <a:pt x="433635" y="954629"/>
                </a:cubicBezTo>
                <a:cubicBezTo>
                  <a:pt x="513626" y="879550"/>
                  <a:pt x="580285" y="801313"/>
                  <a:pt x="633613" y="719919"/>
                </a:cubicBezTo>
                <a:cubicBezTo>
                  <a:pt x="686940" y="638525"/>
                  <a:pt x="713604" y="558534"/>
                  <a:pt x="713604" y="479946"/>
                </a:cubicBezTo>
                <a:cubicBezTo>
                  <a:pt x="713604" y="408375"/>
                  <a:pt x="696763" y="352241"/>
                  <a:pt x="663083" y="311544"/>
                </a:cubicBezTo>
                <a:cubicBezTo>
                  <a:pt x="629403" y="270847"/>
                  <a:pt x="577479" y="250498"/>
                  <a:pt x="507311" y="250498"/>
                </a:cubicBezTo>
                <a:cubicBezTo>
                  <a:pt x="437144" y="250498"/>
                  <a:pt x="383115" y="274004"/>
                  <a:pt x="345224" y="321016"/>
                </a:cubicBezTo>
                <a:cubicBezTo>
                  <a:pt x="307334" y="368029"/>
                  <a:pt x="287687" y="432232"/>
                  <a:pt x="286283" y="513626"/>
                </a:cubicBezTo>
                <a:lnTo>
                  <a:pt x="0" y="513626"/>
                </a:lnTo>
                <a:cubicBezTo>
                  <a:pt x="5614" y="345224"/>
                  <a:pt x="55783" y="217519"/>
                  <a:pt x="150509" y="130512"/>
                </a:cubicBezTo>
                <a:cubicBezTo>
                  <a:pt x="245236" y="43504"/>
                  <a:pt x="365573" y="0"/>
                  <a:pt x="511521" y="0"/>
                </a:cubicBezTo>
                <a:close/>
              </a:path>
            </a:pathLst>
          </a:custGeom>
          <a:solidFill>
            <a:schemeClr val="accent6">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7" name="Oval 26">
            <a:extLst>
              <a:ext uri="{FF2B5EF4-FFF2-40B4-BE49-F238E27FC236}">
                <a16:creationId xmlns:a16="http://schemas.microsoft.com/office/drawing/2014/main" id="{CC1E2C99-420F-601B-138E-6975D1D294BC}"/>
              </a:ext>
            </a:extLst>
          </p:cNvPr>
          <p:cNvSpPr/>
          <p:nvPr/>
        </p:nvSpPr>
        <p:spPr>
          <a:xfrm>
            <a:off x="619658" y="2547315"/>
            <a:ext cx="3539515" cy="3539515"/>
          </a:xfrm>
          <a:prstGeom prst="ellipse">
            <a:avLst/>
          </a:prstGeom>
          <a:ln/>
        </p:spPr>
        <p:style>
          <a:lnRef idx="0">
            <a:schemeClr val="accent5"/>
          </a:lnRef>
          <a:fillRef idx="3">
            <a:schemeClr val="accent5"/>
          </a:fillRef>
          <a:effectRef idx="3">
            <a:schemeClr val="accent5"/>
          </a:effectRef>
          <a:fontRef idx="minor">
            <a:schemeClr val="lt1"/>
          </a:fontRef>
        </p:style>
        <p:txBody>
          <a:bodyPr wrap="square" rtlCol="0" anchor="ctr">
            <a:noAutofit/>
          </a:bodyPr>
          <a:lstStyle/>
          <a:p>
            <a:pPr algn="ctr"/>
            <a:endParaRPr lang="id-ID" dirty="0"/>
          </a:p>
        </p:txBody>
      </p:sp>
      <p:sp>
        <p:nvSpPr>
          <p:cNvPr id="29" name="Oval 28">
            <a:extLst>
              <a:ext uri="{FF2B5EF4-FFF2-40B4-BE49-F238E27FC236}">
                <a16:creationId xmlns:a16="http://schemas.microsoft.com/office/drawing/2014/main" id="{ED78BE9C-802B-85A3-D1AA-7A827D5B2289}"/>
              </a:ext>
            </a:extLst>
          </p:cNvPr>
          <p:cNvSpPr/>
          <p:nvPr/>
        </p:nvSpPr>
        <p:spPr>
          <a:xfrm>
            <a:off x="8062949" y="2547315"/>
            <a:ext cx="3539515" cy="3539515"/>
          </a:xfrm>
          <a:prstGeom prst="ellipse">
            <a:avLst/>
          </a:prstGeom>
          <a:ln/>
        </p:spPr>
        <p:style>
          <a:lnRef idx="0">
            <a:schemeClr val="accent5"/>
          </a:lnRef>
          <a:fillRef idx="3">
            <a:schemeClr val="accent5"/>
          </a:fillRef>
          <a:effectRef idx="3">
            <a:schemeClr val="accent5"/>
          </a:effectRef>
          <a:fontRef idx="minor">
            <a:schemeClr val="lt1"/>
          </a:fontRef>
        </p:style>
        <p:txBody>
          <a:bodyPr wrap="square" rtlCol="0" anchor="ctr">
            <a:noAutofit/>
          </a:bodyPr>
          <a:lstStyle/>
          <a:p>
            <a:pPr algn="ctr"/>
            <a:endParaRPr lang="id-ID"/>
          </a:p>
        </p:txBody>
      </p:sp>
      <p:sp>
        <p:nvSpPr>
          <p:cNvPr id="33" name="TextBox 22">
            <a:extLst>
              <a:ext uri="{FF2B5EF4-FFF2-40B4-BE49-F238E27FC236}">
                <a16:creationId xmlns:a16="http://schemas.microsoft.com/office/drawing/2014/main" id="{686ED859-CAC7-7965-B87A-FAE2A21234E4}"/>
              </a:ext>
            </a:extLst>
          </p:cNvPr>
          <p:cNvSpPr txBox="1"/>
          <p:nvPr/>
        </p:nvSpPr>
        <p:spPr>
          <a:xfrm>
            <a:off x="1027061" y="3884487"/>
            <a:ext cx="2724708" cy="1224694"/>
          </a:xfrm>
          <a:prstGeom prst="rect">
            <a:avLst/>
          </a:prstGeom>
          <a:noFill/>
        </p:spPr>
        <p:txBody>
          <a:bodyPr wrap="square">
            <a:spAutoFit/>
          </a:bodyPr>
          <a:lstStyle/>
          <a:p>
            <a:pPr algn="ctr">
              <a:lnSpc>
                <a:spcPct val="150000"/>
              </a:lnSpc>
            </a:pPr>
            <a:r>
              <a:rPr lang="en-US" sz="1000" dirty="0">
                <a:solidFill>
                  <a:schemeClr val="accent6"/>
                </a:solidFill>
                <a:ea typeface="Open Sans" panose="020B0606030504020204" pitchFamily="34" charset="0"/>
                <a:cs typeface="Open Sans" panose="020B0606030504020204" pitchFamily="34" charset="0"/>
              </a:rPr>
              <a:t>Change password </a:t>
            </a:r>
            <a:r>
              <a:rPr lang="en-US" sz="1000" dirty="0" err="1">
                <a:solidFill>
                  <a:schemeClr val="accent6"/>
                </a:solidFill>
                <a:ea typeface="Open Sans" panose="020B0606030504020204" pitchFamily="34" charset="0"/>
                <a:cs typeface="Open Sans" panose="020B0606030504020204" pitchFamily="34" charset="0"/>
              </a:rPr>
              <a:t>Authuntication</a:t>
            </a:r>
            <a:r>
              <a:rPr lang="en-US" sz="1000" dirty="0">
                <a:solidFill>
                  <a:schemeClr val="accent6"/>
                </a:solidFill>
                <a:ea typeface="Open Sans" panose="020B0606030504020204" pitchFamily="34" charset="0"/>
                <a:cs typeface="Open Sans" panose="020B0606030504020204" pitchFamily="34" charset="0"/>
              </a:rPr>
              <a:t> in all the server from no to yes. Generate </a:t>
            </a:r>
            <a:r>
              <a:rPr lang="en-US" sz="1000" dirty="0" err="1">
                <a:solidFill>
                  <a:schemeClr val="accent6"/>
                </a:solidFill>
                <a:ea typeface="Open Sans" panose="020B0606030504020204" pitchFamily="34" charset="0"/>
                <a:cs typeface="Open Sans" panose="020B0606030504020204" pitchFamily="34" charset="0"/>
              </a:rPr>
              <a:t>ssh</a:t>
            </a:r>
            <a:r>
              <a:rPr lang="en-US" sz="1000" dirty="0">
                <a:solidFill>
                  <a:schemeClr val="accent6"/>
                </a:solidFill>
                <a:ea typeface="Open Sans" panose="020B0606030504020204" pitchFamily="34" charset="0"/>
                <a:cs typeface="Open Sans" panose="020B0606030504020204" pitchFamily="34" charset="0"/>
              </a:rPr>
              <a:t> key in master instances by using </a:t>
            </a:r>
            <a:r>
              <a:rPr lang="en-US" sz="1000" dirty="0" err="1">
                <a:solidFill>
                  <a:schemeClr val="accent6"/>
                </a:solidFill>
                <a:ea typeface="Open Sans" panose="020B0606030504020204" pitchFamily="34" charset="0"/>
                <a:cs typeface="Open Sans" panose="020B0606030504020204" pitchFamily="34" charset="0"/>
              </a:rPr>
              <a:t>ssh</a:t>
            </a:r>
            <a:r>
              <a:rPr lang="en-US" sz="1000" dirty="0">
                <a:solidFill>
                  <a:schemeClr val="accent6"/>
                </a:solidFill>
                <a:ea typeface="Open Sans" panose="020B0606030504020204" pitchFamily="34" charset="0"/>
                <a:cs typeface="Open Sans" panose="020B0606030504020204" pitchFamily="34" charset="0"/>
              </a:rPr>
              <a:t>-keygen. Copy the created </a:t>
            </a:r>
            <a:r>
              <a:rPr lang="en-US" sz="1000" dirty="0" err="1">
                <a:solidFill>
                  <a:schemeClr val="accent6"/>
                </a:solidFill>
                <a:ea typeface="Open Sans" panose="020B0606030504020204" pitchFamily="34" charset="0"/>
                <a:cs typeface="Open Sans" panose="020B0606030504020204" pitchFamily="34" charset="0"/>
              </a:rPr>
              <a:t>ssh</a:t>
            </a:r>
            <a:r>
              <a:rPr lang="en-US" sz="1000" dirty="0">
                <a:solidFill>
                  <a:schemeClr val="accent6"/>
                </a:solidFill>
                <a:ea typeface="Open Sans" panose="020B0606030504020204" pitchFamily="34" charset="0"/>
                <a:cs typeface="Open Sans" panose="020B0606030504020204" pitchFamily="34" charset="0"/>
              </a:rPr>
              <a:t> key into the slaves by using </a:t>
            </a:r>
            <a:r>
              <a:rPr lang="en-US" sz="1000" dirty="0" err="1">
                <a:solidFill>
                  <a:schemeClr val="accent6"/>
                </a:solidFill>
                <a:ea typeface="Open Sans" panose="020B0606030504020204" pitchFamily="34" charset="0"/>
                <a:cs typeface="Open Sans" panose="020B0606030504020204" pitchFamily="34" charset="0"/>
              </a:rPr>
              <a:t>ssh</a:t>
            </a:r>
            <a:r>
              <a:rPr lang="en-US" sz="1000" dirty="0">
                <a:solidFill>
                  <a:schemeClr val="accent6"/>
                </a:solidFill>
                <a:ea typeface="Open Sans" panose="020B0606030504020204" pitchFamily="34" charset="0"/>
                <a:cs typeface="Open Sans" panose="020B0606030504020204" pitchFamily="34" charset="0"/>
              </a:rPr>
              <a:t>-copy-</a:t>
            </a:r>
            <a:r>
              <a:rPr lang="en-US" sz="1000" dirty="0" err="1">
                <a:solidFill>
                  <a:schemeClr val="accent6"/>
                </a:solidFill>
                <a:ea typeface="Open Sans" panose="020B0606030504020204" pitchFamily="34" charset="0"/>
                <a:cs typeface="Open Sans" panose="020B0606030504020204" pitchFamily="34" charset="0"/>
              </a:rPr>
              <a:t>ip</a:t>
            </a:r>
            <a:endParaRPr lang="id-ID" sz="1000" dirty="0">
              <a:solidFill>
                <a:schemeClr val="accent6"/>
              </a:solidFill>
              <a:ea typeface="Times New Roman" panose="02020603050405020304" pitchFamily="18" charset="0"/>
            </a:endParaRPr>
          </a:p>
        </p:txBody>
      </p:sp>
      <p:sp>
        <p:nvSpPr>
          <p:cNvPr id="34" name="TextBox 21">
            <a:extLst>
              <a:ext uri="{FF2B5EF4-FFF2-40B4-BE49-F238E27FC236}">
                <a16:creationId xmlns:a16="http://schemas.microsoft.com/office/drawing/2014/main" id="{D0BF1449-7379-34A2-E919-FD0ADFA744D8}"/>
              </a:ext>
            </a:extLst>
          </p:cNvPr>
          <p:cNvSpPr txBox="1"/>
          <p:nvPr/>
        </p:nvSpPr>
        <p:spPr>
          <a:xfrm>
            <a:off x="1768930" y="3213026"/>
            <a:ext cx="1240970" cy="646331"/>
          </a:xfrm>
          <a:prstGeom prst="rect">
            <a:avLst/>
          </a:prstGeom>
          <a:noFill/>
        </p:spPr>
        <p:txBody>
          <a:bodyPr wrap="square" rtlCol="0">
            <a:spAutoFit/>
          </a:bodyPr>
          <a:lstStyle/>
          <a:p>
            <a:pPr algn="ctr"/>
            <a:r>
              <a:rPr lang="en-US" sz="3600" dirty="0">
                <a:solidFill>
                  <a:schemeClr val="accent1"/>
                </a:solidFill>
                <a:latin typeface="+mj-lt"/>
              </a:rPr>
              <a:t>04.</a:t>
            </a:r>
            <a:endParaRPr lang="en-ID" sz="3600" dirty="0">
              <a:solidFill>
                <a:schemeClr val="accent1"/>
              </a:solidFill>
              <a:latin typeface="+mj-lt"/>
            </a:endParaRPr>
          </a:p>
        </p:txBody>
      </p:sp>
      <p:sp>
        <p:nvSpPr>
          <p:cNvPr id="39" name="TextBox 22">
            <a:extLst>
              <a:ext uri="{FF2B5EF4-FFF2-40B4-BE49-F238E27FC236}">
                <a16:creationId xmlns:a16="http://schemas.microsoft.com/office/drawing/2014/main" id="{5884FBDF-3F2E-DD67-9481-9BE2CCC493AB}"/>
              </a:ext>
            </a:extLst>
          </p:cNvPr>
          <p:cNvSpPr txBox="1"/>
          <p:nvPr/>
        </p:nvSpPr>
        <p:spPr>
          <a:xfrm>
            <a:off x="4733646" y="3859357"/>
            <a:ext cx="2724708" cy="1224694"/>
          </a:xfrm>
          <a:prstGeom prst="rect">
            <a:avLst/>
          </a:prstGeom>
          <a:noFill/>
        </p:spPr>
        <p:txBody>
          <a:bodyPr wrap="square">
            <a:spAutoFit/>
          </a:bodyPr>
          <a:lstStyle/>
          <a:p>
            <a:pPr algn="ctr">
              <a:lnSpc>
                <a:spcPct val="150000"/>
              </a:lnSpc>
            </a:pPr>
            <a:r>
              <a:rPr lang="en-US" sz="1000" dirty="0">
                <a:solidFill>
                  <a:srgbClr val="282937"/>
                </a:solidFill>
                <a:ea typeface="Open Sans" panose="020B0606030504020204" pitchFamily="34" charset="0"/>
                <a:cs typeface="Open Sans" panose="020B0606030504020204" pitchFamily="34" charset="0"/>
              </a:rPr>
              <a:t>clone a website repo from </a:t>
            </a:r>
            <a:r>
              <a:rPr lang="en-US" sz="1000" dirty="0" err="1">
                <a:solidFill>
                  <a:srgbClr val="282937"/>
                </a:solidFill>
                <a:ea typeface="Open Sans" panose="020B0606030504020204" pitchFamily="34" charset="0"/>
                <a:cs typeface="Open Sans" panose="020B0606030504020204" pitchFamily="34" charset="0"/>
              </a:rPr>
              <a:t>github</a:t>
            </a:r>
            <a:r>
              <a:rPr lang="en-US" sz="1000" dirty="0">
                <a:solidFill>
                  <a:srgbClr val="282937"/>
                </a:solidFill>
                <a:ea typeface="Open Sans" panose="020B0606030504020204" pitchFamily="34" charset="0"/>
                <a:cs typeface="Open Sans" panose="020B0606030504020204" pitchFamily="34" charset="0"/>
              </a:rPr>
              <a:t> into master. create a </a:t>
            </a:r>
            <a:r>
              <a:rPr lang="en-US" sz="1000" dirty="0" err="1">
                <a:solidFill>
                  <a:srgbClr val="282937"/>
                </a:solidFill>
                <a:ea typeface="Open Sans" panose="020B0606030504020204" pitchFamily="34" charset="0"/>
                <a:cs typeface="Open Sans" panose="020B0606030504020204" pitchFamily="34" charset="0"/>
              </a:rPr>
              <a:t>yaml</a:t>
            </a:r>
            <a:r>
              <a:rPr lang="en-US" sz="1000" dirty="0">
                <a:solidFill>
                  <a:srgbClr val="282937"/>
                </a:solidFill>
                <a:ea typeface="Open Sans" panose="020B0606030504020204" pitchFamily="34" charset="0"/>
                <a:cs typeface="Open Sans" panose="020B0606030504020204" pitchFamily="34" charset="0"/>
              </a:rPr>
              <a:t> file where the </a:t>
            </a:r>
            <a:r>
              <a:rPr lang="en-US" sz="1000" dirty="0" err="1">
                <a:solidFill>
                  <a:srgbClr val="282937"/>
                </a:solidFill>
                <a:ea typeface="Open Sans" panose="020B0606030504020204" pitchFamily="34" charset="0"/>
                <a:cs typeface="Open Sans" panose="020B0606030504020204" pitchFamily="34" charset="0"/>
              </a:rPr>
              <a:t>yaml</a:t>
            </a:r>
            <a:r>
              <a:rPr lang="en-US" sz="1000" dirty="0">
                <a:solidFill>
                  <a:srgbClr val="282937"/>
                </a:solidFill>
                <a:ea typeface="Open Sans" panose="020B0606030504020204" pitchFamily="34" charset="0"/>
                <a:cs typeface="Open Sans" panose="020B0606030504020204" pitchFamily="34" charset="0"/>
              </a:rPr>
              <a:t> file contains plays.. create a play for installing any webserver and other for coping our website into webserver</a:t>
            </a:r>
            <a:endParaRPr lang="id-ID" sz="1000" dirty="0">
              <a:solidFill>
                <a:srgbClr val="282937"/>
              </a:solidFill>
              <a:ea typeface="Times New Roman" panose="02020603050405020304" pitchFamily="18" charset="0"/>
            </a:endParaRPr>
          </a:p>
        </p:txBody>
      </p:sp>
      <p:sp>
        <p:nvSpPr>
          <p:cNvPr id="40" name="TextBox 21">
            <a:extLst>
              <a:ext uri="{FF2B5EF4-FFF2-40B4-BE49-F238E27FC236}">
                <a16:creationId xmlns:a16="http://schemas.microsoft.com/office/drawing/2014/main" id="{AD5FEDA6-C56A-CA32-8E98-9F9CACAF8AA1}"/>
              </a:ext>
            </a:extLst>
          </p:cNvPr>
          <p:cNvSpPr txBox="1"/>
          <p:nvPr/>
        </p:nvSpPr>
        <p:spPr>
          <a:xfrm>
            <a:off x="5490576" y="3213026"/>
            <a:ext cx="1240970" cy="646331"/>
          </a:xfrm>
          <a:prstGeom prst="rect">
            <a:avLst/>
          </a:prstGeom>
          <a:noFill/>
        </p:spPr>
        <p:txBody>
          <a:bodyPr wrap="square" rtlCol="0">
            <a:spAutoFit/>
          </a:bodyPr>
          <a:lstStyle/>
          <a:p>
            <a:pPr algn="ctr"/>
            <a:r>
              <a:rPr lang="en-US" sz="3600" dirty="0">
                <a:solidFill>
                  <a:srgbClr val="282937"/>
                </a:solidFill>
                <a:latin typeface="+mj-lt"/>
              </a:rPr>
              <a:t>05.</a:t>
            </a:r>
            <a:endParaRPr lang="en-ID" sz="3600" dirty="0">
              <a:solidFill>
                <a:srgbClr val="282937"/>
              </a:solidFill>
              <a:latin typeface="+mj-lt"/>
            </a:endParaRPr>
          </a:p>
        </p:txBody>
      </p:sp>
      <p:sp>
        <p:nvSpPr>
          <p:cNvPr id="44" name="TextBox 22">
            <a:extLst>
              <a:ext uri="{FF2B5EF4-FFF2-40B4-BE49-F238E27FC236}">
                <a16:creationId xmlns:a16="http://schemas.microsoft.com/office/drawing/2014/main" id="{83724173-4074-142D-DE59-81D1E8D3A6A6}"/>
              </a:ext>
            </a:extLst>
          </p:cNvPr>
          <p:cNvSpPr txBox="1"/>
          <p:nvPr/>
        </p:nvSpPr>
        <p:spPr>
          <a:xfrm>
            <a:off x="8470352" y="3956400"/>
            <a:ext cx="2724708" cy="993862"/>
          </a:xfrm>
          <a:prstGeom prst="rect">
            <a:avLst/>
          </a:prstGeom>
          <a:noFill/>
        </p:spPr>
        <p:txBody>
          <a:bodyPr wrap="square">
            <a:spAutoFit/>
          </a:bodyPr>
          <a:lstStyle/>
          <a:p>
            <a:pPr algn="ctr">
              <a:lnSpc>
                <a:spcPct val="150000"/>
              </a:lnSpc>
            </a:pPr>
            <a:r>
              <a:rPr lang="en-US" sz="1000" dirty="0">
                <a:solidFill>
                  <a:schemeClr val="accent6"/>
                </a:solidFill>
                <a:ea typeface="Open Sans" panose="020B0606030504020204" pitchFamily="34" charset="0"/>
                <a:cs typeface="Open Sans" panose="020B0606030504020204" pitchFamily="34" charset="0"/>
              </a:rPr>
              <a:t> Run The </a:t>
            </a:r>
            <a:r>
              <a:rPr lang="en-US" sz="1000" dirty="0" err="1">
                <a:solidFill>
                  <a:schemeClr val="accent6"/>
                </a:solidFill>
                <a:ea typeface="Open Sans" panose="020B0606030504020204" pitchFamily="34" charset="0"/>
                <a:cs typeface="Open Sans" panose="020B0606030504020204" pitchFamily="34" charset="0"/>
              </a:rPr>
              <a:t>yaml</a:t>
            </a:r>
            <a:r>
              <a:rPr lang="en-US" sz="1000" dirty="0">
                <a:solidFill>
                  <a:schemeClr val="accent6"/>
                </a:solidFill>
                <a:ea typeface="Open Sans" panose="020B0606030504020204" pitchFamily="34" charset="0"/>
                <a:cs typeface="Open Sans" panose="020B0606030504020204" pitchFamily="34" charset="0"/>
              </a:rPr>
              <a:t> file (ansible-playbook </a:t>
            </a:r>
            <a:r>
              <a:rPr lang="en-US" sz="1000" dirty="0" err="1">
                <a:solidFill>
                  <a:schemeClr val="accent6"/>
                </a:solidFill>
                <a:ea typeface="Open Sans" panose="020B0606030504020204" pitchFamily="34" charset="0"/>
                <a:cs typeface="Open Sans" panose="020B0606030504020204" pitchFamily="34" charset="0"/>
              </a:rPr>
              <a:t>filename.yml</a:t>
            </a:r>
            <a:r>
              <a:rPr lang="en-US" sz="1000" dirty="0">
                <a:solidFill>
                  <a:schemeClr val="accent6"/>
                </a:solidFill>
                <a:ea typeface="Open Sans" panose="020B0606030504020204" pitchFamily="34" charset="0"/>
                <a:cs typeface="Open Sans" panose="020B0606030504020204" pitchFamily="34" charset="0"/>
              </a:rPr>
              <a:t>). Now we Can Access the </a:t>
            </a:r>
            <a:r>
              <a:rPr lang="en-US" sz="1000" dirty="0" err="1">
                <a:solidFill>
                  <a:schemeClr val="accent6"/>
                </a:solidFill>
                <a:ea typeface="Open Sans" panose="020B0606030504020204" pitchFamily="34" charset="0"/>
                <a:cs typeface="Open Sans" panose="020B0606030504020204" pitchFamily="34" charset="0"/>
              </a:rPr>
              <a:t>webiste</a:t>
            </a:r>
            <a:r>
              <a:rPr lang="en-US" sz="1000" dirty="0">
                <a:solidFill>
                  <a:schemeClr val="accent6"/>
                </a:solidFill>
                <a:ea typeface="Open Sans" panose="020B0606030504020204" pitchFamily="34" charset="0"/>
                <a:cs typeface="Open Sans" panose="020B0606030504020204" pitchFamily="34" charset="0"/>
              </a:rPr>
              <a:t> by using our slaves instance public </a:t>
            </a:r>
            <a:r>
              <a:rPr lang="en-US" sz="1000" dirty="0" err="1">
                <a:solidFill>
                  <a:schemeClr val="accent6"/>
                </a:solidFill>
                <a:ea typeface="Open Sans" panose="020B0606030504020204" pitchFamily="34" charset="0"/>
                <a:cs typeface="Open Sans" panose="020B0606030504020204" pitchFamily="34" charset="0"/>
              </a:rPr>
              <a:t>ip</a:t>
            </a:r>
            <a:endParaRPr lang="id-ID" sz="1000" dirty="0">
              <a:solidFill>
                <a:schemeClr val="accent6"/>
              </a:solidFill>
              <a:ea typeface="Times New Roman" panose="02020603050405020304" pitchFamily="18" charset="0"/>
            </a:endParaRPr>
          </a:p>
        </p:txBody>
      </p:sp>
      <p:sp>
        <p:nvSpPr>
          <p:cNvPr id="45" name="TextBox 21">
            <a:extLst>
              <a:ext uri="{FF2B5EF4-FFF2-40B4-BE49-F238E27FC236}">
                <a16:creationId xmlns:a16="http://schemas.microsoft.com/office/drawing/2014/main" id="{6A7BEFD0-9670-BAF8-F34E-504DD6ED2EB0}"/>
              </a:ext>
            </a:extLst>
          </p:cNvPr>
          <p:cNvSpPr txBox="1"/>
          <p:nvPr/>
        </p:nvSpPr>
        <p:spPr>
          <a:xfrm>
            <a:off x="9212221" y="3213026"/>
            <a:ext cx="1240970" cy="646331"/>
          </a:xfrm>
          <a:prstGeom prst="rect">
            <a:avLst/>
          </a:prstGeom>
          <a:noFill/>
        </p:spPr>
        <p:txBody>
          <a:bodyPr wrap="square" rtlCol="0">
            <a:spAutoFit/>
          </a:bodyPr>
          <a:lstStyle/>
          <a:p>
            <a:pPr algn="ctr"/>
            <a:r>
              <a:rPr lang="en-US" sz="3600" dirty="0">
                <a:solidFill>
                  <a:schemeClr val="accent1"/>
                </a:solidFill>
                <a:latin typeface="+mj-lt"/>
              </a:rPr>
              <a:t>06.</a:t>
            </a:r>
            <a:endParaRPr lang="en-ID" sz="3600" dirty="0">
              <a:solidFill>
                <a:schemeClr val="accent1"/>
              </a:solidFill>
              <a:latin typeface="+mj-lt"/>
            </a:endParaRPr>
          </a:p>
        </p:txBody>
      </p:sp>
    </p:spTree>
    <p:extLst>
      <p:ext uri="{BB962C8B-B14F-4D97-AF65-F5344CB8AC3E}">
        <p14:creationId xmlns:p14="http://schemas.microsoft.com/office/powerpoint/2010/main" val="224424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249"/>
                                          </p:stCondLst>
                                        </p:cTn>
                                        <p:tgtEl>
                                          <p:spTgt spid="27"/>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nodeType="afterEffect">
                                  <p:stCondLst>
                                    <p:cond delay="0"/>
                                  </p:stCondLst>
                                  <p:childTnLst>
                                    <p:set>
                                      <p:cBhvr>
                                        <p:cTn id="9" dur="1" fill="hold">
                                          <p:stCondLst>
                                            <p:cond delay="249"/>
                                          </p:stCondLst>
                                        </p:cTn>
                                        <p:tgtEl>
                                          <p:spTgt spid="3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24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492B239-ACFC-82DC-598B-00A1C8C0BF62}"/>
              </a:ext>
            </a:extLst>
          </p:cNvPr>
          <p:cNvSpPr/>
          <p:nvPr/>
        </p:nvSpPr>
        <p:spPr>
          <a:xfrm>
            <a:off x="275228"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 name="Oval 2">
            <a:extLst>
              <a:ext uri="{FF2B5EF4-FFF2-40B4-BE49-F238E27FC236}">
                <a16:creationId xmlns:a16="http://schemas.microsoft.com/office/drawing/2014/main" id="{D1521BF7-ED8B-EE0C-5D53-3451C6AE5F38}"/>
              </a:ext>
            </a:extLst>
          </p:cNvPr>
          <p:cNvSpPr/>
          <p:nvPr/>
        </p:nvSpPr>
        <p:spPr>
          <a:xfrm>
            <a:off x="578505"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 name="Oval 3">
            <a:extLst>
              <a:ext uri="{FF2B5EF4-FFF2-40B4-BE49-F238E27FC236}">
                <a16:creationId xmlns:a16="http://schemas.microsoft.com/office/drawing/2014/main" id="{AB621908-11C8-F9B2-D8E2-71C641A358D6}"/>
              </a:ext>
            </a:extLst>
          </p:cNvPr>
          <p:cNvSpPr/>
          <p:nvPr/>
        </p:nvSpPr>
        <p:spPr>
          <a:xfrm>
            <a:off x="88178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 name="Oval 4">
            <a:extLst>
              <a:ext uri="{FF2B5EF4-FFF2-40B4-BE49-F238E27FC236}">
                <a16:creationId xmlns:a16="http://schemas.microsoft.com/office/drawing/2014/main" id="{43E4CCFF-A2BA-4717-B1F3-2683AA87CC4F}"/>
              </a:ext>
            </a:extLst>
          </p:cNvPr>
          <p:cNvSpPr/>
          <p:nvPr/>
        </p:nvSpPr>
        <p:spPr>
          <a:xfrm>
            <a:off x="11850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TextBox 5">
            <a:extLst>
              <a:ext uri="{FF2B5EF4-FFF2-40B4-BE49-F238E27FC236}">
                <a16:creationId xmlns:a16="http://schemas.microsoft.com/office/drawing/2014/main" id="{FCCF949F-74B4-E94C-F0EE-932E8979E753}"/>
              </a:ext>
            </a:extLst>
          </p:cNvPr>
          <p:cNvSpPr txBox="1"/>
          <p:nvPr/>
        </p:nvSpPr>
        <p:spPr>
          <a:xfrm>
            <a:off x="202746" y="293914"/>
            <a:ext cx="3688830" cy="215444"/>
          </a:xfrm>
          <a:prstGeom prst="rect">
            <a:avLst/>
          </a:prstGeom>
          <a:noFill/>
        </p:spPr>
        <p:txBody>
          <a:bodyPr wrap="none" rtlCol="0">
            <a:spAutoFit/>
          </a:bodyPr>
          <a:lstStyle/>
          <a:p>
            <a:r>
              <a:rPr lang="en-US" sz="800" i="1" dirty="0">
                <a:solidFill>
                  <a:schemeClr val="accent6">
                    <a:lumMod val="60000"/>
                    <a:lumOff val="40000"/>
                    <a:alpha val="80000"/>
                  </a:schemeClr>
                </a:solidFill>
              </a:rPr>
              <a:t>Automate Applications Using Ansible | Cloud </a:t>
            </a:r>
            <a:r>
              <a:rPr lang="en-US" sz="800" i="1" dirty="0" err="1">
                <a:solidFill>
                  <a:schemeClr val="accent6">
                    <a:lumMod val="60000"/>
                    <a:lumOff val="40000"/>
                    <a:alpha val="80000"/>
                  </a:schemeClr>
                </a:solidFill>
              </a:rPr>
              <a:t>Stroms</a:t>
            </a:r>
            <a:r>
              <a:rPr lang="en-US" sz="800" i="1" dirty="0">
                <a:solidFill>
                  <a:schemeClr val="accent6">
                    <a:lumMod val="60000"/>
                    <a:lumOff val="40000"/>
                    <a:alpha val="80000"/>
                  </a:schemeClr>
                </a:solidFill>
              </a:rPr>
              <a:t> | Technical Hub</a:t>
            </a:r>
            <a:endParaRPr lang="id-ID" sz="800" i="1" dirty="0">
              <a:solidFill>
                <a:schemeClr val="accent6">
                  <a:lumMod val="60000"/>
                  <a:lumOff val="40000"/>
                  <a:alpha val="80000"/>
                </a:schemeClr>
              </a:solidFill>
            </a:endParaRPr>
          </a:p>
        </p:txBody>
      </p:sp>
      <p:sp>
        <p:nvSpPr>
          <p:cNvPr id="24" name="Freeform: Shape 23">
            <a:extLst>
              <a:ext uri="{FF2B5EF4-FFF2-40B4-BE49-F238E27FC236}">
                <a16:creationId xmlns:a16="http://schemas.microsoft.com/office/drawing/2014/main" id="{D162A28E-3CE9-241F-2441-03B2537722B2}"/>
              </a:ext>
            </a:extLst>
          </p:cNvPr>
          <p:cNvSpPr/>
          <p:nvPr/>
        </p:nvSpPr>
        <p:spPr>
          <a:xfrm>
            <a:off x="11585595" y="5944454"/>
            <a:ext cx="606404" cy="913546"/>
          </a:xfrm>
          <a:custGeom>
            <a:avLst/>
            <a:gdLst>
              <a:gd name="connsiteX0" fmla="*/ 1211781 w 1949774"/>
              <a:gd name="connsiteY0" fmla="*/ 2933939 h 2937329"/>
              <a:gd name="connsiteX1" fmla="*/ 1498065 w 1949774"/>
              <a:gd name="connsiteY1" fmla="*/ 2933939 h 2937329"/>
              <a:gd name="connsiteX2" fmla="*/ 1498785 w 1949774"/>
              <a:gd name="connsiteY2" fmla="*/ 2937329 h 2937329"/>
              <a:gd name="connsiteX3" fmla="*/ 1212183 w 1949774"/>
              <a:gd name="connsiteY3" fmla="*/ 2937329 h 2937329"/>
              <a:gd name="connsiteX4" fmla="*/ 511522 w 1949774"/>
              <a:gd name="connsiteY4" fmla="*/ 1828800 h 2937329"/>
              <a:gd name="connsiteX5" fmla="*/ 879902 w 1949774"/>
              <a:gd name="connsiteY5" fmla="*/ 1956155 h 2937329"/>
              <a:gd name="connsiteX6" fmla="*/ 1008308 w 1949774"/>
              <a:gd name="connsiteY6" fmla="*/ 2291906 h 2937329"/>
              <a:gd name="connsiteX7" fmla="*/ 919897 w 1949774"/>
              <a:gd name="connsiteY7" fmla="*/ 2605555 h 2937329"/>
              <a:gd name="connsiteX8" fmla="*/ 717815 w 1949774"/>
              <a:gd name="connsiteY8" fmla="*/ 2865525 h 2937329"/>
              <a:gd name="connsiteX9" fmla="*/ 656638 w 1949774"/>
              <a:gd name="connsiteY9" fmla="*/ 2923611 h 2937329"/>
              <a:gd name="connsiteX10" fmla="*/ 641603 w 1949774"/>
              <a:gd name="connsiteY10" fmla="*/ 2937329 h 2937329"/>
              <a:gd name="connsiteX11" fmla="*/ 261377 w 1949774"/>
              <a:gd name="connsiteY11" fmla="*/ 2937329 h 2937329"/>
              <a:gd name="connsiteX12" fmla="*/ 293126 w 1949774"/>
              <a:gd name="connsiteY12" fmla="*/ 2909994 h 2937329"/>
              <a:gd name="connsiteX13" fmla="*/ 433636 w 1949774"/>
              <a:gd name="connsiteY13" fmla="*/ 2783429 h 2937329"/>
              <a:gd name="connsiteX14" fmla="*/ 633614 w 1949774"/>
              <a:gd name="connsiteY14" fmla="*/ 2548719 h 2937329"/>
              <a:gd name="connsiteX15" fmla="*/ 713605 w 1949774"/>
              <a:gd name="connsiteY15" fmla="*/ 2308746 h 2937329"/>
              <a:gd name="connsiteX16" fmla="*/ 663084 w 1949774"/>
              <a:gd name="connsiteY16" fmla="*/ 2140344 h 2937329"/>
              <a:gd name="connsiteX17" fmla="*/ 507312 w 1949774"/>
              <a:gd name="connsiteY17" fmla="*/ 2079299 h 2937329"/>
              <a:gd name="connsiteX18" fmla="*/ 345225 w 1949774"/>
              <a:gd name="connsiteY18" fmla="*/ 2149817 h 2937329"/>
              <a:gd name="connsiteX19" fmla="*/ 286284 w 1949774"/>
              <a:gd name="connsiteY19" fmla="*/ 2342427 h 2937329"/>
              <a:gd name="connsiteX20" fmla="*/ 1 w 1949774"/>
              <a:gd name="connsiteY20" fmla="*/ 2342427 h 2937329"/>
              <a:gd name="connsiteX21" fmla="*/ 150510 w 1949774"/>
              <a:gd name="connsiteY21" fmla="*/ 1959312 h 2937329"/>
              <a:gd name="connsiteX22" fmla="*/ 511522 w 1949774"/>
              <a:gd name="connsiteY22" fmla="*/ 1828800 h 2937329"/>
              <a:gd name="connsiteX23" fmla="*/ 1744352 w 1949774"/>
              <a:gd name="connsiteY23" fmla="*/ 1826695 h 2937329"/>
              <a:gd name="connsiteX24" fmla="*/ 1886968 w 1949774"/>
              <a:gd name="connsiteY24" fmla="*/ 1840115 h 2937329"/>
              <a:gd name="connsiteX25" fmla="*/ 1949774 w 1949774"/>
              <a:gd name="connsiteY25" fmla="*/ 1861096 h 2937329"/>
              <a:gd name="connsiteX26" fmla="*/ 1949774 w 1949774"/>
              <a:gd name="connsiteY26" fmla="*/ 2836249 h 2937329"/>
              <a:gd name="connsiteX27" fmla="*/ 1942553 w 1949774"/>
              <a:gd name="connsiteY27" fmla="*/ 2816650 h 2937329"/>
              <a:gd name="connsiteX28" fmla="*/ 1893809 w 1949774"/>
              <a:gd name="connsiteY28" fmla="*/ 2765537 h 2937329"/>
              <a:gd name="connsiteX29" fmla="*/ 1645416 w 1949774"/>
              <a:gd name="connsiteY29" fmla="*/ 2710806 h 2937329"/>
              <a:gd name="connsiteX30" fmla="*/ 1584371 w 1949774"/>
              <a:gd name="connsiteY30" fmla="*/ 2710806 h 2937329"/>
              <a:gd name="connsiteX31" fmla="*/ 1584371 w 1949774"/>
              <a:gd name="connsiteY31" fmla="*/ 2468728 h 2937329"/>
              <a:gd name="connsiteX32" fmla="*/ 1645416 w 1949774"/>
              <a:gd name="connsiteY32" fmla="*/ 2468728 h 2937329"/>
              <a:gd name="connsiteX33" fmla="*/ 1944330 w 1949774"/>
              <a:gd name="connsiteY33" fmla="*/ 2268751 h 2937329"/>
              <a:gd name="connsiteX34" fmla="*/ 1890652 w 1949774"/>
              <a:gd name="connsiteY34" fmla="*/ 2127714 h 2937329"/>
              <a:gd name="connsiteX35" fmla="*/ 1735932 w 1949774"/>
              <a:gd name="connsiteY35" fmla="*/ 2077194 h 2937329"/>
              <a:gd name="connsiteX36" fmla="*/ 1583318 w 1949774"/>
              <a:gd name="connsiteY36" fmla="*/ 2130872 h 2937329"/>
              <a:gd name="connsiteX37" fmla="*/ 1521220 w 1949774"/>
              <a:gd name="connsiteY37" fmla="*/ 2266646 h 2937329"/>
              <a:gd name="connsiteX38" fmla="*/ 1232831 w 1949774"/>
              <a:gd name="connsiteY38" fmla="*/ 2266646 h 2937329"/>
              <a:gd name="connsiteX39" fmla="*/ 1381236 w 1949774"/>
              <a:gd name="connsiteY39" fmla="*/ 1941419 h 2937329"/>
              <a:gd name="connsiteX40" fmla="*/ 1744352 w 1949774"/>
              <a:gd name="connsiteY40" fmla="*/ 1826695 h 2937329"/>
              <a:gd name="connsiteX41" fmla="*/ 1796977 w 1949774"/>
              <a:gd name="connsiteY41" fmla="*/ 4210 h 2937329"/>
              <a:gd name="connsiteX42" fmla="*/ 1938738 w 1949774"/>
              <a:gd name="connsiteY42" fmla="*/ 17104 h 2937329"/>
              <a:gd name="connsiteX43" fmla="*/ 1949774 w 1949774"/>
              <a:gd name="connsiteY43" fmla="*/ 20659 h 2937329"/>
              <a:gd name="connsiteX44" fmla="*/ 1949774 w 1949774"/>
              <a:gd name="connsiteY44" fmla="*/ 328210 h 2937329"/>
              <a:gd name="connsiteX45" fmla="*/ 1900387 w 1949774"/>
              <a:gd name="connsiteY45" fmla="*/ 294704 h 2937329"/>
              <a:gd name="connsiteX46" fmla="*/ 1796977 w 1949774"/>
              <a:gd name="connsiteY46" fmla="*/ 277863 h 2937329"/>
              <a:gd name="connsiteX47" fmla="*/ 1619103 w 1949774"/>
              <a:gd name="connsiteY47" fmla="*/ 345224 h 2937329"/>
              <a:gd name="connsiteX48" fmla="*/ 1539112 w 1949774"/>
              <a:gd name="connsiteY48" fmla="*/ 518889 h 2937329"/>
              <a:gd name="connsiteX49" fmla="*/ 1519114 w 1949774"/>
              <a:gd name="connsiteY49" fmla="*/ 780965 h 2937329"/>
              <a:gd name="connsiteX50" fmla="*/ 1538059 w 1949774"/>
              <a:gd name="connsiteY50" fmla="*/ 1049356 h 2937329"/>
              <a:gd name="connsiteX51" fmla="*/ 1618050 w 1949774"/>
              <a:gd name="connsiteY51" fmla="*/ 1224073 h 2937329"/>
              <a:gd name="connsiteX52" fmla="*/ 1796977 w 1949774"/>
              <a:gd name="connsiteY52" fmla="*/ 1290381 h 2937329"/>
              <a:gd name="connsiteX53" fmla="*/ 1900650 w 1949774"/>
              <a:gd name="connsiteY53" fmla="*/ 1273804 h 2937329"/>
              <a:gd name="connsiteX54" fmla="*/ 1949774 w 1949774"/>
              <a:gd name="connsiteY54" fmla="*/ 1241341 h 2937329"/>
              <a:gd name="connsiteX55" fmla="*/ 1949774 w 1949774"/>
              <a:gd name="connsiteY55" fmla="*/ 1547417 h 2937329"/>
              <a:gd name="connsiteX56" fmla="*/ 1938738 w 1949774"/>
              <a:gd name="connsiteY56" fmla="*/ 1551010 h 2937329"/>
              <a:gd name="connsiteX57" fmla="*/ 1796977 w 1949774"/>
              <a:gd name="connsiteY57" fmla="*/ 1564034 h 2937329"/>
              <a:gd name="connsiteX58" fmla="*/ 1360184 w 1949774"/>
              <a:gd name="connsiteY58" fmla="*/ 1355637 h 2937329"/>
              <a:gd name="connsiteX59" fmla="*/ 1228620 w 1949774"/>
              <a:gd name="connsiteY59" fmla="*/ 780965 h 2937329"/>
              <a:gd name="connsiteX60" fmla="*/ 1360184 w 1949774"/>
              <a:gd name="connsiteY60" fmla="*/ 210503 h 2937329"/>
              <a:gd name="connsiteX61" fmla="*/ 1796977 w 1949774"/>
              <a:gd name="connsiteY61" fmla="*/ 4210 h 2937329"/>
              <a:gd name="connsiteX62" fmla="*/ 511521 w 1949774"/>
              <a:gd name="connsiteY62" fmla="*/ 0 h 2937329"/>
              <a:gd name="connsiteX63" fmla="*/ 879901 w 1949774"/>
              <a:gd name="connsiteY63" fmla="*/ 127354 h 2937329"/>
              <a:gd name="connsiteX64" fmla="*/ 1008307 w 1949774"/>
              <a:gd name="connsiteY64" fmla="*/ 463106 h 2937329"/>
              <a:gd name="connsiteX65" fmla="*/ 919896 w 1949774"/>
              <a:gd name="connsiteY65" fmla="*/ 776755 h 2937329"/>
              <a:gd name="connsiteX66" fmla="*/ 717814 w 1949774"/>
              <a:gd name="connsiteY66" fmla="*/ 1036725 h 2937329"/>
              <a:gd name="connsiteX67" fmla="*/ 421005 w 1949774"/>
              <a:gd name="connsiteY67" fmla="*/ 1303011 h 2937329"/>
              <a:gd name="connsiteX68" fmla="*/ 1041988 w 1949774"/>
              <a:gd name="connsiteY68" fmla="*/ 1303011 h 2937329"/>
              <a:gd name="connsiteX69" fmla="*/ 1041988 w 1949774"/>
              <a:gd name="connsiteY69" fmla="*/ 1547194 h 2937329"/>
              <a:gd name="connsiteX70" fmla="*/ 2105 w 1949774"/>
              <a:gd name="connsiteY70" fmla="*/ 1547194 h 2937329"/>
              <a:gd name="connsiteX71" fmla="*/ 2105 w 1949774"/>
              <a:gd name="connsiteY71" fmla="*/ 1328271 h 2937329"/>
              <a:gd name="connsiteX72" fmla="*/ 111566 w 1949774"/>
              <a:gd name="connsiteY72" fmla="*/ 1235650 h 2937329"/>
              <a:gd name="connsiteX73" fmla="*/ 433635 w 1949774"/>
              <a:gd name="connsiteY73" fmla="*/ 954629 h 2937329"/>
              <a:gd name="connsiteX74" fmla="*/ 633613 w 1949774"/>
              <a:gd name="connsiteY74" fmla="*/ 719919 h 2937329"/>
              <a:gd name="connsiteX75" fmla="*/ 713604 w 1949774"/>
              <a:gd name="connsiteY75" fmla="*/ 479946 h 2937329"/>
              <a:gd name="connsiteX76" fmla="*/ 663083 w 1949774"/>
              <a:gd name="connsiteY76" fmla="*/ 311544 h 2937329"/>
              <a:gd name="connsiteX77" fmla="*/ 507311 w 1949774"/>
              <a:gd name="connsiteY77" fmla="*/ 250498 h 2937329"/>
              <a:gd name="connsiteX78" fmla="*/ 345224 w 1949774"/>
              <a:gd name="connsiteY78" fmla="*/ 321016 h 2937329"/>
              <a:gd name="connsiteX79" fmla="*/ 286283 w 1949774"/>
              <a:gd name="connsiteY79" fmla="*/ 513626 h 2937329"/>
              <a:gd name="connsiteX80" fmla="*/ 0 w 1949774"/>
              <a:gd name="connsiteY80" fmla="*/ 513626 h 2937329"/>
              <a:gd name="connsiteX81" fmla="*/ 150509 w 1949774"/>
              <a:gd name="connsiteY81" fmla="*/ 130512 h 2937329"/>
              <a:gd name="connsiteX82" fmla="*/ 511521 w 1949774"/>
              <a:gd name="connsiteY82" fmla="*/ 0 h 2937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949774" h="2937329">
                <a:moveTo>
                  <a:pt x="1211781" y="2933939"/>
                </a:moveTo>
                <a:lnTo>
                  <a:pt x="1498065" y="2933939"/>
                </a:lnTo>
                <a:lnTo>
                  <a:pt x="1498785" y="2937329"/>
                </a:lnTo>
                <a:lnTo>
                  <a:pt x="1212183" y="2937329"/>
                </a:lnTo>
                <a:close/>
                <a:moveTo>
                  <a:pt x="511522" y="1828800"/>
                </a:moveTo>
                <a:cubicBezTo>
                  <a:pt x="671504" y="1828800"/>
                  <a:pt x="794297" y="1871252"/>
                  <a:pt x="879902" y="1956155"/>
                </a:cubicBezTo>
                <a:cubicBezTo>
                  <a:pt x="965506" y="2041057"/>
                  <a:pt x="1008308" y="2152975"/>
                  <a:pt x="1008308" y="2291906"/>
                </a:cubicBezTo>
                <a:cubicBezTo>
                  <a:pt x="1008308" y="2401367"/>
                  <a:pt x="978838" y="2505917"/>
                  <a:pt x="919897" y="2605555"/>
                </a:cubicBezTo>
                <a:cubicBezTo>
                  <a:pt x="860956" y="2705193"/>
                  <a:pt x="793596" y="2791849"/>
                  <a:pt x="717815" y="2865525"/>
                </a:cubicBezTo>
                <a:cubicBezTo>
                  <a:pt x="698870" y="2883944"/>
                  <a:pt x="678477" y="2903306"/>
                  <a:pt x="656638" y="2923611"/>
                </a:cubicBezTo>
                <a:lnTo>
                  <a:pt x="641603" y="2937329"/>
                </a:lnTo>
                <a:lnTo>
                  <a:pt x="261377" y="2937329"/>
                </a:lnTo>
                <a:lnTo>
                  <a:pt x="293126" y="2909994"/>
                </a:lnTo>
                <a:cubicBezTo>
                  <a:pt x="346804" y="2863157"/>
                  <a:pt x="393641" y="2820969"/>
                  <a:pt x="433636" y="2783429"/>
                </a:cubicBezTo>
                <a:cubicBezTo>
                  <a:pt x="513627" y="2708350"/>
                  <a:pt x="580286" y="2630113"/>
                  <a:pt x="633614" y="2548719"/>
                </a:cubicBezTo>
                <a:cubicBezTo>
                  <a:pt x="686941" y="2467325"/>
                  <a:pt x="713605" y="2387334"/>
                  <a:pt x="713605" y="2308746"/>
                </a:cubicBezTo>
                <a:cubicBezTo>
                  <a:pt x="713605" y="2237175"/>
                  <a:pt x="696764" y="2181041"/>
                  <a:pt x="663084" y="2140344"/>
                </a:cubicBezTo>
                <a:cubicBezTo>
                  <a:pt x="629404" y="2099647"/>
                  <a:pt x="577480" y="2079299"/>
                  <a:pt x="507312" y="2079299"/>
                </a:cubicBezTo>
                <a:cubicBezTo>
                  <a:pt x="437145" y="2079299"/>
                  <a:pt x="383116" y="2102805"/>
                  <a:pt x="345225" y="2149817"/>
                </a:cubicBezTo>
                <a:cubicBezTo>
                  <a:pt x="307335" y="2196829"/>
                  <a:pt x="287688" y="2261032"/>
                  <a:pt x="286284" y="2342427"/>
                </a:cubicBezTo>
                <a:lnTo>
                  <a:pt x="1" y="2342427"/>
                </a:lnTo>
                <a:cubicBezTo>
                  <a:pt x="5615" y="2174025"/>
                  <a:pt x="55784" y="2046320"/>
                  <a:pt x="150510" y="1959312"/>
                </a:cubicBezTo>
                <a:cubicBezTo>
                  <a:pt x="245237" y="1872304"/>
                  <a:pt x="365574" y="1828800"/>
                  <a:pt x="511522" y="1828800"/>
                </a:cubicBezTo>
                <a:close/>
                <a:moveTo>
                  <a:pt x="1744352" y="1826695"/>
                </a:moveTo>
                <a:cubicBezTo>
                  <a:pt x="1795575" y="1826695"/>
                  <a:pt x="1843113" y="1831169"/>
                  <a:pt x="1886968" y="1840115"/>
                </a:cubicBezTo>
                <a:lnTo>
                  <a:pt x="1949774" y="1861096"/>
                </a:lnTo>
                <a:lnTo>
                  <a:pt x="1949774" y="2836249"/>
                </a:lnTo>
                <a:lnTo>
                  <a:pt x="1942553" y="2816650"/>
                </a:lnTo>
                <a:cubicBezTo>
                  <a:pt x="1930055" y="2796258"/>
                  <a:pt x="1913807" y="2779220"/>
                  <a:pt x="1893809" y="2765537"/>
                </a:cubicBezTo>
                <a:cubicBezTo>
                  <a:pt x="1840482" y="2729050"/>
                  <a:pt x="1757684" y="2710806"/>
                  <a:pt x="1645416" y="2710806"/>
                </a:cubicBezTo>
                <a:lnTo>
                  <a:pt x="1584371" y="2710806"/>
                </a:lnTo>
                <a:lnTo>
                  <a:pt x="1584371" y="2468728"/>
                </a:lnTo>
                <a:lnTo>
                  <a:pt x="1645416" y="2468728"/>
                </a:lnTo>
                <a:cubicBezTo>
                  <a:pt x="1844692" y="2468728"/>
                  <a:pt x="1944330" y="2402069"/>
                  <a:pt x="1944330" y="2268751"/>
                </a:cubicBezTo>
                <a:cubicBezTo>
                  <a:pt x="1944330" y="2208407"/>
                  <a:pt x="1926437" y="2161395"/>
                  <a:pt x="1890652" y="2127714"/>
                </a:cubicBezTo>
                <a:cubicBezTo>
                  <a:pt x="1854866" y="2094034"/>
                  <a:pt x="1803293" y="2077194"/>
                  <a:pt x="1735932" y="2077194"/>
                </a:cubicBezTo>
                <a:cubicBezTo>
                  <a:pt x="1669975" y="2077194"/>
                  <a:pt x="1619104" y="2095086"/>
                  <a:pt x="1583318" y="2130872"/>
                </a:cubicBezTo>
                <a:cubicBezTo>
                  <a:pt x="1547533" y="2166657"/>
                  <a:pt x="1526833" y="2211915"/>
                  <a:pt x="1521220" y="2266646"/>
                </a:cubicBezTo>
                <a:lnTo>
                  <a:pt x="1232831" y="2266646"/>
                </a:lnTo>
                <a:cubicBezTo>
                  <a:pt x="1239848" y="2126311"/>
                  <a:pt x="1289316" y="2017902"/>
                  <a:pt x="1381236" y="1941419"/>
                </a:cubicBezTo>
                <a:cubicBezTo>
                  <a:pt x="1473155" y="1864936"/>
                  <a:pt x="1594194" y="1826695"/>
                  <a:pt x="1744352" y="1826695"/>
                </a:cubicBezTo>
                <a:close/>
                <a:moveTo>
                  <a:pt x="1796977" y="4210"/>
                </a:moveTo>
                <a:cubicBezTo>
                  <a:pt x="1847849" y="4210"/>
                  <a:pt x="1895102" y="8508"/>
                  <a:pt x="1938738" y="17104"/>
                </a:cubicBezTo>
                <a:lnTo>
                  <a:pt x="1949774" y="20659"/>
                </a:lnTo>
                <a:lnTo>
                  <a:pt x="1949774" y="328210"/>
                </a:lnTo>
                <a:lnTo>
                  <a:pt x="1900387" y="294704"/>
                </a:lnTo>
                <a:cubicBezTo>
                  <a:pt x="1870741" y="283477"/>
                  <a:pt x="1836271" y="277863"/>
                  <a:pt x="1796977" y="277863"/>
                </a:cubicBezTo>
                <a:cubicBezTo>
                  <a:pt x="1718390" y="277863"/>
                  <a:pt x="1659098" y="300317"/>
                  <a:pt x="1619103" y="345224"/>
                </a:cubicBezTo>
                <a:cubicBezTo>
                  <a:pt x="1579107" y="390131"/>
                  <a:pt x="1552443" y="448020"/>
                  <a:pt x="1539112" y="518889"/>
                </a:cubicBezTo>
                <a:cubicBezTo>
                  <a:pt x="1525780" y="589758"/>
                  <a:pt x="1519114" y="677117"/>
                  <a:pt x="1519114" y="780965"/>
                </a:cubicBezTo>
                <a:cubicBezTo>
                  <a:pt x="1519114" y="887619"/>
                  <a:pt x="1525429" y="977083"/>
                  <a:pt x="1538059" y="1049356"/>
                </a:cubicBezTo>
                <a:cubicBezTo>
                  <a:pt x="1550689" y="1121628"/>
                  <a:pt x="1577353" y="1179867"/>
                  <a:pt x="1618050" y="1224073"/>
                </a:cubicBezTo>
                <a:cubicBezTo>
                  <a:pt x="1658747" y="1268278"/>
                  <a:pt x="1718389" y="1290381"/>
                  <a:pt x="1796977" y="1290381"/>
                </a:cubicBezTo>
                <a:cubicBezTo>
                  <a:pt x="1836271" y="1290381"/>
                  <a:pt x="1870829" y="1284856"/>
                  <a:pt x="1900650" y="1273804"/>
                </a:cubicBezTo>
                <a:lnTo>
                  <a:pt x="1949774" y="1241341"/>
                </a:lnTo>
                <a:lnTo>
                  <a:pt x="1949774" y="1547417"/>
                </a:lnTo>
                <a:lnTo>
                  <a:pt x="1938738" y="1551010"/>
                </a:lnTo>
                <a:cubicBezTo>
                  <a:pt x="1895102" y="1559693"/>
                  <a:pt x="1847849" y="1564034"/>
                  <a:pt x="1796977" y="1564034"/>
                </a:cubicBezTo>
                <a:cubicBezTo>
                  <a:pt x="1593491" y="1564034"/>
                  <a:pt x="1447894" y="1494568"/>
                  <a:pt x="1360184" y="1355637"/>
                </a:cubicBezTo>
                <a:cubicBezTo>
                  <a:pt x="1272475" y="1216705"/>
                  <a:pt x="1228620" y="1025148"/>
                  <a:pt x="1228620" y="780965"/>
                </a:cubicBezTo>
                <a:cubicBezTo>
                  <a:pt x="1228620" y="538185"/>
                  <a:pt x="1272475" y="348031"/>
                  <a:pt x="1360184" y="210503"/>
                </a:cubicBezTo>
                <a:cubicBezTo>
                  <a:pt x="1447894" y="72975"/>
                  <a:pt x="1593491" y="4210"/>
                  <a:pt x="1796977" y="4210"/>
                </a:cubicBezTo>
                <a:close/>
                <a:moveTo>
                  <a:pt x="511521" y="0"/>
                </a:moveTo>
                <a:cubicBezTo>
                  <a:pt x="671503" y="0"/>
                  <a:pt x="794296" y="42452"/>
                  <a:pt x="879901" y="127354"/>
                </a:cubicBezTo>
                <a:cubicBezTo>
                  <a:pt x="965505" y="212257"/>
                  <a:pt x="1008307" y="324174"/>
                  <a:pt x="1008307" y="463106"/>
                </a:cubicBezTo>
                <a:cubicBezTo>
                  <a:pt x="1008307" y="572567"/>
                  <a:pt x="978837" y="677117"/>
                  <a:pt x="919896" y="776755"/>
                </a:cubicBezTo>
                <a:cubicBezTo>
                  <a:pt x="860955" y="876393"/>
                  <a:pt x="793595" y="963049"/>
                  <a:pt x="717814" y="1036725"/>
                </a:cubicBezTo>
                <a:cubicBezTo>
                  <a:pt x="642033" y="1110401"/>
                  <a:pt x="543097" y="1199163"/>
                  <a:pt x="421005" y="1303011"/>
                </a:cubicBezTo>
                <a:lnTo>
                  <a:pt x="1041988" y="1303011"/>
                </a:lnTo>
                <a:lnTo>
                  <a:pt x="1041988" y="1547194"/>
                </a:lnTo>
                <a:lnTo>
                  <a:pt x="2105" y="1547194"/>
                </a:lnTo>
                <a:lnTo>
                  <a:pt x="2105" y="1328271"/>
                </a:lnTo>
                <a:lnTo>
                  <a:pt x="111566" y="1235650"/>
                </a:lnTo>
                <a:cubicBezTo>
                  <a:pt x="246288" y="1123382"/>
                  <a:pt x="353644" y="1029709"/>
                  <a:pt x="433635" y="954629"/>
                </a:cubicBezTo>
                <a:cubicBezTo>
                  <a:pt x="513626" y="879550"/>
                  <a:pt x="580285" y="801313"/>
                  <a:pt x="633613" y="719919"/>
                </a:cubicBezTo>
                <a:cubicBezTo>
                  <a:pt x="686940" y="638525"/>
                  <a:pt x="713604" y="558534"/>
                  <a:pt x="713604" y="479946"/>
                </a:cubicBezTo>
                <a:cubicBezTo>
                  <a:pt x="713604" y="408375"/>
                  <a:pt x="696763" y="352241"/>
                  <a:pt x="663083" y="311544"/>
                </a:cubicBezTo>
                <a:cubicBezTo>
                  <a:pt x="629403" y="270847"/>
                  <a:pt x="577479" y="250498"/>
                  <a:pt x="507311" y="250498"/>
                </a:cubicBezTo>
                <a:cubicBezTo>
                  <a:pt x="437144" y="250498"/>
                  <a:pt x="383115" y="274004"/>
                  <a:pt x="345224" y="321016"/>
                </a:cubicBezTo>
                <a:cubicBezTo>
                  <a:pt x="307334" y="368029"/>
                  <a:pt x="287687" y="432232"/>
                  <a:pt x="286283" y="513626"/>
                </a:cubicBezTo>
                <a:lnTo>
                  <a:pt x="0" y="513626"/>
                </a:lnTo>
                <a:cubicBezTo>
                  <a:pt x="5614" y="345224"/>
                  <a:pt x="55783" y="217519"/>
                  <a:pt x="150509" y="130512"/>
                </a:cubicBezTo>
                <a:cubicBezTo>
                  <a:pt x="245236" y="43504"/>
                  <a:pt x="365573" y="0"/>
                  <a:pt x="511521" y="0"/>
                </a:cubicBezTo>
                <a:close/>
              </a:path>
            </a:pathLst>
          </a:custGeom>
          <a:solidFill>
            <a:schemeClr val="accent6">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5" name="TextBox 24">
            <a:extLst>
              <a:ext uri="{FF2B5EF4-FFF2-40B4-BE49-F238E27FC236}">
                <a16:creationId xmlns:a16="http://schemas.microsoft.com/office/drawing/2014/main" id="{396B52C9-324A-A4A8-FF3C-F0A402E9846B}"/>
              </a:ext>
            </a:extLst>
          </p:cNvPr>
          <p:cNvSpPr txBox="1"/>
          <p:nvPr/>
        </p:nvSpPr>
        <p:spPr>
          <a:xfrm>
            <a:off x="5962650" y="741282"/>
            <a:ext cx="5486283" cy="1200329"/>
          </a:xfrm>
          <a:prstGeom prst="rect">
            <a:avLst/>
          </a:prstGeom>
          <a:noFill/>
        </p:spPr>
        <p:txBody>
          <a:bodyPr wrap="square" rtlCol="0">
            <a:spAutoFit/>
          </a:bodyPr>
          <a:lstStyle/>
          <a:p>
            <a:r>
              <a:rPr lang="en-US" sz="7200" dirty="0">
                <a:latin typeface="+mj-lt"/>
              </a:rPr>
              <a:t>The Result</a:t>
            </a:r>
            <a:endParaRPr lang="id-ID" sz="7200" dirty="0">
              <a:latin typeface="+mj-lt"/>
            </a:endParaRPr>
          </a:p>
        </p:txBody>
      </p:sp>
      <p:cxnSp>
        <p:nvCxnSpPr>
          <p:cNvPr id="26" name="Straight Connector 25">
            <a:extLst>
              <a:ext uri="{FF2B5EF4-FFF2-40B4-BE49-F238E27FC236}">
                <a16:creationId xmlns:a16="http://schemas.microsoft.com/office/drawing/2014/main" id="{E10B0FCE-AE81-B80D-D833-A6A0A8E94A53}"/>
              </a:ext>
            </a:extLst>
          </p:cNvPr>
          <p:cNvCxnSpPr>
            <a:cxnSpLocks/>
          </p:cNvCxnSpPr>
          <p:nvPr/>
        </p:nvCxnSpPr>
        <p:spPr>
          <a:xfrm>
            <a:off x="5032859" y="1407216"/>
            <a:ext cx="6610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id="{AC47013B-7B34-05FB-5ABF-90C29633FFB2}"/>
              </a:ext>
            </a:extLst>
          </p:cNvPr>
          <p:cNvSpPr/>
          <p:nvPr/>
        </p:nvSpPr>
        <p:spPr>
          <a:xfrm>
            <a:off x="6708710" y="2049099"/>
            <a:ext cx="4836605" cy="3792405"/>
          </a:xfrm>
          <a:prstGeom prst="roundRect">
            <a:avLst>
              <a:gd name="adj" fmla="val 5610"/>
            </a:avLst>
          </a:prstGeom>
          <a:ln/>
        </p:spPr>
        <p:style>
          <a:lnRef idx="0">
            <a:schemeClr val="accent5"/>
          </a:lnRef>
          <a:fillRef idx="3">
            <a:schemeClr val="accent5"/>
          </a:fillRef>
          <a:effectRef idx="3">
            <a:schemeClr val="accent5"/>
          </a:effectRef>
          <a:fontRef idx="minor">
            <a:schemeClr val="lt1"/>
          </a:fontRef>
        </p:style>
        <p:txBody>
          <a:bodyPr wrap="square" rtlCol="0" anchor="ctr">
            <a:noAutofit/>
          </a:bodyPr>
          <a:lstStyle/>
          <a:p>
            <a:pPr algn="ctr"/>
            <a:endParaRPr lang="id-ID" dirty="0"/>
          </a:p>
        </p:txBody>
      </p:sp>
      <p:sp>
        <p:nvSpPr>
          <p:cNvPr id="27" name="TextBox 26">
            <a:extLst>
              <a:ext uri="{FF2B5EF4-FFF2-40B4-BE49-F238E27FC236}">
                <a16:creationId xmlns:a16="http://schemas.microsoft.com/office/drawing/2014/main" id="{9E807F8C-9356-AB2D-6DD6-A65B9E964147}"/>
              </a:ext>
            </a:extLst>
          </p:cNvPr>
          <p:cNvSpPr txBox="1"/>
          <p:nvPr/>
        </p:nvSpPr>
        <p:spPr>
          <a:xfrm flipH="1">
            <a:off x="6998874" y="2514140"/>
            <a:ext cx="4256275" cy="2862322"/>
          </a:xfrm>
          <a:prstGeom prst="rect">
            <a:avLst/>
          </a:prstGeom>
          <a:noFill/>
        </p:spPr>
        <p:txBody>
          <a:bodyPr wrap="square" rtlCol="0">
            <a:spAutoFit/>
          </a:bodyPr>
          <a:lstStyle/>
          <a:p>
            <a:pPr algn="just"/>
            <a:r>
              <a:rPr lang="en-US" sz="1200" dirty="0">
                <a:latin typeface="Poppins (Body)"/>
                <a:ea typeface="Calibri" panose="020F0502020204030204" pitchFamily="34" charset="0"/>
                <a:cs typeface="Calibri" panose="020F0502020204030204" pitchFamily="34" charset="0"/>
              </a:rPr>
              <a:t>The final result of </a:t>
            </a:r>
            <a:r>
              <a:rPr lang="en-US" sz="1200" b="1" dirty="0">
                <a:latin typeface="Poppins (Body)"/>
                <a:ea typeface="Calibri" panose="020F0502020204030204" pitchFamily="34" charset="0"/>
                <a:cs typeface="Calibri" panose="020F0502020204030204" pitchFamily="34" charset="0"/>
              </a:rPr>
              <a:t>automating the deployment and management of an application using Ansible</a:t>
            </a:r>
            <a:r>
              <a:rPr lang="en-US" sz="1200" dirty="0">
                <a:latin typeface="Poppins (Body)"/>
                <a:ea typeface="Calibri" panose="020F0502020204030204" pitchFamily="34" charset="0"/>
                <a:cs typeface="Calibri" panose="020F0502020204030204" pitchFamily="34" charset="0"/>
              </a:rPr>
              <a:t> is a more efficient, scalable, consistent, and secure process that saves time and reduces costs.</a:t>
            </a:r>
          </a:p>
          <a:p>
            <a:pPr algn="just"/>
            <a:endParaRPr lang="en-IN" sz="1200" dirty="0">
              <a:latin typeface="Poppins (Body)"/>
              <a:ea typeface="Calibri" panose="020F0502020204030204" pitchFamily="34" charset="0"/>
              <a:cs typeface="Calibri" panose="020F0502020204030204" pitchFamily="34" charset="0"/>
            </a:endParaRPr>
          </a:p>
          <a:p>
            <a:pPr algn="just"/>
            <a:r>
              <a:rPr lang="en-US" sz="1200" b="0" i="0" dirty="0">
                <a:solidFill>
                  <a:srgbClr val="000000"/>
                </a:solidFill>
                <a:effectLst/>
                <a:latin typeface="Poppins (Body)"/>
                <a:ea typeface="Calibri" panose="020F0502020204030204" pitchFamily="34" charset="0"/>
                <a:cs typeface="Calibri" panose="020F0502020204030204" pitchFamily="34" charset="0"/>
              </a:rPr>
              <a:t>Automating </a:t>
            </a:r>
            <a:r>
              <a:rPr lang="en-US" sz="1200" b="1" dirty="0">
                <a:solidFill>
                  <a:srgbClr val="000000"/>
                </a:solidFill>
                <a:latin typeface="Poppins (Body)"/>
                <a:ea typeface="Calibri" panose="020F0502020204030204" pitchFamily="34" charset="0"/>
                <a:cs typeface="Calibri" panose="020F0502020204030204" pitchFamily="34" charset="0"/>
              </a:rPr>
              <a:t>remote</a:t>
            </a:r>
            <a:r>
              <a:rPr lang="en-US" sz="1200" dirty="0">
                <a:solidFill>
                  <a:srgbClr val="000000"/>
                </a:solidFill>
                <a:latin typeface="Poppins (Body)"/>
                <a:ea typeface="Calibri" panose="020F0502020204030204" pitchFamily="34" charset="0"/>
                <a:cs typeface="Calibri" panose="020F0502020204030204" pitchFamily="34" charset="0"/>
              </a:rPr>
              <a:t> </a:t>
            </a:r>
            <a:r>
              <a:rPr lang="en-US" sz="1200" b="0" i="0" dirty="0">
                <a:solidFill>
                  <a:srgbClr val="000000"/>
                </a:solidFill>
                <a:effectLst/>
                <a:latin typeface="Poppins (Body)"/>
                <a:ea typeface="Calibri" panose="020F0502020204030204" pitchFamily="34" charset="0"/>
                <a:cs typeface="Calibri" panose="020F0502020204030204" pitchFamily="34" charset="0"/>
              </a:rPr>
              <a:t>servers with a </a:t>
            </a:r>
            <a:r>
              <a:rPr lang="en-US" sz="1200" b="1" i="0" dirty="0">
                <a:solidFill>
                  <a:srgbClr val="000000"/>
                </a:solidFill>
                <a:effectLst/>
                <a:latin typeface="Poppins (Body)"/>
                <a:ea typeface="Calibri" panose="020F0502020204030204" pitchFamily="34" charset="0"/>
                <a:cs typeface="Calibri" panose="020F0502020204030204" pitchFamily="34" charset="0"/>
              </a:rPr>
              <a:t>control</a:t>
            </a:r>
            <a:r>
              <a:rPr lang="en-US" sz="1200" b="0" i="0" dirty="0">
                <a:solidFill>
                  <a:srgbClr val="000000"/>
                </a:solidFill>
                <a:effectLst/>
                <a:latin typeface="Poppins (Body)"/>
                <a:ea typeface="Calibri" panose="020F0502020204030204" pitchFamily="34" charset="0"/>
                <a:cs typeface="Calibri" panose="020F0502020204030204" pitchFamily="34" charset="0"/>
              </a:rPr>
              <a:t> server using Ansible allows for efficient management of infrastructure and applications. It enables IT professionals to easily deploy and configure software, manage updates and patches, and ensure consistency across multiple servers. This approach can lead to increased productivity, faster deployment times, and improved scalability, making it a popular choice for DevOps and infrastructure </a:t>
            </a:r>
            <a:r>
              <a:rPr lang="en-US" sz="1200" b="0" i="0" dirty="0">
                <a:solidFill>
                  <a:srgbClr val="000000"/>
                </a:solidFill>
                <a:effectLst/>
                <a:latin typeface="Poppins (Body)"/>
              </a:rPr>
              <a:t>automation.</a:t>
            </a:r>
            <a:endParaRPr lang="en-US" sz="1200" dirty="0">
              <a:solidFill>
                <a:srgbClr val="000000"/>
              </a:solidFill>
              <a:latin typeface="Poppins (Body)"/>
              <a:ea typeface="Calibri" panose="020F0502020204030204" pitchFamily="34" charset="0"/>
              <a:cs typeface="Calibri" panose="020F0502020204030204" pitchFamily="34" charset="0"/>
            </a:endParaRPr>
          </a:p>
        </p:txBody>
      </p:sp>
      <p:pic>
        <p:nvPicPr>
          <p:cNvPr id="39" name="Picture 38">
            <a:extLst>
              <a:ext uri="{FF2B5EF4-FFF2-40B4-BE49-F238E27FC236}">
                <a16:creationId xmlns:a16="http://schemas.microsoft.com/office/drawing/2014/main" id="{04F24DAB-3729-051B-631B-DFE8AB5D1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782" y="2619109"/>
            <a:ext cx="5360398" cy="29461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4033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wipe(up)">
                                      <p:cBhvr>
                                        <p:cTn id="7" dur="500"/>
                                        <p:tgtEl>
                                          <p:spTgt spid="27">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7">
                                            <p:txEl>
                                              <p:pRg st="2" end="2"/>
                                            </p:txEl>
                                          </p:spTgt>
                                        </p:tgtEl>
                                        <p:attrNameLst>
                                          <p:attrName>style.visibility</p:attrName>
                                        </p:attrNameLst>
                                      </p:cBhvr>
                                      <p:to>
                                        <p:strVal val="visible"/>
                                      </p:to>
                                    </p:set>
                                    <p:animEffect transition="in" filter="wipe(up)">
                                      <p:cBhvr>
                                        <p:cTn id="11" dur="500"/>
                                        <p:tgtEl>
                                          <p:spTgt spid="27">
                                            <p:txEl>
                                              <p:pRg st="2" end="2"/>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barn(outVertical)">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4922AD49-AF31-4A64-1D07-23C68BBA2466}"/>
              </a:ext>
            </a:extLst>
          </p:cNvPr>
          <p:cNvSpPr txBox="1"/>
          <p:nvPr/>
        </p:nvSpPr>
        <p:spPr>
          <a:xfrm>
            <a:off x="202746" y="293914"/>
            <a:ext cx="3688830" cy="215444"/>
          </a:xfrm>
          <a:prstGeom prst="rect">
            <a:avLst/>
          </a:prstGeom>
          <a:noFill/>
        </p:spPr>
        <p:txBody>
          <a:bodyPr wrap="none" rtlCol="0">
            <a:spAutoFit/>
          </a:bodyPr>
          <a:lstStyle/>
          <a:p>
            <a:r>
              <a:rPr lang="en-US" sz="800" i="1" dirty="0">
                <a:solidFill>
                  <a:schemeClr val="accent6">
                    <a:lumMod val="60000"/>
                    <a:lumOff val="40000"/>
                    <a:alpha val="80000"/>
                  </a:schemeClr>
                </a:solidFill>
              </a:rPr>
              <a:t>Automate Applications Using Ansible | Cloud </a:t>
            </a:r>
            <a:r>
              <a:rPr lang="en-US" sz="800" i="1" dirty="0" err="1">
                <a:solidFill>
                  <a:schemeClr val="accent6">
                    <a:lumMod val="60000"/>
                    <a:lumOff val="40000"/>
                    <a:alpha val="80000"/>
                  </a:schemeClr>
                </a:solidFill>
              </a:rPr>
              <a:t>Stroms</a:t>
            </a:r>
            <a:r>
              <a:rPr lang="en-US" sz="800" i="1" dirty="0">
                <a:solidFill>
                  <a:schemeClr val="accent6">
                    <a:lumMod val="60000"/>
                    <a:lumOff val="40000"/>
                    <a:alpha val="80000"/>
                  </a:schemeClr>
                </a:solidFill>
              </a:rPr>
              <a:t> | Technical Hub</a:t>
            </a:r>
            <a:endParaRPr lang="id-ID" sz="800" i="1" dirty="0">
              <a:solidFill>
                <a:schemeClr val="accent6">
                  <a:lumMod val="60000"/>
                  <a:lumOff val="40000"/>
                  <a:alpha val="80000"/>
                </a:schemeClr>
              </a:solidFill>
            </a:endParaRPr>
          </a:p>
        </p:txBody>
      </p:sp>
      <p:sp>
        <p:nvSpPr>
          <p:cNvPr id="45" name="Oval 44">
            <a:extLst>
              <a:ext uri="{FF2B5EF4-FFF2-40B4-BE49-F238E27FC236}">
                <a16:creationId xmlns:a16="http://schemas.microsoft.com/office/drawing/2014/main" id="{6EFFF779-D433-C902-1BFA-77F1CE9D385F}"/>
              </a:ext>
            </a:extLst>
          </p:cNvPr>
          <p:cNvSpPr/>
          <p:nvPr/>
        </p:nvSpPr>
        <p:spPr>
          <a:xfrm>
            <a:off x="275228"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6" name="Oval 45">
            <a:extLst>
              <a:ext uri="{FF2B5EF4-FFF2-40B4-BE49-F238E27FC236}">
                <a16:creationId xmlns:a16="http://schemas.microsoft.com/office/drawing/2014/main" id="{C1C81139-2CB3-A9CC-E836-6E4F04D6F441}"/>
              </a:ext>
            </a:extLst>
          </p:cNvPr>
          <p:cNvSpPr/>
          <p:nvPr/>
        </p:nvSpPr>
        <p:spPr>
          <a:xfrm>
            <a:off x="578505"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7" name="Oval 46">
            <a:extLst>
              <a:ext uri="{FF2B5EF4-FFF2-40B4-BE49-F238E27FC236}">
                <a16:creationId xmlns:a16="http://schemas.microsoft.com/office/drawing/2014/main" id="{93DC5EFB-1A3B-E9FD-59F6-33121FAA8685}"/>
              </a:ext>
            </a:extLst>
          </p:cNvPr>
          <p:cNvSpPr/>
          <p:nvPr/>
        </p:nvSpPr>
        <p:spPr>
          <a:xfrm>
            <a:off x="88178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8" name="Oval 47">
            <a:extLst>
              <a:ext uri="{FF2B5EF4-FFF2-40B4-BE49-F238E27FC236}">
                <a16:creationId xmlns:a16="http://schemas.microsoft.com/office/drawing/2014/main" id="{559C56F4-7ECA-AEF6-B7A5-DFB540E72044}"/>
              </a:ext>
            </a:extLst>
          </p:cNvPr>
          <p:cNvSpPr/>
          <p:nvPr/>
        </p:nvSpPr>
        <p:spPr>
          <a:xfrm>
            <a:off x="11850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9" name="Freeform: Shape 48">
            <a:extLst>
              <a:ext uri="{FF2B5EF4-FFF2-40B4-BE49-F238E27FC236}">
                <a16:creationId xmlns:a16="http://schemas.microsoft.com/office/drawing/2014/main" id="{B2CFF182-E1C4-F7B4-6BB2-66DE2AAFC424}"/>
              </a:ext>
            </a:extLst>
          </p:cNvPr>
          <p:cNvSpPr/>
          <p:nvPr/>
        </p:nvSpPr>
        <p:spPr>
          <a:xfrm>
            <a:off x="11585595" y="5944454"/>
            <a:ext cx="606404" cy="913546"/>
          </a:xfrm>
          <a:custGeom>
            <a:avLst/>
            <a:gdLst>
              <a:gd name="connsiteX0" fmla="*/ 1211781 w 1949774"/>
              <a:gd name="connsiteY0" fmla="*/ 2933939 h 2937329"/>
              <a:gd name="connsiteX1" fmla="*/ 1498065 w 1949774"/>
              <a:gd name="connsiteY1" fmla="*/ 2933939 h 2937329"/>
              <a:gd name="connsiteX2" fmla="*/ 1498785 w 1949774"/>
              <a:gd name="connsiteY2" fmla="*/ 2937329 h 2937329"/>
              <a:gd name="connsiteX3" fmla="*/ 1212183 w 1949774"/>
              <a:gd name="connsiteY3" fmla="*/ 2937329 h 2937329"/>
              <a:gd name="connsiteX4" fmla="*/ 511522 w 1949774"/>
              <a:gd name="connsiteY4" fmla="*/ 1828800 h 2937329"/>
              <a:gd name="connsiteX5" fmla="*/ 879902 w 1949774"/>
              <a:gd name="connsiteY5" fmla="*/ 1956155 h 2937329"/>
              <a:gd name="connsiteX6" fmla="*/ 1008308 w 1949774"/>
              <a:gd name="connsiteY6" fmla="*/ 2291906 h 2937329"/>
              <a:gd name="connsiteX7" fmla="*/ 919897 w 1949774"/>
              <a:gd name="connsiteY7" fmla="*/ 2605555 h 2937329"/>
              <a:gd name="connsiteX8" fmla="*/ 717815 w 1949774"/>
              <a:gd name="connsiteY8" fmla="*/ 2865525 h 2937329"/>
              <a:gd name="connsiteX9" fmla="*/ 656638 w 1949774"/>
              <a:gd name="connsiteY9" fmla="*/ 2923611 h 2937329"/>
              <a:gd name="connsiteX10" fmla="*/ 641603 w 1949774"/>
              <a:gd name="connsiteY10" fmla="*/ 2937329 h 2937329"/>
              <a:gd name="connsiteX11" fmla="*/ 261377 w 1949774"/>
              <a:gd name="connsiteY11" fmla="*/ 2937329 h 2937329"/>
              <a:gd name="connsiteX12" fmla="*/ 293126 w 1949774"/>
              <a:gd name="connsiteY12" fmla="*/ 2909994 h 2937329"/>
              <a:gd name="connsiteX13" fmla="*/ 433636 w 1949774"/>
              <a:gd name="connsiteY13" fmla="*/ 2783429 h 2937329"/>
              <a:gd name="connsiteX14" fmla="*/ 633614 w 1949774"/>
              <a:gd name="connsiteY14" fmla="*/ 2548719 h 2937329"/>
              <a:gd name="connsiteX15" fmla="*/ 713605 w 1949774"/>
              <a:gd name="connsiteY15" fmla="*/ 2308746 h 2937329"/>
              <a:gd name="connsiteX16" fmla="*/ 663084 w 1949774"/>
              <a:gd name="connsiteY16" fmla="*/ 2140344 h 2937329"/>
              <a:gd name="connsiteX17" fmla="*/ 507312 w 1949774"/>
              <a:gd name="connsiteY17" fmla="*/ 2079299 h 2937329"/>
              <a:gd name="connsiteX18" fmla="*/ 345225 w 1949774"/>
              <a:gd name="connsiteY18" fmla="*/ 2149817 h 2937329"/>
              <a:gd name="connsiteX19" fmla="*/ 286284 w 1949774"/>
              <a:gd name="connsiteY19" fmla="*/ 2342427 h 2937329"/>
              <a:gd name="connsiteX20" fmla="*/ 1 w 1949774"/>
              <a:gd name="connsiteY20" fmla="*/ 2342427 h 2937329"/>
              <a:gd name="connsiteX21" fmla="*/ 150510 w 1949774"/>
              <a:gd name="connsiteY21" fmla="*/ 1959312 h 2937329"/>
              <a:gd name="connsiteX22" fmla="*/ 511522 w 1949774"/>
              <a:gd name="connsiteY22" fmla="*/ 1828800 h 2937329"/>
              <a:gd name="connsiteX23" fmla="*/ 1744352 w 1949774"/>
              <a:gd name="connsiteY23" fmla="*/ 1826695 h 2937329"/>
              <a:gd name="connsiteX24" fmla="*/ 1886968 w 1949774"/>
              <a:gd name="connsiteY24" fmla="*/ 1840115 h 2937329"/>
              <a:gd name="connsiteX25" fmla="*/ 1949774 w 1949774"/>
              <a:gd name="connsiteY25" fmla="*/ 1861096 h 2937329"/>
              <a:gd name="connsiteX26" fmla="*/ 1949774 w 1949774"/>
              <a:gd name="connsiteY26" fmla="*/ 2836249 h 2937329"/>
              <a:gd name="connsiteX27" fmla="*/ 1942553 w 1949774"/>
              <a:gd name="connsiteY27" fmla="*/ 2816650 h 2937329"/>
              <a:gd name="connsiteX28" fmla="*/ 1893809 w 1949774"/>
              <a:gd name="connsiteY28" fmla="*/ 2765537 h 2937329"/>
              <a:gd name="connsiteX29" fmla="*/ 1645416 w 1949774"/>
              <a:gd name="connsiteY29" fmla="*/ 2710806 h 2937329"/>
              <a:gd name="connsiteX30" fmla="*/ 1584371 w 1949774"/>
              <a:gd name="connsiteY30" fmla="*/ 2710806 h 2937329"/>
              <a:gd name="connsiteX31" fmla="*/ 1584371 w 1949774"/>
              <a:gd name="connsiteY31" fmla="*/ 2468728 h 2937329"/>
              <a:gd name="connsiteX32" fmla="*/ 1645416 w 1949774"/>
              <a:gd name="connsiteY32" fmla="*/ 2468728 h 2937329"/>
              <a:gd name="connsiteX33" fmla="*/ 1944330 w 1949774"/>
              <a:gd name="connsiteY33" fmla="*/ 2268751 h 2937329"/>
              <a:gd name="connsiteX34" fmla="*/ 1890652 w 1949774"/>
              <a:gd name="connsiteY34" fmla="*/ 2127714 h 2937329"/>
              <a:gd name="connsiteX35" fmla="*/ 1735932 w 1949774"/>
              <a:gd name="connsiteY35" fmla="*/ 2077194 h 2937329"/>
              <a:gd name="connsiteX36" fmla="*/ 1583318 w 1949774"/>
              <a:gd name="connsiteY36" fmla="*/ 2130872 h 2937329"/>
              <a:gd name="connsiteX37" fmla="*/ 1521220 w 1949774"/>
              <a:gd name="connsiteY37" fmla="*/ 2266646 h 2937329"/>
              <a:gd name="connsiteX38" fmla="*/ 1232831 w 1949774"/>
              <a:gd name="connsiteY38" fmla="*/ 2266646 h 2937329"/>
              <a:gd name="connsiteX39" fmla="*/ 1381236 w 1949774"/>
              <a:gd name="connsiteY39" fmla="*/ 1941419 h 2937329"/>
              <a:gd name="connsiteX40" fmla="*/ 1744352 w 1949774"/>
              <a:gd name="connsiteY40" fmla="*/ 1826695 h 2937329"/>
              <a:gd name="connsiteX41" fmla="*/ 1796977 w 1949774"/>
              <a:gd name="connsiteY41" fmla="*/ 4210 h 2937329"/>
              <a:gd name="connsiteX42" fmla="*/ 1938738 w 1949774"/>
              <a:gd name="connsiteY42" fmla="*/ 17104 h 2937329"/>
              <a:gd name="connsiteX43" fmla="*/ 1949774 w 1949774"/>
              <a:gd name="connsiteY43" fmla="*/ 20659 h 2937329"/>
              <a:gd name="connsiteX44" fmla="*/ 1949774 w 1949774"/>
              <a:gd name="connsiteY44" fmla="*/ 328210 h 2937329"/>
              <a:gd name="connsiteX45" fmla="*/ 1900387 w 1949774"/>
              <a:gd name="connsiteY45" fmla="*/ 294704 h 2937329"/>
              <a:gd name="connsiteX46" fmla="*/ 1796977 w 1949774"/>
              <a:gd name="connsiteY46" fmla="*/ 277863 h 2937329"/>
              <a:gd name="connsiteX47" fmla="*/ 1619103 w 1949774"/>
              <a:gd name="connsiteY47" fmla="*/ 345224 h 2937329"/>
              <a:gd name="connsiteX48" fmla="*/ 1539112 w 1949774"/>
              <a:gd name="connsiteY48" fmla="*/ 518889 h 2937329"/>
              <a:gd name="connsiteX49" fmla="*/ 1519114 w 1949774"/>
              <a:gd name="connsiteY49" fmla="*/ 780965 h 2937329"/>
              <a:gd name="connsiteX50" fmla="*/ 1538059 w 1949774"/>
              <a:gd name="connsiteY50" fmla="*/ 1049356 h 2937329"/>
              <a:gd name="connsiteX51" fmla="*/ 1618050 w 1949774"/>
              <a:gd name="connsiteY51" fmla="*/ 1224073 h 2937329"/>
              <a:gd name="connsiteX52" fmla="*/ 1796977 w 1949774"/>
              <a:gd name="connsiteY52" fmla="*/ 1290381 h 2937329"/>
              <a:gd name="connsiteX53" fmla="*/ 1900650 w 1949774"/>
              <a:gd name="connsiteY53" fmla="*/ 1273804 h 2937329"/>
              <a:gd name="connsiteX54" fmla="*/ 1949774 w 1949774"/>
              <a:gd name="connsiteY54" fmla="*/ 1241341 h 2937329"/>
              <a:gd name="connsiteX55" fmla="*/ 1949774 w 1949774"/>
              <a:gd name="connsiteY55" fmla="*/ 1547417 h 2937329"/>
              <a:gd name="connsiteX56" fmla="*/ 1938738 w 1949774"/>
              <a:gd name="connsiteY56" fmla="*/ 1551010 h 2937329"/>
              <a:gd name="connsiteX57" fmla="*/ 1796977 w 1949774"/>
              <a:gd name="connsiteY57" fmla="*/ 1564034 h 2937329"/>
              <a:gd name="connsiteX58" fmla="*/ 1360184 w 1949774"/>
              <a:gd name="connsiteY58" fmla="*/ 1355637 h 2937329"/>
              <a:gd name="connsiteX59" fmla="*/ 1228620 w 1949774"/>
              <a:gd name="connsiteY59" fmla="*/ 780965 h 2937329"/>
              <a:gd name="connsiteX60" fmla="*/ 1360184 w 1949774"/>
              <a:gd name="connsiteY60" fmla="*/ 210503 h 2937329"/>
              <a:gd name="connsiteX61" fmla="*/ 1796977 w 1949774"/>
              <a:gd name="connsiteY61" fmla="*/ 4210 h 2937329"/>
              <a:gd name="connsiteX62" fmla="*/ 511521 w 1949774"/>
              <a:gd name="connsiteY62" fmla="*/ 0 h 2937329"/>
              <a:gd name="connsiteX63" fmla="*/ 879901 w 1949774"/>
              <a:gd name="connsiteY63" fmla="*/ 127354 h 2937329"/>
              <a:gd name="connsiteX64" fmla="*/ 1008307 w 1949774"/>
              <a:gd name="connsiteY64" fmla="*/ 463106 h 2937329"/>
              <a:gd name="connsiteX65" fmla="*/ 919896 w 1949774"/>
              <a:gd name="connsiteY65" fmla="*/ 776755 h 2937329"/>
              <a:gd name="connsiteX66" fmla="*/ 717814 w 1949774"/>
              <a:gd name="connsiteY66" fmla="*/ 1036725 h 2937329"/>
              <a:gd name="connsiteX67" fmla="*/ 421005 w 1949774"/>
              <a:gd name="connsiteY67" fmla="*/ 1303011 h 2937329"/>
              <a:gd name="connsiteX68" fmla="*/ 1041988 w 1949774"/>
              <a:gd name="connsiteY68" fmla="*/ 1303011 h 2937329"/>
              <a:gd name="connsiteX69" fmla="*/ 1041988 w 1949774"/>
              <a:gd name="connsiteY69" fmla="*/ 1547194 h 2937329"/>
              <a:gd name="connsiteX70" fmla="*/ 2105 w 1949774"/>
              <a:gd name="connsiteY70" fmla="*/ 1547194 h 2937329"/>
              <a:gd name="connsiteX71" fmla="*/ 2105 w 1949774"/>
              <a:gd name="connsiteY71" fmla="*/ 1328271 h 2937329"/>
              <a:gd name="connsiteX72" fmla="*/ 111566 w 1949774"/>
              <a:gd name="connsiteY72" fmla="*/ 1235650 h 2937329"/>
              <a:gd name="connsiteX73" fmla="*/ 433635 w 1949774"/>
              <a:gd name="connsiteY73" fmla="*/ 954629 h 2937329"/>
              <a:gd name="connsiteX74" fmla="*/ 633613 w 1949774"/>
              <a:gd name="connsiteY74" fmla="*/ 719919 h 2937329"/>
              <a:gd name="connsiteX75" fmla="*/ 713604 w 1949774"/>
              <a:gd name="connsiteY75" fmla="*/ 479946 h 2937329"/>
              <a:gd name="connsiteX76" fmla="*/ 663083 w 1949774"/>
              <a:gd name="connsiteY76" fmla="*/ 311544 h 2937329"/>
              <a:gd name="connsiteX77" fmla="*/ 507311 w 1949774"/>
              <a:gd name="connsiteY77" fmla="*/ 250498 h 2937329"/>
              <a:gd name="connsiteX78" fmla="*/ 345224 w 1949774"/>
              <a:gd name="connsiteY78" fmla="*/ 321016 h 2937329"/>
              <a:gd name="connsiteX79" fmla="*/ 286283 w 1949774"/>
              <a:gd name="connsiteY79" fmla="*/ 513626 h 2937329"/>
              <a:gd name="connsiteX80" fmla="*/ 0 w 1949774"/>
              <a:gd name="connsiteY80" fmla="*/ 513626 h 2937329"/>
              <a:gd name="connsiteX81" fmla="*/ 150509 w 1949774"/>
              <a:gd name="connsiteY81" fmla="*/ 130512 h 2937329"/>
              <a:gd name="connsiteX82" fmla="*/ 511521 w 1949774"/>
              <a:gd name="connsiteY82" fmla="*/ 0 h 2937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949774" h="2937329">
                <a:moveTo>
                  <a:pt x="1211781" y="2933939"/>
                </a:moveTo>
                <a:lnTo>
                  <a:pt x="1498065" y="2933939"/>
                </a:lnTo>
                <a:lnTo>
                  <a:pt x="1498785" y="2937329"/>
                </a:lnTo>
                <a:lnTo>
                  <a:pt x="1212183" y="2937329"/>
                </a:lnTo>
                <a:close/>
                <a:moveTo>
                  <a:pt x="511522" y="1828800"/>
                </a:moveTo>
                <a:cubicBezTo>
                  <a:pt x="671504" y="1828800"/>
                  <a:pt x="794297" y="1871252"/>
                  <a:pt x="879902" y="1956155"/>
                </a:cubicBezTo>
                <a:cubicBezTo>
                  <a:pt x="965506" y="2041057"/>
                  <a:pt x="1008308" y="2152975"/>
                  <a:pt x="1008308" y="2291906"/>
                </a:cubicBezTo>
                <a:cubicBezTo>
                  <a:pt x="1008308" y="2401367"/>
                  <a:pt x="978838" y="2505917"/>
                  <a:pt x="919897" y="2605555"/>
                </a:cubicBezTo>
                <a:cubicBezTo>
                  <a:pt x="860956" y="2705193"/>
                  <a:pt x="793596" y="2791849"/>
                  <a:pt x="717815" y="2865525"/>
                </a:cubicBezTo>
                <a:cubicBezTo>
                  <a:pt x="698870" y="2883944"/>
                  <a:pt x="678477" y="2903306"/>
                  <a:pt x="656638" y="2923611"/>
                </a:cubicBezTo>
                <a:lnTo>
                  <a:pt x="641603" y="2937329"/>
                </a:lnTo>
                <a:lnTo>
                  <a:pt x="261377" y="2937329"/>
                </a:lnTo>
                <a:lnTo>
                  <a:pt x="293126" y="2909994"/>
                </a:lnTo>
                <a:cubicBezTo>
                  <a:pt x="346804" y="2863157"/>
                  <a:pt x="393641" y="2820969"/>
                  <a:pt x="433636" y="2783429"/>
                </a:cubicBezTo>
                <a:cubicBezTo>
                  <a:pt x="513627" y="2708350"/>
                  <a:pt x="580286" y="2630113"/>
                  <a:pt x="633614" y="2548719"/>
                </a:cubicBezTo>
                <a:cubicBezTo>
                  <a:pt x="686941" y="2467325"/>
                  <a:pt x="713605" y="2387334"/>
                  <a:pt x="713605" y="2308746"/>
                </a:cubicBezTo>
                <a:cubicBezTo>
                  <a:pt x="713605" y="2237175"/>
                  <a:pt x="696764" y="2181041"/>
                  <a:pt x="663084" y="2140344"/>
                </a:cubicBezTo>
                <a:cubicBezTo>
                  <a:pt x="629404" y="2099647"/>
                  <a:pt x="577480" y="2079299"/>
                  <a:pt x="507312" y="2079299"/>
                </a:cubicBezTo>
                <a:cubicBezTo>
                  <a:pt x="437145" y="2079299"/>
                  <a:pt x="383116" y="2102805"/>
                  <a:pt x="345225" y="2149817"/>
                </a:cubicBezTo>
                <a:cubicBezTo>
                  <a:pt x="307335" y="2196829"/>
                  <a:pt x="287688" y="2261032"/>
                  <a:pt x="286284" y="2342427"/>
                </a:cubicBezTo>
                <a:lnTo>
                  <a:pt x="1" y="2342427"/>
                </a:lnTo>
                <a:cubicBezTo>
                  <a:pt x="5615" y="2174025"/>
                  <a:pt x="55784" y="2046320"/>
                  <a:pt x="150510" y="1959312"/>
                </a:cubicBezTo>
                <a:cubicBezTo>
                  <a:pt x="245237" y="1872304"/>
                  <a:pt x="365574" y="1828800"/>
                  <a:pt x="511522" y="1828800"/>
                </a:cubicBezTo>
                <a:close/>
                <a:moveTo>
                  <a:pt x="1744352" y="1826695"/>
                </a:moveTo>
                <a:cubicBezTo>
                  <a:pt x="1795575" y="1826695"/>
                  <a:pt x="1843113" y="1831169"/>
                  <a:pt x="1886968" y="1840115"/>
                </a:cubicBezTo>
                <a:lnTo>
                  <a:pt x="1949774" y="1861096"/>
                </a:lnTo>
                <a:lnTo>
                  <a:pt x="1949774" y="2836249"/>
                </a:lnTo>
                <a:lnTo>
                  <a:pt x="1942553" y="2816650"/>
                </a:lnTo>
                <a:cubicBezTo>
                  <a:pt x="1930055" y="2796258"/>
                  <a:pt x="1913807" y="2779220"/>
                  <a:pt x="1893809" y="2765537"/>
                </a:cubicBezTo>
                <a:cubicBezTo>
                  <a:pt x="1840482" y="2729050"/>
                  <a:pt x="1757684" y="2710806"/>
                  <a:pt x="1645416" y="2710806"/>
                </a:cubicBezTo>
                <a:lnTo>
                  <a:pt x="1584371" y="2710806"/>
                </a:lnTo>
                <a:lnTo>
                  <a:pt x="1584371" y="2468728"/>
                </a:lnTo>
                <a:lnTo>
                  <a:pt x="1645416" y="2468728"/>
                </a:lnTo>
                <a:cubicBezTo>
                  <a:pt x="1844692" y="2468728"/>
                  <a:pt x="1944330" y="2402069"/>
                  <a:pt x="1944330" y="2268751"/>
                </a:cubicBezTo>
                <a:cubicBezTo>
                  <a:pt x="1944330" y="2208407"/>
                  <a:pt x="1926437" y="2161395"/>
                  <a:pt x="1890652" y="2127714"/>
                </a:cubicBezTo>
                <a:cubicBezTo>
                  <a:pt x="1854866" y="2094034"/>
                  <a:pt x="1803293" y="2077194"/>
                  <a:pt x="1735932" y="2077194"/>
                </a:cubicBezTo>
                <a:cubicBezTo>
                  <a:pt x="1669975" y="2077194"/>
                  <a:pt x="1619104" y="2095086"/>
                  <a:pt x="1583318" y="2130872"/>
                </a:cubicBezTo>
                <a:cubicBezTo>
                  <a:pt x="1547533" y="2166657"/>
                  <a:pt x="1526833" y="2211915"/>
                  <a:pt x="1521220" y="2266646"/>
                </a:cubicBezTo>
                <a:lnTo>
                  <a:pt x="1232831" y="2266646"/>
                </a:lnTo>
                <a:cubicBezTo>
                  <a:pt x="1239848" y="2126311"/>
                  <a:pt x="1289316" y="2017902"/>
                  <a:pt x="1381236" y="1941419"/>
                </a:cubicBezTo>
                <a:cubicBezTo>
                  <a:pt x="1473155" y="1864936"/>
                  <a:pt x="1594194" y="1826695"/>
                  <a:pt x="1744352" y="1826695"/>
                </a:cubicBezTo>
                <a:close/>
                <a:moveTo>
                  <a:pt x="1796977" y="4210"/>
                </a:moveTo>
                <a:cubicBezTo>
                  <a:pt x="1847849" y="4210"/>
                  <a:pt x="1895102" y="8508"/>
                  <a:pt x="1938738" y="17104"/>
                </a:cubicBezTo>
                <a:lnTo>
                  <a:pt x="1949774" y="20659"/>
                </a:lnTo>
                <a:lnTo>
                  <a:pt x="1949774" y="328210"/>
                </a:lnTo>
                <a:lnTo>
                  <a:pt x="1900387" y="294704"/>
                </a:lnTo>
                <a:cubicBezTo>
                  <a:pt x="1870741" y="283477"/>
                  <a:pt x="1836271" y="277863"/>
                  <a:pt x="1796977" y="277863"/>
                </a:cubicBezTo>
                <a:cubicBezTo>
                  <a:pt x="1718390" y="277863"/>
                  <a:pt x="1659098" y="300317"/>
                  <a:pt x="1619103" y="345224"/>
                </a:cubicBezTo>
                <a:cubicBezTo>
                  <a:pt x="1579107" y="390131"/>
                  <a:pt x="1552443" y="448020"/>
                  <a:pt x="1539112" y="518889"/>
                </a:cubicBezTo>
                <a:cubicBezTo>
                  <a:pt x="1525780" y="589758"/>
                  <a:pt x="1519114" y="677117"/>
                  <a:pt x="1519114" y="780965"/>
                </a:cubicBezTo>
                <a:cubicBezTo>
                  <a:pt x="1519114" y="887619"/>
                  <a:pt x="1525429" y="977083"/>
                  <a:pt x="1538059" y="1049356"/>
                </a:cubicBezTo>
                <a:cubicBezTo>
                  <a:pt x="1550689" y="1121628"/>
                  <a:pt x="1577353" y="1179867"/>
                  <a:pt x="1618050" y="1224073"/>
                </a:cubicBezTo>
                <a:cubicBezTo>
                  <a:pt x="1658747" y="1268278"/>
                  <a:pt x="1718389" y="1290381"/>
                  <a:pt x="1796977" y="1290381"/>
                </a:cubicBezTo>
                <a:cubicBezTo>
                  <a:pt x="1836271" y="1290381"/>
                  <a:pt x="1870829" y="1284856"/>
                  <a:pt x="1900650" y="1273804"/>
                </a:cubicBezTo>
                <a:lnTo>
                  <a:pt x="1949774" y="1241341"/>
                </a:lnTo>
                <a:lnTo>
                  <a:pt x="1949774" y="1547417"/>
                </a:lnTo>
                <a:lnTo>
                  <a:pt x="1938738" y="1551010"/>
                </a:lnTo>
                <a:cubicBezTo>
                  <a:pt x="1895102" y="1559693"/>
                  <a:pt x="1847849" y="1564034"/>
                  <a:pt x="1796977" y="1564034"/>
                </a:cubicBezTo>
                <a:cubicBezTo>
                  <a:pt x="1593491" y="1564034"/>
                  <a:pt x="1447894" y="1494568"/>
                  <a:pt x="1360184" y="1355637"/>
                </a:cubicBezTo>
                <a:cubicBezTo>
                  <a:pt x="1272475" y="1216705"/>
                  <a:pt x="1228620" y="1025148"/>
                  <a:pt x="1228620" y="780965"/>
                </a:cubicBezTo>
                <a:cubicBezTo>
                  <a:pt x="1228620" y="538185"/>
                  <a:pt x="1272475" y="348031"/>
                  <a:pt x="1360184" y="210503"/>
                </a:cubicBezTo>
                <a:cubicBezTo>
                  <a:pt x="1447894" y="72975"/>
                  <a:pt x="1593491" y="4210"/>
                  <a:pt x="1796977" y="4210"/>
                </a:cubicBezTo>
                <a:close/>
                <a:moveTo>
                  <a:pt x="511521" y="0"/>
                </a:moveTo>
                <a:cubicBezTo>
                  <a:pt x="671503" y="0"/>
                  <a:pt x="794296" y="42452"/>
                  <a:pt x="879901" y="127354"/>
                </a:cubicBezTo>
                <a:cubicBezTo>
                  <a:pt x="965505" y="212257"/>
                  <a:pt x="1008307" y="324174"/>
                  <a:pt x="1008307" y="463106"/>
                </a:cubicBezTo>
                <a:cubicBezTo>
                  <a:pt x="1008307" y="572567"/>
                  <a:pt x="978837" y="677117"/>
                  <a:pt x="919896" y="776755"/>
                </a:cubicBezTo>
                <a:cubicBezTo>
                  <a:pt x="860955" y="876393"/>
                  <a:pt x="793595" y="963049"/>
                  <a:pt x="717814" y="1036725"/>
                </a:cubicBezTo>
                <a:cubicBezTo>
                  <a:pt x="642033" y="1110401"/>
                  <a:pt x="543097" y="1199163"/>
                  <a:pt x="421005" y="1303011"/>
                </a:cubicBezTo>
                <a:lnTo>
                  <a:pt x="1041988" y="1303011"/>
                </a:lnTo>
                <a:lnTo>
                  <a:pt x="1041988" y="1547194"/>
                </a:lnTo>
                <a:lnTo>
                  <a:pt x="2105" y="1547194"/>
                </a:lnTo>
                <a:lnTo>
                  <a:pt x="2105" y="1328271"/>
                </a:lnTo>
                <a:lnTo>
                  <a:pt x="111566" y="1235650"/>
                </a:lnTo>
                <a:cubicBezTo>
                  <a:pt x="246288" y="1123382"/>
                  <a:pt x="353644" y="1029709"/>
                  <a:pt x="433635" y="954629"/>
                </a:cubicBezTo>
                <a:cubicBezTo>
                  <a:pt x="513626" y="879550"/>
                  <a:pt x="580285" y="801313"/>
                  <a:pt x="633613" y="719919"/>
                </a:cubicBezTo>
                <a:cubicBezTo>
                  <a:pt x="686940" y="638525"/>
                  <a:pt x="713604" y="558534"/>
                  <a:pt x="713604" y="479946"/>
                </a:cubicBezTo>
                <a:cubicBezTo>
                  <a:pt x="713604" y="408375"/>
                  <a:pt x="696763" y="352241"/>
                  <a:pt x="663083" y="311544"/>
                </a:cubicBezTo>
                <a:cubicBezTo>
                  <a:pt x="629403" y="270847"/>
                  <a:pt x="577479" y="250498"/>
                  <a:pt x="507311" y="250498"/>
                </a:cubicBezTo>
                <a:cubicBezTo>
                  <a:pt x="437144" y="250498"/>
                  <a:pt x="383115" y="274004"/>
                  <a:pt x="345224" y="321016"/>
                </a:cubicBezTo>
                <a:cubicBezTo>
                  <a:pt x="307334" y="368029"/>
                  <a:pt x="287687" y="432232"/>
                  <a:pt x="286283" y="513626"/>
                </a:cubicBezTo>
                <a:lnTo>
                  <a:pt x="0" y="513626"/>
                </a:lnTo>
                <a:cubicBezTo>
                  <a:pt x="5614" y="345224"/>
                  <a:pt x="55783" y="217519"/>
                  <a:pt x="150509" y="130512"/>
                </a:cubicBezTo>
                <a:cubicBezTo>
                  <a:pt x="245236" y="43504"/>
                  <a:pt x="365573" y="0"/>
                  <a:pt x="511521" y="0"/>
                </a:cubicBezTo>
                <a:close/>
              </a:path>
            </a:pathLst>
          </a:custGeom>
          <a:solidFill>
            <a:schemeClr val="accent6">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3" name="TextBox 42">
            <a:extLst>
              <a:ext uri="{FF2B5EF4-FFF2-40B4-BE49-F238E27FC236}">
                <a16:creationId xmlns:a16="http://schemas.microsoft.com/office/drawing/2014/main" id="{8C6068BF-F7F2-0031-F1A3-AE7D39BC6171}"/>
              </a:ext>
            </a:extLst>
          </p:cNvPr>
          <p:cNvSpPr txBox="1"/>
          <p:nvPr/>
        </p:nvSpPr>
        <p:spPr>
          <a:xfrm>
            <a:off x="1412987" y="735535"/>
            <a:ext cx="5486283" cy="1200329"/>
          </a:xfrm>
          <a:prstGeom prst="rect">
            <a:avLst/>
          </a:prstGeom>
          <a:noFill/>
        </p:spPr>
        <p:txBody>
          <a:bodyPr wrap="square" rtlCol="0">
            <a:spAutoFit/>
          </a:bodyPr>
          <a:lstStyle/>
          <a:p>
            <a:r>
              <a:rPr lang="en-US" sz="7200" dirty="0">
                <a:latin typeface="+mj-lt"/>
              </a:rPr>
              <a:t>Analysis</a:t>
            </a:r>
            <a:endParaRPr lang="id-ID" sz="7200" dirty="0">
              <a:latin typeface="+mj-lt"/>
            </a:endParaRPr>
          </a:p>
        </p:txBody>
      </p:sp>
      <p:cxnSp>
        <p:nvCxnSpPr>
          <p:cNvPr id="44" name="Straight Connector 43">
            <a:extLst>
              <a:ext uri="{FF2B5EF4-FFF2-40B4-BE49-F238E27FC236}">
                <a16:creationId xmlns:a16="http://schemas.microsoft.com/office/drawing/2014/main" id="{AE604E6B-74A3-4134-2815-C109A4A724A1}"/>
              </a:ext>
            </a:extLst>
          </p:cNvPr>
          <p:cNvCxnSpPr>
            <a:cxnSpLocks/>
          </p:cNvCxnSpPr>
          <p:nvPr/>
        </p:nvCxnSpPr>
        <p:spPr>
          <a:xfrm>
            <a:off x="600818" y="1314804"/>
            <a:ext cx="6610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71DC11C8-BD87-E534-EB9A-F0087DD9AC16}"/>
              </a:ext>
            </a:extLst>
          </p:cNvPr>
          <p:cNvSpPr/>
          <p:nvPr/>
        </p:nvSpPr>
        <p:spPr>
          <a:xfrm>
            <a:off x="615332" y="2096565"/>
            <a:ext cx="3422010" cy="3987801"/>
          </a:xfrm>
          <a:prstGeom prst="roundRect">
            <a:avLst>
              <a:gd name="adj" fmla="val 4977"/>
            </a:avLst>
          </a:prstGeom>
          <a:ln/>
        </p:spPr>
        <p:style>
          <a:lnRef idx="0">
            <a:schemeClr val="accent5"/>
          </a:lnRef>
          <a:fillRef idx="3">
            <a:schemeClr val="accent5"/>
          </a:fillRef>
          <a:effectRef idx="3">
            <a:schemeClr val="accent5"/>
          </a:effectRef>
          <a:fontRef idx="minor">
            <a:schemeClr val="lt1"/>
          </a:fontRef>
        </p:style>
        <p:txBody>
          <a:bodyPr wrap="square" rtlCol="0" anchor="ctr">
            <a:noAutofit/>
          </a:bodyPr>
          <a:lstStyle/>
          <a:p>
            <a:pPr algn="ctr"/>
            <a:endParaRPr lang="id-ID"/>
          </a:p>
        </p:txBody>
      </p:sp>
      <p:sp>
        <p:nvSpPr>
          <p:cNvPr id="55" name="Oval 54">
            <a:extLst>
              <a:ext uri="{FF2B5EF4-FFF2-40B4-BE49-F238E27FC236}">
                <a16:creationId xmlns:a16="http://schemas.microsoft.com/office/drawing/2014/main" id="{58EEB6E0-CF3C-F8B0-8C32-E131EB20E622}"/>
              </a:ext>
            </a:extLst>
          </p:cNvPr>
          <p:cNvSpPr/>
          <p:nvPr/>
        </p:nvSpPr>
        <p:spPr>
          <a:xfrm>
            <a:off x="950605" y="2484431"/>
            <a:ext cx="740228" cy="740228"/>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4" name="TextBox 21">
            <a:extLst>
              <a:ext uri="{FF2B5EF4-FFF2-40B4-BE49-F238E27FC236}">
                <a16:creationId xmlns:a16="http://schemas.microsoft.com/office/drawing/2014/main" id="{7B6B02B7-6F2C-AFBE-1538-3A1E5645A4C6}"/>
              </a:ext>
            </a:extLst>
          </p:cNvPr>
          <p:cNvSpPr txBox="1"/>
          <p:nvPr/>
        </p:nvSpPr>
        <p:spPr>
          <a:xfrm>
            <a:off x="1056205" y="2654490"/>
            <a:ext cx="529028" cy="400110"/>
          </a:xfrm>
          <a:prstGeom prst="rect">
            <a:avLst/>
          </a:prstGeom>
          <a:noFill/>
        </p:spPr>
        <p:txBody>
          <a:bodyPr wrap="square" rtlCol="0">
            <a:spAutoFit/>
          </a:bodyPr>
          <a:lstStyle/>
          <a:p>
            <a:pPr algn="ctr"/>
            <a:r>
              <a:rPr lang="en-US" sz="2000" dirty="0">
                <a:solidFill>
                  <a:schemeClr val="accent5"/>
                </a:solidFill>
                <a:latin typeface="+mj-lt"/>
              </a:rPr>
              <a:t>01.</a:t>
            </a:r>
            <a:endParaRPr lang="en-ID" sz="2000" dirty="0">
              <a:solidFill>
                <a:schemeClr val="accent5"/>
              </a:solidFill>
              <a:latin typeface="+mj-lt"/>
            </a:endParaRPr>
          </a:p>
        </p:txBody>
      </p:sp>
      <p:sp>
        <p:nvSpPr>
          <p:cNvPr id="56" name="TextBox 55">
            <a:extLst>
              <a:ext uri="{FF2B5EF4-FFF2-40B4-BE49-F238E27FC236}">
                <a16:creationId xmlns:a16="http://schemas.microsoft.com/office/drawing/2014/main" id="{9FD62FDC-4B82-8A41-D38E-8F6E9F375525}"/>
              </a:ext>
            </a:extLst>
          </p:cNvPr>
          <p:cNvSpPr txBox="1"/>
          <p:nvPr/>
        </p:nvSpPr>
        <p:spPr>
          <a:xfrm>
            <a:off x="867853" y="3386118"/>
            <a:ext cx="2949404" cy="707886"/>
          </a:xfrm>
          <a:prstGeom prst="rect">
            <a:avLst/>
          </a:prstGeom>
          <a:noFill/>
        </p:spPr>
        <p:txBody>
          <a:bodyPr wrap="square" rtlCol="0">
            <a:spAutoFit/>
          </a:bodyPr>
          <a:lstStyle/>
          <a:p>
            <a:r>
              <a:rPr lang="en-US" sz="2000" dirty="0">
                <a:latin typeface="+mj-lt"/>
              </a:rPr>
              <a:t>Time </a:t>
            </a:r>
            <a:r>
              <a:rPr lang="en-US" sz="2000" dirty="0">
                <a:solidFill>
                  <a:srgbClr val="FFC000"/>
                </a:solidFill>
                <a:latin typeface="+mj-lt"/>
              </a:rPr>
              <a:t>and</a:t>
            </a:r>
            <a:r>
              <a:rPr lang="en-US" sz="2000" dirty="0">
                <a:latin typeface="+mj-lt"/>
              </a:rPr>
              <a:t> cost savings</a:t>
            </a:r>
            <a:endParaRPr lang="id-ID" sz="2000" dirty="0">
              <a:solidFill>
                <a:schemeClr val="accent1"/>
              </a:solidFill>
              <a:latin typeface="+mj-lt"/>
            </a:endParaRPr>
          </a:p>
        </p:txBody>
      </p:sp>
      <p:sp>
        <p:nvSpPr>
          <p:cNvPr id="57" name="TextBox 22">
            <a:extLst>
              <a:ext uri="{FF2B5EF4-FFF2-40B4-BE49-F238E27FC236}">
                <a16:creationId xmlns:a16="http://schemas.microsoft.com/office/drawing/2014/main" id="{89621DF6-B91C-2108-01AA-0C8E564182AE}"/>
              </a:ext>
            </a:extLst>
          </p:cNvPr>
          <p:cNvSpPr txBox="1"/>
          <p:nvPr/>
        </p:nvSpPr>
        <p:spPr>
          <a:xfrm>
            <a:off x="881782" y="4186045"/>
            <a:ext cx="2949404" cy="993862"/>
          </a:xfrm>
          <a:prstGeom prst="rect">
            <a:avLst/>
          </a:prstGeom>
          <a:noFill/>
        </p:spPr>
        <p:txBody>
          <a:bodyPr wrap="square">
            <a:spAutoFit/>
          </a:bodyPr>
          <a:lstStyle/>
          <a:p>
            <a:pPr>
              <a:lnSpc>
                <a:spcPct val="150000"/>
              </a:lnSpc>
            </a:pPr>
            <a:r>
              <a:rPr lang="en-US" sz="1000" dirty="0">
                <a:solidFill>
                  <a:schemeClr val="accent6"/>
                </a:solidFill>
                <a:ea typeface="Open Sans" panose="020B0606030504020204" pitchFamily="34" charset="0"/>
                <a:cs typeface="Open Sans" panose="020B0606030504020204" pitchFamily="34" charset="0"/>
              </a:rPr>
              <a:t>Automating the deployment and management of your application using Ansible can save time and reduce costs associated with manual labor.</a:t>
            </a:r>
            <a:endParaRPr lang="id-ID" sz="1000" dirty="0">
              <a:solidFill>
                <a:schemeClr val="accent6"/>
              </a:solidFill>
              <a:ea typeface="Times New Roman" panose="02020603050405020304" pitchFamily="18" charset="0"/>
            </a:endParaRPr>
          </a:p>
        </p:txBody>
      </p:sp>
      <p:sp>
        <p:nvSpPr>
          <p:cNvPr id="60" name="Rectangle: Rounded Corners 59">
            <a:extLst>
              <a:ext uri="{FF2B5EF4-FFF2-40B4-BE49-F238E27FC236}">
                <a16:creationId xmlns:a16="http://schemas.microsoft.com/office/drawing/2014/main" id="{8A5314C2-3A79-94D5-FB4B-E9969CD84559}"/>
              </a:ext>
            </a:extLst>
          </p:cNvPr>
          <p:cNvSpPr/>
          <p:nvPr/>
        </p:nvSpPr>
        <p:spPr>
          <a:xfrm>
            <a:off x="4226922" y="2096565"/>
            <a:ext cx="3422010" cy="3987801"/>
          </a:xfrm>
          <a:prstGeom prst="roundRect">
            <a:avLst>
              <a:gd name="adj" fmla="val 4976"/>
            </a:avLst>
          </a:prstGeom>
          <a:solidFill>
            <a:schemeClr val="accent2"/>
          </a:solidFill>
          <a:ln>
            <a:noFill/>
          </a:ln>
          <a:effectLst>
            <a:outerShdw blurRad="254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1" name="Oval 60">
            <a:extLst>
              <a:ext uri="{FF2B5EF4-FFF2-40B4-BE49-F238E27FC236}">
                <a16:creationId xmlns:a16="http://schemas.microsoft.com/office/drawing/2014/main" id="{F0855295-9894-828F-E116-DD171ACFCDA3}"/>
              </a:ext>
            </a:extLst>
          </p:cNvPr>
          <p:cNvSpPr/>
          <p:nvPr/>
        </p:nvSpPr>
        <p:spPr>
          <a:xfrm>
            <a:off x="4585557" y="2484431"/>
            <a:ext cx="740228" cy="7402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2" name="TextBox 21">
            <a:extLst>
              <a:ext uri="{FF2B5EF4-FFF2-40B4-BE49-F238E27FC236}">
                <a16:creationId xmlns:a16="http://schemas.microsoft.com/office/drawing/2014/main" id="{3818E408-B897-C05D-B56F-B5A675D52055}"/>
              </a:ext>
            </a:extLst>
          </p:cNvPr>
          <p:cNvSpPr txBox="1"/>
          <p:nvPr/>
        </p:nvSpPr>
        <p:spPr>
          <a:xfrm>
            <a:off x="4585557" y="2654490"/>
            <a:ext cx="740228" cy="400110"/>
          </a:xfrm>
          <a:prstGeom prst="rect">
            <a:avLst/>
          </a:prstGeom>
          <a:noFill/>
        </p:spPr>
        <p:txBody>
          <a:bodyPr wrap="square" rtlCol="0">
            <a:spAutoFit/>
          </a:bodyPr>
          <a:lstStyle/>
          <a:p>
            <a:pPr algn="ctr"/>
            <a:r>
              <a:rPr lang="en-US" sz="2000" dirty="0">
                <a:solidFill>
                  <a:schemeClr val="accent2"/>
                </a:solidFill>
                <a:latin typeface="+mj-lt"/>
              </a:rPr>
              <a:t>02.</a:t>
            </a:r>
            <a:endParaRPr lang="en-ID" sz="2000" dirty="0">
              <a:solidFill>
                <a:schemeClr val="accent2"/>
              </a:solidFill>
              <a:latin typeface="+mj-lt"/>
            </a:endParaRPr>
          </a:p>
        </p:txBody>
      </p:sp>
      <p:sp>
        <p:nvSpPr>
          <p:cNvPr id="63" name="TextBox 62">
            <a:extLst>
              <a:ext uri="{FF2B5EF4-FFF2-40B4-BE49-F238E27FC236}">
                <a16:creationId xmlns:a16="http://schemas.microsoft.com/office/drawing/2014/main" id="{BD66890B-62BD-D1A6-30B3-E4E05688D80A}"/>
              </a:ext>
            </a:extLst>
          </p:cNvPr>
          <p:cNvSpPr txBox="1"/>
          <p:nvPr/>
        </p:nvSpPr>
        <p:spPr>
          <a:xfrm>
            <a:off x="4502805" y="3386118"/>
            <a:ext cx="2768852" cy="400110"/>
          </a:xfrm>
          <a:prstGeom prst="rect">
            <a:avLst/>
          </a:prstGeom>
          <a:noFill/>
        </p:spPr>
        <p:txBody>
          <a:bodyPr wrap="square" rtlCol="0">
            <a:spAutoFit/>
          </a:bodyPr>
          <a:lstStyle/>
          <a:p>
            <a:r>
              <a:rPr lang="en-US" sz="2000" dirty="0">
                <a:solidFill>
                  <a:schemeClr val="accent5"/>
                </a:solidFill>
                <a:latin typeface="+mj-lt"/>
              </a:rPr>
              <a:t>Scalability</a:t>
            </a:r>
            <a:endParaRPr lang="id-ID" sz="2000" dirty="0">
              <a:solidFill>
                <a:schemeClr val="accent5"/>
              </a:solidFill>
              <a:latin typeface="+mj-lt"/>
            </a:endParaRPr>
          </a:p>
        </p:txBody>
      </p:sp>
      <p:sp>
        <p:nvSpPr>
          <p:cNvPr id="64" name="TextBox 22">
            <a:extLst>
              <a:ext uri="{FF2B5EF4-FFF2-40B4-BE49-F238E27FC236}">
                <a16:creationId xmlns:a16="http://schemas.microsoft.com/office/drawing/2014/main" id="{D3ABB078-BB5A-EAEB-F400-B734AE6B8B96}"/>
              </a:ext>
            </a:extLst>
          </p:cNvPr>
          <p:cNvSpPr txBox="1"/>
          <p:nvPr/>
        </p:nvSpPr>
        <p:spPr>
          <a:xfrm>
            <a:off x="4412529" y="4090465"/>
            <a:ext cx="2949404" cy="763029"/>
          </a:xfrm>
          <a:prstGeom prst="rect">
            <a:avLst/>
          </a:prstGeom>
          <a:noFill/>
        </p:spPr>
        <p:txBody>
          <a:bodyPr wrap="square">
            <a:spAutoFit/>
          </a:bodyPr>
          <a:lstStyle/>
          <a:p>
            <a:pPr>
              <a:lnSpc>
                <a:spcPct val="150000"/>
              </a:lnSpc>
            </a:pPr>
            <a:r>
              <a:rPr lang="en-US" sz="1000" dirty="0">
                <a:solidFill>
                  <a:schemeClr val="accent5"/>
                </a:solidFill>
                <a:ea typeface="Open Sans" panose="020B0606030504020204" pitchFamily="34" charset="0"/>
                <a:cs typeface="Open Sans" panose="020B0606030504020204" pitchFamily="34" charset="0"/>
              </a:rPr>
              <a:t> Ansible allows you to easily add or remove machines from your deployment process, making it easier to scale your application.</a:t>
            </a:r>
            <a:endParaRPr lang="id-ID" sz="1000" dirty="0">
              <a:solidFill>
                <a:schemeClr val="accent5"/>
              </a:solidFill>
              <a:ea typeface="Times New Roman" panose="02020603050405020304" pitchFamily="18" charset="0"/>
            </a:endParaRPr>
          </a:p>
        </p:txBody>
      </p:sp>
      <p:sp>
        <p:nvSpPr>
          <p:cNvPr id="66" name="Rectangle: Rounded Corners 65">
            <a:extLst>
              <a:ext uri="{FF2B5EF4-FFF2-40B4-BE49-F238E27FC236}">
                <a16:creationId xmlns:a16="http://schemas.microsoft.com/office/drawing/2014/main" id="{9AD12D58-0E45-2A26-36CF-2C2FD5623F63}"/>
              </a:ext>
            </a:extLst>
          </p:cNvPr>
          <p:cNvSpPr/>
          <p:nvPr/>
        </p:nvSpPr>
        <p:spPr>
          <a:xfrm>
            <a:off x="7885235" y="2096565"/>
            <a:ext cx="3422010" cy="3987801"/>
          </a:xfrm>
          <a:prstGeom prst="roundRect">
            <a:avLst>
              <a:gd name="adj" fmla="val 5533"/>
            </a:avLst>
          </a:prstGeom>
          <a:ln/>
        </p:spPr>
        <p:style>
          <a:lnRef idx="0">
            <a:schemeClr val="accent5"/>
          </a:lnRef>
          <a:fillRef idx="3">
            <a:schemeClr val="accent5"/>
          </a:fillRef>
          <a:effectRef idx="3">
            <a:schemeClr val="accent5"/>
          </a:effectRef>
          <a:fontRef idx="minor">
            <a:schemeClr val="lt1"/>
          </a:fontRef>
        </p:style>
        <p:txBody>
          <a:bodyPr wrap="square" rtlCol="0" anchor="ctr">
            <a:noAutofit/>
          </a:bodyPr>
          <a:lstStyle/>
          <a:p>
            <a:pPr algn="ctr"/>
            <a:endParaRPr lang="id-ID"/>
          </a:p>
        </p:txBody>
      </p:sp>
      <p:sp>
        <p:nvSpPr>
          <p:cNvPr id="67" name="Oval 66">
            <a:extLst>
              <a:ext uri="{FF2B5EF4-FFF2-40B4-BE49-F238E27FC236}">
                <a16:creationId xmlns:a16="http://schemas.microsoft.com/office/drawing/2014/main" id="{6DC1E701-C1C2-3D8C-3999-22FE0BA0A5A6}"/>
              </a:ext>
            </a:extLst>
          </p:cNvPr>
          <p:cNvSpPr/>
          <p:nvPr/>
        </p:nvSpPr>
        <p:spPr>
          <a:xfrm>
            <a:off x="8220508" y="2484431"/>
            <a:ext cx="740228" cy="740228"/>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8" name="TextBox 21">
            <a:extLst>
              <a:ext uri="{FF2B5EF4-FFF2-40B4-BE49-F238E27FC236}">
                <a16:creationId xmlns:a16="http://schemas.microsoft.com/office/drawing/2014/main" id="{6915EE35-33A2-7DFE-E2C3-F294AF9D829E}"/>
              </a:ext>
            </a:extLst>
          </p:cNvPr>
          <p:cNvSpPr txBox="1"/>
          <p:nvPr/>
        </p:nvSpPr>
        <p:spPr>
          <a:xfrm>
            <a:off x="8220508" y="2654490"/>
            <a:ext cx="740228" cy="400110"/>
          </a:xfrm>
          <a:prstGeom prst="rect">
            <a:avLst/>
          </a:prstGeom>
          <a:noFill/>
        </p:spPr>
        <p:txBody>
          <a:bodyPr wrap="square" rtlCol="0">
            <a:spAutoFit/>
          </a:bodyPr>
          <a:lstStyle/>
          <a:p>
            <a:pPr algn="ctr"/>
            <a:r>
              <a:rPr lang="en-US" sz="2000" dirty="0">
                <a:solidFill>
                  <a:schemeClr val="accent5"/>
                </a:solidFill>
                <a:latin typeface="+mj-lt"/>
              </a:rPr>
              <a:t>03.</a:t>
            </a:r>
            <a:endParaRPr lang="en-ID" sz="2000" dirty="0">
              <a:solidFill>
                <a:schemeClr val="accent5"/>
              </a:solidFill>
              <a:latin typeface="+mj-lt"/>
            </a:endParaRPr>
          </a:p>
        </p:txBody>
      </p:sp>
      <p:sp>
        <p:nvSpPr>
          <p:cNvPr id="69" name="TextBox 68">
            <a:extLst>
              <a:ext uri="{FF2B5EF4-FFF2-40B4-BE49-F238E27FC236}">
                <a16:creationId xmlns:a16="http://schemas.microsoft.com/office/drawing/2014/main" id="{A7D1763A-EA0C-02F8-CD9A-A59644051FA9}"/>
              </a:ext>
            </a:extLst>
          </p:cNvPr>
          <p:cNvSpPr txBox="1"/>
          <p:nvPr/>
        </p:nvSpPr>
        <p:spPr>
          <a:xfrm>
            <a:off x="8137756" y="3386118"/>
            <a:ext cx="2949404" cy="400110"/>
          </a:xfrm>
          <a:prstGeom prst="rect">
            <a:avLst/>
          </a:prstGeom>
          <a:noFill/>
        </p:spPr>
        <p:txBody>
          <a:bodyPr wrap="square" rtlCol="0">
            <a:spAutoFit/>
          </a:bodyPr>
          <a:lstStyle/>
          <a:p>
            <a:r>
              <a:rPr lang="en-US" sz="2000" dirty="0">
                <a:latin typeface="+mj-lt"/>
              </a:rPr>
              <a:t>Consistency</a:t>
            </a:r>
            <a:endParaRPr lang="id-ID" sz="2000" dirty="0">
              <a:solidFill>
                <a:schemeClr val="accent1"/>
              </a:solidFill>
              <a:latin typeface="+mj-lt"/>
            </a:endParaRPr>
          </a:p>
        </p:txBody>
      </p:sp>
      <p:sp>
        <p:nvSpPr>
          <p:cNvPr id="70" name="TextBox 22">
            <a:extLst>
              <a:ext uri="{FF2B5EF4-FFF2-40B4-BE49-F238E27FC236}">
                <a16:creationId xmlns:a16="http://schemas.microsoft.com/office/drawing/2014/main" id="{0A29BA0C-9D49-DBD8-3C3B-629AF943B286}"/>
              </a:ext>
            </a:extLst>
          </p:cNvPr>
          <p:cNvSpPr txBox="1"/>
          <p:nvPr/>
        </p:nvSpPr>
        <p:spPr>
          <a:xfrm>
            <a:off x="8137756" y="3955213"/>
            <a:ext cx="2949404" cy="1224694"/>
          </a:xfrm>
          <a:prstGeom prst="rect">
            <a:avLst/>
          </a:prstGeom>
          <a:noFill/>
        </p:spPr>
        <p:txBody>
          <a:bodyPr wrap="square">
            <a:spAutoFit/>
          </a:bodyPr>
          <a:lstStyle/>
          <a:p>
            <a:pPr>
              <a:lnSpc>
                <a:spcPct val="150000"/>
              </a:lnSpc>
            </a:pPr>
            <a:r>
              <a:rPr lang="en-US" sz="1000" dirty="0">
                <a:solidFill>
                  <a:schemeClr val="accent6"/>
                </a:solidFill>
                <a:ea typeface="Open Sans" panose="020B0606030504020204" pitchFamily="34" charset="0"/>
                <a:cs typeface="Open Sans" panose="020B0606030504020204" pitchFamily="34" charset="0"/>
              </a:rPr>
              <a:t>By automating the process, you ensure that the deployment and management of your application is done in a consistent manner across all of your remote machines.</a:t>
            </a:r>
            <a:endParaRPr lang="id-ID" sz="1000" dirty="0">
              <a:solidFill>
                <a:schemeClr val="accent6"/>
              </a:solidFill>
              <a:ea typeface="Times New Roman" panose="02020603050405020304" pitchFamily="18" charset="0"/>
            </a:endParaRPr>
          </a:p>
        </p:txBody>
      </p:sp>
    </p:spTree>
    <p:extLst>
      <p:ext uri="{BB962C8B-B14F-4D97-AF65-F5344CB8AC3E}">
        <p14:creationId xmlns:p14="http://schemas.microsoft.com/office/powerpoint/2010/main" val="387914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right)">
                                      <p:cBhvr>
                                        <p:cTn id="11" dur="500"/>
                                        <p:tgtEl>
                                          <p:spTgt spid="6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down)">
                                      <p:cBhvr>
                                        <p:cTn id="1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60" grpId="0" animBg="1"/>
      <p:bldP spid="66" grpId="0" animBg="1"/>
    </p:bldLst>
  </p:timing>
</p:sld>
</file>

<file path=ppt/theme/theme1.xml><?xml version="1.0" encoding="utf-8"?>
<a:theme xmlns:a="http://schemas.openxmlformats.org/drawingml/2006/main" name="Office Theme">
  <a:themeElements>
    <a:clrScheme name="Custom 18">
      <a:dk1>
        <a:srgbClr val="212121"/>
      </a:dk1>
      <a:lt1>
        <a:srgbClr val="FFFFFF"/>
      </a:lt1>
      <a:dk2>
        <a:srgbClr val="383838"/>
      </a:dk2>
      <a:lt2>
        <a:srgbClr val="E9E5FF"/>
      </a:lt2>
      <a:accent1>
        <a:srgbClr val="FFC000"/>
      </a:accent1>
      <a:accent2>
        <a:srgbClr val="282937"/>
      </a:accent2>
      <a:accent3>
        <a:srgbClr val="FFC000"/>
      </a:accent3>
      <a:accent4>
        <a:srgbClr val="282937"/>
      </a:accent4>
      <a:accent5>
        <a:srgbClr val="FFFCFB"/>
      </a:accent5>
      <a:accent6>
        <a:srgbClr val="565656"/>
      </a:accent6>
      <a:hlink>
        <a:srgbClr val="002060"/>
      </a:hlink>
      <a:folHlink>
        <a:srgbClr val="7030A0"/>
      </a:folHlink>
    </a:clrScheme>
    <a:fontScheme name="Custom 268">
      <a:majorFont>
        <a:latin typeface="Poppins SemiBold"/>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wrap="square"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295DA69CE5F645B877281363A4EF34" ma:contentTypeVersion="11" ma:contentTypeDescription="Create a new document." ma:contentTypeScope="" ma:versionID="b2594990d31de90dcf4b0cdddaef3e07">
  <xsd:schema xmlns:xsd="http://www.w3.org/2001/XMLSchema" xmlns:xs="http://www.w3.org/2001/XMLSchema" xmlns:p="http://schemas.microsoft.com/office/2006/metadata/properties" xmlns:ns3="196206fc-16e1-4475-94f5-d31f76394679" xmlns:ns4="f03ca283-7769-4dfd-b3a7-0dda122bbb2d" targetNamespace="http://schemas.microsoft.com/office/2006/metadata/properties" ma:root="true" ma:fieldsID="c65a7109824f7d367fec5d4c0ae972bb" ns3:_="" ns4:_="">
    <xsd:import namespace="196206fc-16e1-4475-94f5-d31f76394679"/>
    <xsd:import namespace="f03ca283-7769-4dfd-b3a7-0dda122bbb2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6206fc-16e1-4475-94f5-d31f763946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03ca283-7769-4dfd-b3a7-0dda122bbb2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57A371-4175-49A1-9559-61EFB0E07C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6206fc-16e1-4475-94f5-d31f76394679"/>
    <ds:schemaRef ds:uri="f03ca283-7769-4dfd-b3a7-0dda122bbb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084180-145C-4DE9-B5CD-935139683B02}">
  <ds:schemaRefs>
    <ds:schemaRef ds:uri="http://purl.org/dc/terms/"/>
    <ds:schemaRef ds:uri="http://www.w3.org/XML/1998/namespace"/>
    <ds:schemaRef ds:uri="196206fc-16e1-4475-94f5-d31f76394679"/>
    <ds:schemaRef ds:uri="http://purl.org/dc/elements/1.1/"/>
    <ds:schemaRef ds:uri="f03ca283-7769-4dfd-b3a7-0dda122bbb2d"/>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C7BC4E94-C773-41DB-B248-C0ECD35B53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41681</TotalTime>
  <Words>1055</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Poppins</vt:lpstr>
      <vt:lpstr>Poppins (Body)</vt:lpstr>
      <vt:lpstr>Poppins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Ma</dc:creator>
  <cp:lastModifiedBy>20A91A0582</cp:lastModifiedBy>
  <cp:revision>15080</cp:revision>
  <dcterms:created xsi:type="dcterms:W3CDTF">2020-12-28T06:02:04Z</dcterms:created>
  <dcterms:modified xsi:type="dcterms:W3CDTF">2023-04-14T09:18:51Z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0x0101000D295DA69CE5F645B877281363A4EF34</vt:lpwstr>
  </property>
</Properties>
</file>