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02" d="100"/>
          <a:sy n="102" d="100"/>
        </p:scale>
        <p:origin x="-684" y="24"/>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dirty="0" smtClean="0">
                <a:solidFill>
                  <a:schemeClr val="tx1"/>
                </a:solidFill>
              </a:rPr>
              <a:t>Student Details:</a:t>
            </a:r>
            <a:endParaRPr lang="en-US" sz="1200" b="0" i="0" u="none" strike="noStrike" cap="none" dirty="0">
              <a:solidFill>
                <a:schemeClr val="tx1"/>
              </a:solidFill>
              <a:latin typeface="Arial"/>
              <a:ea typeface="Arial"/>
              <a:cs typeface="Arial"/>
              <a:sym typeface="Arial"/>
            </a:endParaRP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smtClean="0">
                <a:solidFill>
                  <a:schemeClr val="tx1"/>
                </a:solidFill>
              </a:rPr>
              <a:t>:ARAVABALAJI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720921243010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xmlns=""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xmlns=""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xmlns=""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xmlns=""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xmlns=""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156</TotalTime>
  <Words>1180</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cp:lastModifiedBy>
  <cp:revision>10</cp:revision>
  <dcterms:modified xsi:type="dcterms:W3CDTF">2024-04-06T09:40:08Z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