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44" d="100"/>
          <a:sy n="44" d="100"/>
        </p:scale>
        <p:origin x="8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tableStyles" Target="tableStyle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theme" Target="theme/theme1.xml" /><Relationship Id="rId2" Type="http://schemas.openxmlformats.org/officeDocument/2006/relationships/customXml" Target="../customXml/item2.xml" /><Relationship Id="rId16" Type="http://schemas.openxmlformats.org/officeDocument/2006/relationships/viewProps" Target="view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presProps" Target="presProps.xml" /><Relationship Id="rId10" Type="http://schemas.openxmlformats.org/officeDocument/2006/relationships/slide" Target="slides/slide6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6" Type="http://schemas.openxmlformats.org/officeDocument/2006/relationships/theme" Target="../theme/theme1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slideLayout" Target="../slideLayouts/slideLayout1.xml" /><Relationship Id="rId1" Type="http://schemas.openxmlformats.org/officeDocument/2006/relationships/themeOverride" Target="../theme/themeOverride1.xml" /><Relationship Id="rId4" Type="http://schemas.openxmlformats.org/officeDocument/2006/relationships/image" Target="../media/image6.jpe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 /><Relationship Id="rId2" Type="http://schemas.openxmlformats.org/officeDocument/2006/relationships/slideLayout" Target="../slideLayouts/slideLayout2.xml" /><Relationship Id="rId1" Type="http://schemas.openxmlformats.org/officeDocument/2006/relationships/themeOverride" Target="../theme/themeOverride2.xml" /><Relationship Id="rId6" Type="http://schemas.openxmlformats.org/officeDocument/2006/relationships/image" Target="../media/image8.png" /><Relationship Id="rId5" Type="http://schemas.openxmlformats.org/officeDocument/2006/relationships/image" Target="../media/image7.jpeg" /><Relationship Id="rId4" Type="http://schemas.openxmlformats.org/officeDocument/2006/relationships/image" Target="../media/image1.jpeg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1533502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SOFTWARE REQUIREMENT SPECIFICATION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3207026"/>
            <a:ext cx="3485072" cy="1977451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PRESENTED BY:</a:t>
            </a:r>
          </a:p>
          <a:p>
            <a:pPr algn="l"/>
            <a:r>
              <a:rPr lang="en-US" dirty="0"/>
              <a:t>       DHANUSH</a:t>
            </a:r>
          </a:p>
          <a:p>
            <a:pPr algn="l"/>
            <a:r>
              <a:rPr lang="en-US" dirty="0"/>
              <a:t>       DEEPADHARSAN</a:t>
            </a:r>
          </a:p>
          <a:p>
            <a:pPr algn="l"/>
            <a:r>
              <a:rPr lang="en-US" dirty="0"/>
              <a:t>       ASHWIN</a:t>
            </a:r>
          </a:p>
          <a:p>
            <a:pPr algn="l"/>
            <a:r>
              <a:rPr lang="en-US" dirty="0"/>
              <a:t>       BALAJI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298713"/>
            <a:ext cx="4403596" cy="4492487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/>
              <a:t>1.INTRODUCTION.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2.OVERALL DESCRIPTION.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3.EXTERNAL INTERFACE REQUIREMENT.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4.SPECIFIC REQUIREMENT.</a:t>
            </a:r>
          </a:p>
          <a:p>
            <a:pPr marL="0" indent="0">
              <a:buNone/>
            </a:pPr>
            <a:r>
              <a:rPr lang="en-US" sz="2400" dirty="0"/>
              <a:t>        FUNCTIONAL REQUIREMENT.</a:t>
            </a:r>
          </a:p>
          <a:p>
            <a:pPr marL="0" indent="0">
              <a:buNone/>
            </a:pPr>
            <a:r>
              <a:rPr lang="en-US" sz="2400" dirty="0"/>
              <a:t>        NON–FUNCTIONAL  REQUIREMENT.</a:t>
            </a:r>
          </a:p>
          <a:p>
            <a:pPr marL="36900" lv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DB5078-296F-2C1E-BBDF-0A076528A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025" y="185530"/>
            <a:ext cx="5010532" cy="1325218"/>
          </a:xfrm>
        </p:spPr>
        <p:txBody>
          <a:bodyPr>
            <a:normAutofit/>
          </a:bodyPr>
          <a:lstStyle/>
          <a:p>
            <a:r>
              <a:rPr lang="en-IN" sz="3600" dirty="0"/>
              <a:t>TABLE OF CONTENTS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B6C5-7B90-EBA7-98A1-C51F623A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chemeClr val="tx1">
                    <a:lumMod val="50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2B0E5-0651-7E55-411F-F4F18C38E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325" y="2089702"/>
            <a:ext cx="10353762" cy="3714749"/>
          </a:xfrm>
        </p:spPr>
        <p:txBody>
          <a:bodyPr/>
          <a:lstStyle/>
          <a:p>
            <a:r>
              <a:rPr lang="en-IN" sz="2000" dirty="0">
                <a:solidFill>
                  <a:schemeClr val="tx1"/>
                </a:solidFill>
              </a:rPr>
              <a:t>THIS DOCUMENT SPECIFIES THE SOFTWARE REQUIREMENT SPECIFICATIONS FOR A COMPLAINT MANAGEMENT SYSTEM.</a:t>
            </a:r>
          </a:p>
          <a:p>
            <a:r>
              <a:rPr lang="en-IN" sz="2000" dirty="0">
                <a:solidFill>
                  <a:schemeClr val="tx1"/>
                </a:solidFill>
              </a:rPr>
              <a:t>THIS SYSTEM PROVIDES AN INTERFACE FOR FILING COMPLAINTS INSTANTLY  IN THEIR MOBILE.</a:t>
            </a:r>
          </a:p>
          <a:p>
            <a:r>
              <a:rPr lang="en-IN" sz="2000" dirty="0">
                <a:solidFill>
                  <a:schemeClr val="tx1"/>
                </a:solidFill>
              </a:rPr>
              <a:t>IN THIS SYSTEM THE USER CAN HAVE THE TRACK OF THEIR COMPLAINT.</a:t>
            </a:r>
          </a:p>
          <a:p>
            <a:r>
              <a:rPr lang="en-IN" sz="2000" dirty="0">
                <a:solidFill>
                  <a:schemeClr val="tx1"/>
                </a:solidFill>
              </a:rPr>
              <a:t>IT IS EASY TO USE AND USED BY MULTIPLE USERS.</a:t>
            </a:r>
          </a:p>
        </p:txBody>
      </p:sp>
    </p:spTree>
    <p:extLst>
      <p:ext uri="{BB962C8B-B14F-4D97-AF65-F5344CB8AC3E}">
        <p14:creationId xmlns:p14="http://schemas.microsoft.com/office/powerpoint/2010/main" val="1642517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44EAB-6C78-1065-B59C-8D5EA4823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solidFill>
                  <a:schemeClr val="tx1">
                    <a:lumMod val="50000"/>
                  </a:schemeClr>
                </a:solidFill>
              </a:rPr>
              <a:t>OVERALL</a:t>
            </a:r>
            <a:r>
              <a:rPr lang="en-IN" dirty="0"/>
              <a:t> </a:t>
            </a:r>
            <a:r>
              <a:rPr lang="en-IN" sz="3600" dirty="0">
                <a:solidFill>
                  <a:schemeClr val="tx1">
                    <a:lumMod val="50000"/>
                  </a:schemeClr>
                </a:solidFill>
              </a:rPr>
              <a:t>DESCRIPTION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7A2284-7913-C8A1-3073-42687A7D1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PRODUCT PERSPECTIVE</a:t>
            </a:r>
          </a:p>
          <a:p>
            <a:pPr marL="36900" indent="0">
              <a:buNone/>
            </a:pPr>
            <a:r>
              <a:rPr lang="en-IN" dirty="0"/>
              <a:t>                          THIS IS A INDEPENDENT SYSTEM WHEN EVERY PEOPLE CAN USE TO FILE THEIR COMPLAINTS.PEOPLE FROM DIFFERENT AREAS ARE BENEFITED THROUGH THIS SYSTEM.IT IS OPEN SOURCE SYSTEM.</a:t>
            </a:r>
          </a:p>
          <a:p>
            <a:r>
              <a:rPr lang="en-IN" dirty="0"/>
              <a:t>PRODUCT FUNCTION</a:t>
            </a:r>
          </a:p>
          <a:p>
            <a:pPr marL="36900" indent="0">
              <a:buNone/>
            </a:pPr>
            <a:r>
              <a:rPr lang="en-IN" dirty="0"/>
              <a:t>                          THE MAIN FUNCTION OF THE SYSTEM IS TO SHOW ALL POSSIBLE DEPARTMENTS FOR THE USER TO FILE THEIR COMPLAINTS.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22ED15-57B0-F13C-919F-017C051F5910}"/>
              </a:ext>
            </a:extLst>
          </p:cNvPr>
          <p:cNvSpPr txBox="1"/>
          <p:nvPr/>
        </p:nvSpPr>
        <p:spPr>
          <a:xfrm>
            <a:off x="3048000" y="32476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42706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5822E26-BD55-93B7-48BB-C5ABFC8E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10353762" cy="622853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OVERALL</a:t>
            </a:r>
            <a:r>
              <a:rPr lang="en-IN" dirty="0"/>
              <a:t> </a:t>
            </a:r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DESCRIPTION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DC33A7D-7328-8D64-9318-A94B98053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16766"/>
            <a:ext cx="10353762" cy="4174434"/>
          </a:xfrm>
        </p:spPr>
        <p:txBody>
          <a:bodyPr/>
          <a:lstStyle/>
          <a:p>
            <a:r>
              <a:rPr lang="en-IN" dirty="0"/>
              <a:t>USER CHARACTRISTICS</a:t>
            </a:r>
          </a:p>
          <a:p>
            <a:pPr marL="36900" indent="0">
              <a:buNone/>
            </a:pPr>
            <a:r>
              <a:rPr lang="en-IN" dirty="0"/>
              <a:t>                     THIS SYSTEM CAN BE USED BY ALL PEOPLES AND IT DOES NOT REQUIRE ANY COMPUTER KNOWLEDGE AND IT IS A OPEN SOURCE SYSTEM.</a:t>
            </a:r>
          </a:p>
          <a:p>
            <a:r>
              <a:rPr lang="en-IN" dirty="0"/>
              <a:t>DESIGN AND IMPLEMENTATIONS</a:t>
            </a:r>
          </a:p>
          <a:p>
            <a:pPr marL="36900" indent="0">
              <a:buNone/>
            </a:pPr>
            <a:r>
              <a:rPr lang="en-IN" dirty="0"/>
              <a:t>                      IT IS DESIGNED IN A WAY THAT DOES NOT SHARE THE USER DETAILS .IT IS  DEVELOPED IN A WAY TO TRACK COMPLAINTS.</a:t>
            </a:r>
          </a:p>
        </p:txBody>
      </p:sp>
    </p:spTree>
    <p:extLst>
      <p:ext uri="{BB962C8B-B14F-4D97-AF65-F5344CB8AC3E}">
        <p14:creationId xmlns:p14="http://schemas.microsoft.com/office/powerpoint/2010/main" val="2477834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5AA22-F47E-F322-7C8A-670D862BF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chemeClr val="tx1">
                    <a:lumMod val="50000"/>
                  </a:schemeClr>
                </a:solidFill>
              </a:rPr>
              <a:t>EXTERNAL</a:t>
            </a:r>
            <a:r>
              <a:rPr lang="en-IN" sz="3600" dirty="0"/>
              <a:t> </a:t>
            </a:r>
            <a:r>
              <a:rPr lang="en-IN" sz="3600" dirty="0">
                <a:solidFill>
                  <a:schemeClr val="tx1">
                    <a:lumMod val="50000"/>
                  </a:schemeClr>
                </a:solidFill>
              </a:rPr>
              <a:t>INTERFACE</a:t>
            </a:r>
            <a:r>
              <a:rPr lang="en-IN" sz="3600" dirty="0"/>
              <a:t> </a:t>
            </a:r>
            <a:r>
              <a:rPr lang="en-IN" sz="3600" dirty="0">
                <a:solidFill>
                  <a:schemeClr val="tx1">
                    <a:lumMod val="50000"/>
                  </a:schemeClr>
                </a:solidFill>
              </a:rPr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4351-365E-0AAF-8FE6-554DCE769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endParaRPr lang="en-IN" dirty="0"/>
          </a:p>
          <a:p>
            <a:r>
              <a:rPr lang="en-IN" dirty="0"/>
              <a:t> THE ENTIRE SYSTEM RUNS ON ITERNET.                           </a:t>
            </a:r>
          </a:p>
          <a:p>
            <a:r>
              <a:rPr lang="en-IN" dirty="0"/>
              <a:t>USER INTERFACE</a:t>
            </a:r>
          </a:p>
          <a:p>
            <a:pPr marL="36900" indent="0">
              <a:buNone/>
            </a:pPr>
            <a:r>
              <a:rPr lang="en-IN" dirty="0"/>
              <a:t>                  USER INTERFACE IS DEVELOPED IN XML</a:t>
            </a:r>
          </a:p>
          <a:p>
            <a:r>
              <a:rPr lang="en-IN" dirty="0"/>
              <a:t>SOFTWARE INTERFACE </a:t>
            </a:r>
          </a:p>
          <a:p>
            <a:pPr marL="36900" indent="0">
              <a:buNone/>
            </a:pPr>
            <a:r>
              <a:rPr lang="en-IN" dirty="0"/>
              <a:t>                  * JAVA</a:t>
            </a:r>
          </a:p>
          <a:p>
            <a:pPr marL="36900" indent="0">
              <a:buNone/>
            </a:pPr>
            <a:r>
              <a:rPr lang="en-IN" dirty="0"/>
              <a:t>                  *SQL LITE FOR DATABASE</a:t>
            </a:r>
          </a:p>
        </p:txBody>
      </p:sp>
    </p:spTree>
    <p:extLst>
      <p:ext uri="{BB962C8B-B14F-4D97-AF65-F5344CB8AC3E}">
        <p14:creationId xmlns:p14="http://schemas.microsoft.com/office/powerpoint/2010/main" val="14408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A95B2-3848-DA96-5701-A8FC941C8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chemeClr val="tx1">
                    <a:lumMod val="50000"/>
                  </a:schemeClr>
                </a:solidFill>
              </a:rPr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67C3B-E10A-53B7-370A-DE26FDEED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97496"/>
            <a:ext cx="10353762" cy="5075582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IT IS CLASSIFIED INTO  TWO GROUPS</a:t>
            </a:r>
          </a:p>
          <a:p>
            <a:pPr marL="36900" indent="0">
              <a:buNone/>
            </a:pPr>
            <a:r>
              <a:rPr lang="en-IN" dirty="0"/>
              <a:t>                              FUNCTIONAL REQUIREMENTS</a:t>
            </a:r>
          </a:p>
          <a:p>
            <a:pPr marL="36900" indent="0">
              <a:buNone/>
            </a:pPr>
            <a:r>
              <a:rPr lang="en-IN" dirty="0"/>
              <a:t>                              NON FUNCTIONAL REQUIREMENTS</a:t>
            </a:r>
          </a:p>
          <a:p>
            <a:r>
              <a:rPr lang="en-IN" dirty="0"/>
              <a:t>  FUNCTIONAL REQUIREMENTS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PROVIDE SEARCH FACILITY   </a:t>
            </a:r>
          </a:p>
          <a:p>
            <a:pPr marL="36900" indent="0">
              <a:buNone/>
            </a:pPr>
            <a:r>
              <a:rPr lang="en-IN" dirty="0"/>
              <a:t>         PROVIDE AN INTERFACE TO REGISTER COMPLAINTS</a:t>
            </a:r>
          </a:p>
          <a:p>
            <a:pPr marL="36900" indent="0">
              <a:buNone/>
            </a:pPr>
            <a:r>
              <a:rPr lang="en-IN" dirty="0"/>
              <a:t>         SHOW THE DIFFERENT PROBLEMS THAT MAY OCCUR.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TRACK COMPLAINTS</a:t>
            </a:r>
          </a:p>
          <a:p>
            <a:pPr marL="36900" indent="0">
              <a:buNone/>
            </a:pPr>
            <a:r>
              <a:rPr lang="en-IN" dirty="0"/>
              <a:t>         IT TRACK THE COMPLAINT PROGRESS.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DETAILED VIEW   </a:t>
            </a:r>
          </a:p>
          <a:p>
            <a:pPr marL="36900" indent="0">
              <a:buNone/>
            </a:pPr>
            <a:r>
              <a:rPr lang="en-IN" dirty="0"/>
              <a:t>         IF A USER FILES A COPLAINT IT PROCEEDS AND HAVE ATRACK OF 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9808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B13DC-9193-F33D-67B3-E462FC6EE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NON-FUNCTIONAL</a:t>
            </a:r>
            <a:r>
              <a:rPr lang="en-IN" dirty="0"/>
              <a:t> </a:t>
            </a:r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REQUIREMENT</a:t>
            </a:r>
            <a:br>
              <a:rPr lang="en-IN" sz="48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FDF92-280E-B461-D855-14102B770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56522"/>
            <a:ext cx="10353762" cy="4134677"/>
          </a:xfrm>
        </p:spPr>
        <p:txBody>
          <a:bodyPr>
            <a:noAutofit/>
          </a:bodyPr>
          <a:lstStyle/>
          <a:p>
            <a:r>
              <a:rPr lang="en-IN" sz="2000" dirty="0"/>
              <a:t>RELIABILITY</a:t>
            </a:r>
          </a:p>
          <a:p>
            <a:pPr marL="36900" indent="0">
              <a:buNone/>
            </a:pPr>
            <a:r>
              <a:rPr lang="en-IN" sz="2000" dirty="0"/>
              <a:t>    THE SYSTEM PROVIDES DATABASE FOR STORAGE FOR ALL KINDS OF DEVICE WHETHER IT IS A      COMPUTER OR MOBILE DEVICE . THE SYSTEM SHOULD BE SUCH RELIABLE THAT IT SHOULD NOT CRASH OR HANG DURING THE USE BY THE USER.</a:t>
            </a:r>
          </a:p>
          <a:p>
            <a:r>
              <a:rPr lang="en-IN" sz="2000" dirty="0"/>
              <a:t>PORTABILITY</a:t>
            </a:r>
          </a:p>
          <a:p>
            <a:pPr marL="36900" indent="0">
              <a:buNone/>
            </a:pPr>
            <a:r>
              <a:rPr lang="en-IN" sz="2000" dirty="0"/>
              <a:t>    THE SOFTWARE CAN RUN ON ANY DEVICE AND ANY PLATFORM OR IN ANY OPERATING SYSTEM WHETHER IT IS WINDOWS, OS OR ANDROID.</a:t>
            </a:r>
          </a:p>
        </p:txBody>
      </p:sp>
    </p:spTree>
    <p:extLst>
      <p:ext uri="{BB962C8B-B14F-4D97-AF65-F5344CB8AC3E}">
        <p14:creationId xmlns:p14="http://schemas.microsoft.com/office/powerpoint/2010/main" val="3432222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1C51DE-813C-0E99-6B8A-7D198E508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166190"/>
            <a:ext cx="10353762" cy="381662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91370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27b5edc2-e6da-4320-9a8e-e6a7304a114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318CAC48A5CE4B932724CD95711EDD" ma:contentTypeVersion="7" ma:contentTypeDescription="Create a new document." ma:contentTypeScope="" ma:versionID="8fa4a56debd9eba5161d218293a813a0">
  <xsd:schema xmlns:xsd="http://www.w3.org/2001/XMLSchema" xmlns:xs="http://www.w3.org/2001/XMLSchema" xmlns:p="http://schemas.microsoft.com/office/2006/metadata/properties" xmlns:ns3="0d12c81f-8323-4251-b655-eedd0ce140db" xmlns:ns4="27b5edc2-e6da-4320-9a8e-e6a7304a114d" targetNamespace="http://schemas.microsoft.com/office/2006/metadata/properties" ma:root="true" ma:fieldsID="fc47c25616bcce6278230251f6f0ba64" ns3:_="" ns4:_="">
    <xsd:import namespace="0d12c81f-8323-4251-b655-eedd0ce140db"/>
    <xsd:import namespace="27b5edc2-e6da-4320-9a8e-e6a7304a11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12c81f-8323-4251-b655-eedd0ce140d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b5edc2-e6da-4320-9a8e-e6a7304a11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www.w3.org/2000/xmlns/"/>
    <ds:schemaRef ds:uri="27b5edc2-e6da-4320-9a8e-e6a7304a114d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1CA52A-3F39-4ABF-B052-DF9CF5D6D90C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0d12c81f-8323-4251-b655-eedd0ce140db"/>
    <ds:schemaRef ds:uri="27b5edc2-e6da-4320-9a8e-e6a7304a114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{10AEA71B-41A5-4550-8D5F-9B221848DACB}tf55705232_win32</Template>
  <TotalTime>104</TotalTime>
  <Words>382</Words>
  <Application>Microsoft Office PowerPoint</Application>
  <PresentationFormat>Widescreen</PresentationFormat>
  <Paragraphs>58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SlateVTI</vt:lpstr>
      <vt:lpstr>SOFTWARE REQUIREMENT SPECIFICATION</vt:lpstr>
      <vt:lpstr>TABLE OF CONTENTS </vt:lpstr>
      <vt:lpstr>INTRODUCTION</vt:lpstr>
      <vt:lpstr>OVERALL DESCRIPTION</vt:lpstr>
      <vt:lpstr>OVERALL DESCRIPTION</vt:lpstr>
      <vt:lpstr>EXTERNAL INTERFACE REQUIREMENTS</vt:lpstr>
      <vt:lpstr>SYSTEM REQUIREMENTS</vt:lpstr>
      <vt:lpstr>NON-FUNCTIONAL REQUIREMENT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 SPECIFICATION</dc:title>
  <dc:creator>DEEPADHARSAN M</dc:creator>
  <cp:lastModifiedBy>Dhanush .g</cp:lastModifiedBy>
  <cp:revision>2</cp:revision>
  <dcterms:created xsi:type="dcterms:W3CDTF">2022-09-29T14:59:55Z</dcterms:created>
  <dcterms:modified xsi:type="dcterms:W3CDTF">2022-11-27T14:19:38Z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0x0101000A318CAC48A5CE4B932724CD95711EDD</vt:lpwstr>
  </property>
</Properties>
</file>