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S</a:t>
            </a:r>
            <a:r>
              <a:rPr dirty="0" spc="80"/>
              <a:t> </a:t>
            </a:r>
            <a:r>
              <a:rPr dirty="0"/>
              <a:t>I</a:t>
            </a:r>
            <a:r>
              <a:rPr dirty="0" spc="85"/>
              <a:t> </a:t>
            </a:r>
            <a:r>
              <a:rPr dirty="0"/>
              <a:t>G</a:t>
            </a:r>
            <a:r>
              <a:rPr dirty="0" spc="80"/>
              <a:t> </a:t>
            </a:r>
            <a:r>
              <a:rPr dirty="0" spc="75"/>
              <a:t>N</a:t>
            </a:r>
            <a:r>
              <a:rPr dirty="0" spc="195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V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110"/>
              <a:t>P</a:t>
            </a:r>
            <a:r>
              <a:rPr dirty="0" spc="190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90"/>
              <a:t> </a:t>
            </a:r>
            <a:r>
              <a:rPr dirty="0" spc="60"/>
              <a:t>E</a:t>
            </a:r>
            <a:r>
              <a:rPr dirty="0" spc="80"/>
              <a:t> </a:t>
            </a:r>
            <a:r>
              <a:rPr dirty="0" spc="110"/>
              <a:t>P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-50"/>
              <a:t>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rgbClr val="89F1FF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7859"/>
              </a:lnSpc>
            </a:pPr>
            <a:r>
              <a:rPr dirty="0" baseline="-5965" sz="11175" spc="-390">
                <a:solidFill>
                  <a:srgbClr val="FFFFFF"/>
                </a:solidFill>
              </a:rPr>
              <a:t>&lt;</a:t>
            </a:r>
            <a:r>
              <a:rPr dirty="0" sz="5100" spc="-260"/>
              <a:t>ETE</a:t>
            </a:r>
            <a:r>
              <a:rPr dirty="0" sz="5100" spc="-240"/>
              <a:t> </a:t>
            </a:r>
            <a:r>
              <a:rPr dirty="0" sz="5100" spc="-170">
                <a:solidFill>
                  <a:srgbClr val="FFFFFF"/>
                </a:solidFill>
              </a:rPr>
              <a:t>5.0/</a:t>
            </a:r>
            <a:r>
              <a:rPr dirty="0" baseline="-5965" sz="11175" spc="-254"/>
              <a:t>&gt;</a:t>
            </a:r>
            <a:endParaRPr baseline="-5965" sz="11175"/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593" y="410850"/>
            <a:ext cx="3181349" cy="1238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S</a:t>
            </a:r>
            <a:r>
              <a:rPr dirty="0" spc="80"/>
              <a:t> </a:t>
            </a:r>
            <a:r>
              <a:rPr dirty="0"/>
              <a:t>I</a:t>
            </a:r>
            <a:r>
              <a:rPr dirty="0" spc="85"/>
              <a:t> </a:t>
            </a:r>
            <a:r>
              <a:rPr dirty="0"/>
              <a:t>G</a:t>
            </a:r>
            <a:r>
              <a:rPr dirty="0" spc="80"/>
              <a:t> </a:t>
            </a:r>
            <a:r>
              <a:rPr dirty="0" spc="75"/>
              <a:t>N</a:t>
            </a:r>
            <a:r>
              <a:rPr dirty="0" spc="195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V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110"/>
              <a:t>P</a:t>
            </a:r>
            <a:r>
              <a:rPr dirty="0" spc="190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90"/>
              <a:t> </a:t>
            </a:r>
            <a:r>
              <a:rPr dirty="0" spc="60"/>
              <a:t>E</a:t>
            </a:r>
            <a:r>
              <a:rPr dirty="0" spc="80"/>
              <a:t> </a:t>
            </a:r>
            <a:r>
              <a:rPr dirty="0" spc="110"/>
              <a:t>P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-50"/>
              <a:t>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rgbClr val="89F1FF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7859"/>
              </a:lnSpc>
            </a:pPr>
            <a:r>
              <a:rPr dirty="0" baseline="-5965" sz="11175" spc="-390">
                <a:solidFill>
                  <a:srgbClr val="FFFFFF"/>
                </a:solidFill>
              </a:rPr>
              <a:t>&lt;</a:t>
            </a:r>
            <a:r>
              <a:rPr dirty="0" sz="5100" spc="-260"/>
              <a:t>ETE</a:t>
            </a:r>
            <a:r>
              <a:rPr dirty="0" sz="5100" spc="-240"/>
              <a:t> </a:t>
            </a:r>
            <a:r>
              <a:rPr dirty="0" sz="5100" spc="-170">
                <a:solidFill>
                  <a:srgbClr val="FFFFFF"/>
                </a:solidFill>
              </a:rPr>
              <a:t>5.0/</a:t>
            </a:r>
            <a:r>
              <a:rPr dirty="0" baseline="-5965" sz="11175" spc="-254"/>
              <a:t>&gt;</a:t>
            </a:r>
            <a:endParaRPr baseline="-5965" sz="11175"/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S</a:t>
            </a:r>
            <a:r>
              <a:rPr dirty="0" spc="80"/>
              <a:t> </a:t>
            </a:r>
            <a:r>
              <a:rPr dirty="0"/>
              <a:t>I</a:t>
            </a:r>
            <a:r>
              <a:rPr dirty="0" spc="85"/>
              <a:t> </a:t>
            </a:r>
            <a:r>
              <a:rPr dirty="0"/>
              <a:t>G</a:t>
            </a:r>
            <a:r>
              <a:rPr dirty="0" spc="80"/>
              <a:t> </a:t>
            </a:r>
            <a:r>
              <a:rPr dirty="0" spc="75"/>
              <a:t>N</a:t>
            </a:r>
            <a:r>
              <a:rPr dirty="0" spc="195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V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110"/>
              <a:t>P</a:t>
            </a:r>
            <a:r>
              <a:rPr dirty="0" spc="190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90"/>
              <a:t> </a:t>
            </a:r>
            <a:r>
              <a:rPr dirty="0" spc="60"/>
              <a:t>E</a:t>
            </a:r>
            <a:r>
              <a:rPr dirty="0" spc="80"/>
              <a:t> </a:t>
            </a:r>
            <a:r>
              <a:rPr dirty="0" spc="110"/>
              <a:t>P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-50"/>
              <a:t>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rgbClr val="89F1FF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7859"/>
              </a:lnSpc>
            </a:pPr>
            <a:r>
              <a:rPr dirty="0" baseline="-5965" sz="11175" spc="-390">
                <a:solidFill>
                  <a:srgbClr val="FFFFFF"/>
                </a:solidFill>
              </a:rPr>
              <a:t>&lt;</a:t>
            </a:r>
            <a:r>
              <a:rPr dirty="0" sz="5100" spc="-260"/>
              <a:t>ETE</a:t>
            </a:r>
            <a:r>
              <a:rPr dirty="0" sz="5100" spc="-240"/>
              <a:t> </a:t>
            </a:r>
            <a:r>
              <a:rPr dirty="0" sz="5100" spc="-170">
                <a:solidFill>
                  <a:srgbClr val="FFFFFF"/>
                </a:solidFill>
              </a:rPr>
              <a:t>5.0/</a:t>
            </a:r>
            <a:r>
              <a:rPr dirty="0" baseline="-5965" sz="11175" spc="-254"/>
              <a:t>&gt;</a:t>
            </a:r>
            <a:endParaRPr baseline="-5965" sz="11175"/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S</a:t>
            </a:r>
            <a:r>
              <a:rPr dirty="0" spc="80"/>
              <a:t> </a:t>
            </a:r>
            <a:r>
              <a:rPr dirty="0"/>
              <a:t>I</a:t>
            </a:r>
            <a:r>
              <a:rPr dirty="0" spc="85"/>
              <a:t> </a:t>
            </a:r>
            <a:r>
              <a:rPr dirty="0"/>
              <a:t>G</a:t>
            </a:r>
            <a:r>
              <a:rPr dirty="0" spc="80"/>
              <a:t> </a:t>
            </a:r>
            <a:r>
              <a:rPr dirty="0" spc="75"/>
              <a:t>N</a:t>
            </a:r>
            <a:r>
              <a:rPr dirty="0" spc="195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V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110"/>
              <a:t>P</a:t>
            </a:r>
            <a:r>
              <a:rPr dirty="0" spc="190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90"/>
              <a:t> </a:t>
            </a:r>
            <a:r>
              <a:rPr dirty="0" spc="60"/>
              <a:t>E</a:t>
            </a:r>
            <a:r>
              <a:rPr dirty="0" spc="80"/>
              <a:t> </a:t>
            </a:r>
            <a:r>
              <a:rPr dirty="0" spc="110"/>
              <a:t>P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-50"/>
              <a:t>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rgbClr val="89F1FF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7859"/>
              </a:lnSpc>
            </a:pPr>
            <a:r>
              <a:rPr dirty="0" baseline="-5965" sz="11175" spc="-390">
                <a:solidFill>
                  <a:srgbClr val="FFFFFF"/>
                </a:solidFill>
              </a:rPr>
              <a:t>&lt;</a:t>
            </a:r>
            <a:r>
              <a:rPr dirty="0" sz="5100" spc="-260"/>
              <a:t>ETE</a:t>
            </a:r>
            <a:r>
              <a:rPr dirty="0" sz="5100" spc="-240"/>
              <a:t> </a:t>
            </a:r>
            <a:r>
              <a:rPr dirty="0" sz="5100" spc="-170">
                <a:solidFill>
                  <a:srgbClr val="FFFFFF"/>
                </a:solidFill>
              </a:rPr>
              <a:t>5.0/</a:t>
            </a:r>
            <a:r>
              <a:rPr dirty="0" baseline="-5965" sz="11175" spc="-254"/>
              <a:t>&gt;</a:t>
            </a:r>
            <a:endParaRPr baseline="-5965" sz="11175"/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S</a:t>
            </a:r>
            <a:r>
              <a:rPr dirty="0" spc="80"/>
              <a:t> </a:t>
            </a:r>
            <a:r>
              <a:rPr dirty="0"/>
              <a:t>I</a:t>
            </a:r>
            <a:r>
              <a:rPr dirty="0" spc="85"/>
              <a:t> </a:t>
            </a:r>
            <a:r>
              <a:rPr dirty="0"/>
              <a:t>G</a:t>
            </a:r>
            <a:r>
              <a:rPr dirty="0" spc="80"/>
              <a:t> </a:t>
            </a:r>
            <a:r>
              <a:rPr dirty="0" spc="75"/>
              <a:t>N</a:t>
            </a:r>
            <a:r>
              <a:rPr dirty="0" spc="195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V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110"/>
              <a:t>P</a:t>
            </a:r>
            <a:r>
              <a:rPr dirty="0" spc="190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90"/>
              <a:t> </a:t>
            </a:r>
            <a:r>
              <a:rPr dirty="0" spc="60"/>
              <a:t>E</a:t>
            </a:r>
            <a:r>
              <a:rPr dirty="0" spc="80"/>
              <a:t> </a:t>
            </a:r>
            <a:r>
              <a:rPr dirty="0" spc="110"/>
              <a:t>P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-50"/>
              <a:t>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rgbClr val="89F1FF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7859"/>
              </a:lnSpc>
            </a:pPr>
            <a:r>
              <a:rPr dirty="0" baseline="-5965" sz="11175" spc="-390">
                <a:solidFill>
                  <a:srgbClr val="FFFFFF"/>
                </a:solidFill>
              </a:rPr>
              <a:t>&lt;</a:t>
            </a:r>
            <a:r>
              <a:rPr dirty="0" sz="5100" spc="-260"/>
              <a:t>ETE</a:t>
            </a:r>
            <a:r>
              <a:rPr dirty="0" sz="5100" spc="-240"/>
              <a:t> </a:t>
            </a:r>
            <a:r>
              <a:rPr dirty="0" sz="5100" spc="-170">
                <a:solidFill>
                  <a:srgbClr val="FFFFFF"/>
                </a:solidFill>
              </a:rPr>
              <a:t>5.0/</a:t>
            </a:r>
            <a:r>
              <a:rPr dirty="0" baseline="-5965" sz="11175" spc="-254"/>
              <a:t>&gt;</a:t>
            </a:r>
            <a:endParaRPr baseline="-5965" sz="11175"/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8700" y="9013461"/>
            <a:ext cx="1847849" cy="9620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6423285" y="1390609"/>
            <a:ext cx="275590" cy="78740"/>
          </a:xfrm>
          <a:custGeom>
            <a:avLst/>
            <a:gdLst/>
            <a:ahLst/>
            <a:cxnLst/>
            <a:rect l="l" t="t" r="r" b="b"/>
            <a:pathLst>
              <a:path w="275590" h="78740">
                <a:moveTo>
                  <a:pt x="84364" y="78230"/>
                </a:moveTo>
                <a:lnTo>
                  <a:pt x="36678" y="75980"/>
                </a:lnTo>
                <a:lnTo>
                  <a:pt x="8965" y="70657"/>
                </a:lnTo>
                <a:lnTo>
                  <a:pt x="0" y="67678"/>
                </a:lnTo>
                <a:lnTo>
                  <a:pt x="11815" y="58372"/>
                </a:lnTo>
                <a:lnTo>
                  <a:pt x="42936" y="37444"/>
                </a:lnTo>
                <a:lnTo>
                  <a:pt x="86878" y="15381"/>
                </a:lnTo>
                <a:lnTo>
                  <a:pt x="137155" y="2669"/>
                </a:lnTo>
                <a:lnTo>
                  <a:pt x="187548" y="0"/>
                </a:lnTo>
                <a:lnTo>
                  <a:pt x="231745" y="15"/>
                </a:lnTo>
                <a:lnTo>
                  <a:pt x="263122" y="1163"/>
                </a:lnTo>
                <a:lnTo>
                  <a:pt x="275053" y="1890"/>
                </a:lnTo>
                <a:lnTo>
                  <a:pt x="270999" y="10539"/>
                </a:lnTo>
                <a:lnTo>
                  <a:pt x="254093" y="30796"/>
                </a:lnTo>
                <a:lnTo>
                  <a:pt x="217214" y="54123"/>
                </a:lnTo>
                <a:lnTo>
                  <a:pt x="153245" y="71986"/>
                </a:lnTo>
                <a:lnTo>
                  <a:pt x="84364" y="782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469713" y="1223585"/>
            <a:ext cx="228624" cy="16891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6288898" y="1340965"/>
            <a:ext cx="281305" cy="67310"/>
          </a:xfrm>
          <a:custGeom>
            <a:avLst/>
            <a:gdLst/>
            <a:ahLst/>
            <a:cxnLst/>
            <a:rect l="l" t="t" r="r" b="b"/>
            <a:pathLst>
              <a:path w="281305" h="67309">
                <a:moveTo>
                  <a:pt x="149938" y="67230"/>
                </a:moveTo>
                <a:lnTo>
                  <a:pt x="89475" y="66187"/>
                </a:lnTo>
                <a:lnTo>
                  <a:pt x="42049" y="59916"/>
                </a:lnTo>
                <a:lnTo>
                  <a:pt x="11082" y="52880"/>
                </a:lnTo>
                <a:lnTo>
                  <a:pt x="0" y="49543"/>
                </a:lnTo>
                <a:lnTo>
                  <a:pt x="10676" y="42341"/>
                </a:lnTo>
                <a:lnTo>
                  <a:pt x="40345" y="26208"/>
                </a:lnTo>
                <a:lnTo>
                  <a:pt x="85471" y="9357"/>
                </a:lnTo>
                <a:lnTo>
                  <a:pt x="142514" y="0"/>
                </a:lnTo>
                <a:lnTo>
                  <a:pt x="198878" y="1237"/>
                </a:lnTo>
                <a:lnTo>
                  <a:pt x="242508" y="7695"/>
                </a:lnTo>
                <a:lnTo>
                  <a:pt x="270682" y="14871"/>
                </a:lnTo>
                <a:lnTo>
                  <a:pt x="280678" y="18264"/>
                </a:lnTo>
                <a:lnTo>
                  <a:pt x="272593" y="25343"/>
                </a:lnTo>
                <a:lnTo>
                  <a:pt x="248222" y="41223"/>
                </a:lnTo>
                <a:lnTo>
                  <a:pt x="207395" y="57864"/>
                </a:lnTo>
                <a:lnTo>
                  <a:pt x="149938" y="672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304772" y="1079767"/>
            <a:ext cx="161462" cy="231707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16144541" y="1251566"/>
            <a:ext cx="280670" cy="76200"/>
          </a:xfrm>
          <a:custGeom>
            <a:avLst/>
            <a:gdLst/>
            <a:ahLst/>
            <a:cxnLst/>
            <a:rect l="l" t="t" r="r" b="b"/>
            <a:pathLst>
              <a:path w="280669" h="76200">
                <a:moveTo>
                  <a:pt x="199679" y="75720"/>
                </a:moveTo>
                <a:lnTo>
                  <a:pt x="141635" y="71385"/>
                </a:lnTo>
                <a:lnTo>
                  <a:pt x="83095" y="56207"/>
                </a:lnTo>
                <a:lnTo>
                  <a:pt x="38453" y="38990"/>
                </a:lnTo>
                <a:lnTo>
                  <a:pt x="0" y="19038"/>
                </a:lnTo>
                <a:lnTo>
                  <a:pt x="12065" y="14539"/>
                </a:lnTo>
                <a:lnTo>
                  <a:pt x="44687" y="5808"/>
                </a:lnTo>
                <a:lnTo>
                  <a:pt x="92502" y="0"/>
                </a:lnTo>
                <a:lnTo>
                  <a:pt x="150146" y="4266"/>
                </a:lnTo>
                <a:lnTo>
                  <a:pt x="204649" y="18662"/>
                </a:lnTo>
                <a:lnTo>
                  <a:pt x="245551" y="35154"/>
                </a:lnTo>
                <a:lnTo>
                  <a:pt x="271261" y="48728"/>
                </a:lnTo>
                <a:lnTo>
                  <a:pt x="280185" y="54367"/>
                </a:lnTo>
                <a:lnTo>
                  <a:pt x="270669" y="59357"/>
                </a:lnTo>
                <a:lnTo>
                  <a:pt x="243262" y="69093"/>
                </a:lnTo>
                <a:lnTo>
                  <a:pt x="199679" y="75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106052" y="1104701"/>
            <a:ext cx="244782" cy="141776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6019856" y="339559"/>
            <a:ext cx="393700" cy="802640"/>
          </a:xfrm>
          <a:custGeom>
            <a:avLst/>
            <a:gdLst/>
            <a:ahLst/>
            <a:cxnLst/>
            <a:rect l="l" t="t" r="r" b="b"/>
            <a:pathLst>
              <a:path w="393700" h="802640">
                <a:moveTo>
                  <a:pt x="131394" y="497065"/>
                </a:moveTo>
                <a:lnTo>
                  <a:pt x="121856" y="425513"/>
                </a:lnTo>
                <a:lnTo>
                  <a:pt x="106743" y="379222"/>
                </a:lnTo>
                <a:lnTo>
                  <a:pt x="82791" y="335394"/>
                </a:lnTo>
                <a:lnTo>
                  <a:pt x="56146" y="303428"/>
                </a:lnTo>
                <a:lnTo>
                  <a:pt x="25590" y="277215"/>
                </a:lnTo>
                <a:lnTo>
                  <a:pt x="26035" y="287210"/>
                </a:lnTo>
                <a:lnTo>
                  <a:pt x="37617" y="354914"/>
                </a:lnTo>
                <a:lnTo>
                  <a:pt x="54051" y="404482"/>
                </a:lnTo>
                <a:lnTo>
                  <a:pt x="78130" y="448652"/>
                </a:lnTo>
                <a:lnTo>
                  <a:pt x="103390" y="477177"/>
                </a:lnTo>
                <a:lnTo>
                  <a:pt x="131394" y="497065"/>
                </a:lnTo>
                <a:close/>
              </a:path>
              <a:path w="393700" h="802640">
                <a:moveTo>
                  <a:pt x="160693" y="650252"/>
                </a:moveTo>
                <a:lnTo>
                  <a:pt x="141617" y="580618"/>
                </a:lnTo>
                <a:lnTo>
                  <a:pt x="120396" y="536778"/>
                </a:lnTo>
                <a:lnTo>
                  <a:pt x="90779" y="496582"/>
                </a:lnTo>
                <a:lnTo>
                  <a:pt x="60071" y="468490"/>
                </a:lnTo>
                <a:lnTo>
                  <a:pt x="26276" y="446620"/>
                </a:lnTo>
                <a:lnTo>
                  <a:pt x="28067" y="456463"/>
                </a:lnTo>
                <a:lnTo>
                  <a:pt x="48641" y="521995"/>
                </a:lnTo>
                <a:lnTo>
                  <a:pt x="71615" y="568921"/>
                </a:lnTo>
                <a:lnTo>
                  <a:pt x="101409" y="609434"/>
                </a:lnTo>
                <a:lnTo>
                  <a:pt x="152069" y="646811"/>
                </a:lnTo>
                <a:lnTo>
                  <a:pt x="160693" y="650252"/>
                </a:lnTo>
                <a:close/>
              </a:path>
              <a:path w="393700" h="802640">
                <a:moveTo>
                  <a:pt x="169900" y="276059"/>
                </a:moveTo>
                <a:lnTo>
                  <a:pt x="164363" y="226428"/>
                </a:lnTo>
                <a:lnTo>
                  <a:pt x="151828" y="186753"/>
                </a:lnTo>
                <a:lnTo>
                  <a:pt x="139230" y="160439"/>
                </a:lnTo>
                <a:lnTo>
                  <a:pt x="133489" y="150914"/>
                </a:lnTo>
                <a:lnTo>
                  <a:pt x="130124" y="160324"/>
                </a:lnTo>
                <a:lnTo>
                  <a:pt x="122669" y="186715"/>
                </a:lnTo>
                <a:lnTo>
                  <a:pt x="115138" y="227355"/>
                </a:lnTo>
                <a:lnTo>
                  <a:pt x="111556" y="279463"/>
                </a:lnTo>
                <a:lnTo>
                  <a:pt x="117094" y="329463"/>
                </a:lnTo>
                <a:lnTo>
                  <a:pt x="129641" y="365429"/>
                </a:lnTo>
                <a:lnTo>
                  <a:pt x="142278" y="387172"/>
                </a:lnTo>
                <a:lnTo>
                  <a:pt x="148031" y="394449"/>
                </a:lnTo>
                <a:lnTo>
                  <a:pt x="151396" y="385978"/>
                </a:lnTo>
                <a:lnTo>
                  <a:pt x="158838" y="361988"/>
                </a:lnTo>
                <a:lnTo>
                  <a:pt x="166331" y="324637"/>
                </a:lnTo>
                <a:lnTo>
                  <a:pt x="169900" y="276059"/>
                </a:lnTo>
                <a:close/>
              </a:path>
              <a:path w="393700" h="802640">
                <a:moveTo>
                  <a:pt x="197294" y="754062"/>
                </a:moveTo>
                <a:lnTo>
                  <a:pt x="155016" y="695566"/>
                </a:lnTo>
                <a:lnTo>
                  <a:pt x="119786" y="661949"/>
                </a:lnTo>
                <a:lnTo>
                  <a:pt x="77939" y="634695"/>
                </a:lnTo>
                <a:lnTo>
                  <a:pt x="39331" y="619163"/>
                </a:lnTo>
                <a:lnTo>
                  <a:pt x="0" y="610539"/>
                </a:lnTo>
                <a:lnTo>
                  <a:pt x="5130" y="619125"/>
                </a:lnTo>
                <a:lnTo>
                  <a:pt x="47383" y="673290"/>
                </a:lnTo>
                <a:lnTo>
                  <a:pt x="85356" y="709168"/>
                </a:lnTo>
                <a:lnTo>
                  <a:pt x="127469" y="736650"/>
                </a:lnTo>
                <a:lnTo>
                  <a:pt x="188010" y="753872"/>
                </a:lnTo>
                <a:lnTo>
                  <a:pt x="197294" y="754062"/>
                </a:lnTo>
                <a:close/>
              </a:path>
              <a:path w="393700" h="802640">
                <a:moveTo>
                  <a:pt x="238023" y="391147"/>
                </a:moveTo>
                <a:lnTo>
                  <a:pt x="235648" y="362064"/>
                </a:lnTo>
                <a:lnTo>
                  <a:pt x="233692" y="351116"/>
                </a:lnTo>
                <a:lnTo>
                  <a:pt x="227177" y="358698"/>
                </a:lnTo>
                <a:lnTo>
                  <a:pt x="189255" y="415975"/>
                </a:lnTo>
                <a:lnTo>
                  <a:pt x="167309" y="463372"/>
                </a:lnTo>
                <a:lnTo>
                  <a:pt x="154622" y="512051"/>
                </a:lnTo>
                <a:lnTo>
                  <a:pt x="153504" y="550138"/>
                </a:lnTo>
                <a:lnTo>
                  <a:pt x="157543" y="574941"/>
                </a:lnTo>
                <a:lnTo>
                  <a:pt x="160312" y="583806"/>
                </a:lnTo>
                <a:lnTo>
                  <a:pt x="166484" y="577088"/>
                </a:lnTo>
                <a:lnTo>
                  <a:pt x="202349" y="525132"/>
                </a:lnTo>
                <a:lnTo>
                  <a:pt x="223012" y="481037"/>
                </a:lnTo>
                <a:lnTo>
                  <a:pt x="235559" y="432689"/>
                </a:lnTo>
                <a:lnTo>
                  <a:pt x="238023" y="391147"/>
                </a:lnTo>
                <a:close/>
              </a:path>
              <a:path w="393700" h="802640">
                <a:moveTo>
                  <a:pt x="244081" y="106337"/>
                </a:moveTo>
                <a:lnTo>
                  <a:pt x="238163" y="65138"/>
                </a:lnTo>
                <a:lnTo>
                  <a:pt x="230009" y="37134"/>
                </a:lnTo>
                <a:lnTo>
                  <a:pt x="225894" y="26797"/>
                </a:lnTo>
                <a:lnTo>
                  <a:pt x="221030" y="35534"/>
                </a:lnTo>
                <a:lnTo>
                  <a:pt x="209384" y="60375"/>
                </a:lnTo>
                <a:lnTo>
                  <a:pt x="195364" y="99250"/>
                </a:lnTo>
                <a:lnTo>
                  <a:pt x="183349" y="150088"/>
                </a:lnTo>
                <a:lnTo>
                  <a:pt x="180695" y="200317"/>
                </a:lnTo>
                <a:lnTo>
                  <a:pt x="187236" y="237845"/>
                </a:lnTo>
                <a:lnTo>
                  <a:pt x="196164" y="261340"/>
                </a:lnTo>
                <a:lnTo>
                  <a:pt x="200660" y="269468"/>
                </a:lnTo>
                <a:lnTo>
                  <a:pt x="205359" y="261645"/>
                </a:lnTo>
                <a:lnTo>
                  <a:pt x="216598" y="239191"/>
                </a:lnTo>
                <a:lnTo>
                  <a:pt x="230073" y="203555"/>
                </a:lnTo>
                <a:lnTo>
                  <a:pt x="241477" y="156210"/>
                </a:lnTo>
                <a:lnTo>
                  <a:pt x="244081" y="106337"/>
                </a:lnTo>
                <a:close/>
              </a:path>
              <a:path w="393700" h="802640">
                <a:moveTo>
                  <a:pt x="266560" y="723315"/>
                </a:moveTo>
                <a:lnTo>
                  <a:pt x="264172" y="669734"/>
                </a:lnTo>
                <a:lnTo>
                  <a:pt x="251688" y="616178"/>
                </a:lnTo>
                <a:lnTo>
                  <a:pt x="232854" y="574395"/>
                </a:lnTo>
                <a:lnTo>
                  <a:pt x="208165" y="537565"/>
                </a:lnTo>
                <a:lnTo>
                  <a:pt x="205689" y="548297"/>
                </a:lnTo>
                <a:lnTo>
                  <a:pt x="200952" y="578142"/>
                </a:lnTo>
                <a:lnTo>
                  <a:pt x="197980" y="623570"/>
                </a:lnTo>
                <a:lnTo>
                  <a:pt x="200799" y="681037"/>
                </a:lnTo>
                <a:lnTo>
                  <a:pt x="213334" y="734974"/>
                </a:lnTo>
                <a:lnTo>
                  <a:pt x="231724" y="772680"/>
                </a:lnTo>
                <a:lnTo>
                  <a:pt x="248335" y="794804"/>
                </a:lnTo>
                <a:lnTo>
                  <a:pt x="255562" y="802043"/>
                </a:lnTo>
                <a:lnTo>
                  <a:pt x="258152" y="792327"/>
                </a:lnTo>
                <a:lnTo>
                  <a:pt x="263194" y="765136"/>
                </a:lnTo>
                <a:lnTo>
                  <a:pt x="266560" y="723315"/>
                </a:lnTo>
                <a:close/>
              </a:path>
              <a:path w="393700" h="802640">
                <a:moveTo>
                  <a:pt x="353847" y="166395"/>
                </a:moveTo>
                <a:lnTo>
                  <a:pt x="286854" y="207556"/>
                </a:lnTo>
                <a:lnTo>
                  <a:pt x="247510" y="241909"/>
                </a:lnTo>
                <a:lnTo>
                  <a:pt x="216103" y="281203"/>
                </a:lnTo>
                <a:lnTo>
                  <a:pt x="193167" y="339813"/>
                </a:lnTo>
                <a:lnTo>
                  <a:pt x="192087" y="349034"/>
                </a:lnTo>
                <a:lnTo>
                  <a:pt x="200456" y="345414"/>
                </a:lnTo>
                <a:lnTo>
                  <a:pt x="254368" y="312547"/>
                </a:lnTo>
                <a:lnTo>
                  <a:pt x="291211" y="280695"/>
                </a:lnTo>
                <a:lnTo>
                  <a:pt x="322338" y="241655"/>
                </a:lnTo>
                <a:lnTo>
                  <a:pt x="341503" y="204711"/>
                </a:lnTo>
                <a:lnTo>
                  <a:pt x="353847" y="166395"/>
                </a:lnTo>
                <a:close/>
              </a:path>
              <a:path w="393700" h="802640">
                <a:moveTo>
                  <a:pt x="393306" y="0"/>
                </a:moveTo>
                <a:lnTo>
                  <a:pt x="332613" y="49987"/>
                </a:lnTo>
                <a:lnTo>
                  <a:pt x="298361" y="89433"/>
                </a:lnTo>
                <a:lnTo>
                  <a:pt x="272694" y="132676"/>
                </a:lnTo>
                <a:lnTo>
                  <a:pt x="258038" y="193903"/>
                </a:lnTo>
                <a:lnTo>
                  <a:pt x="258241" y="203187"/>
                </a:lnTo>
                <a:lnTo>
                  <a:pt x="314909" y="158470"/>
                </a:lnTo>
                <a:lnTo>
                  <a:pt x="347002" y="121856"/>
                </a:lnTo>
                <a:lnTo>
                  <a:pt x="372465" y="78892"/>
                </a:lnTo>
                <a:lnTo>
                  <a:pt x="386346" y="39662"/>
                </a:lnTo>
                <a:lnTo>
                  <a:pt x="3933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bg 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594649" y="1425631"/>
            <a:ext cx="112653" cy="126308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480534" y="758952"/>
            <a:ext cx="259079" cy="414527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16424389" y="792619"/>
            <a:ext cx="151765" cy="323850"/>
          </a:xfrm>
          <a:custGeom>
            <a:avLst/>
            <a:gdLst/>
            <a:ahLst/>
            <a:cxnLst/>
            <a:rect l="l" t="t" r="r" b="b"/>
            <a:pathLst>
              <a:path w="151765" h="323850">
                <a:moveTo>
                  <a:pt x="33629" y="87426"/>
                </a:moveTo>
                <a:lnTo>
                  <a:pt x="0" y="87426"/>
                </a:lnTo>
                <a:lnTo>
                  <a:pt x="0" y="121056"/>
                </a:lnTo>
                <a:lnTo>
                  <a:pt x="33629" y="121056"/>
                </a:lnTo>
                <a:lnTo>
                  <a:pt x="33629" y="87426"/>
                </a:lnTo>
                <a:close/>
              </a:path>
              <a:path w="151765" h="323850">
                <a:moveTo>
                  <a:pt x="56629" y="140157"/>
                </a:moveTo>
                <a:lnTo>
                  <a:pt x="22999" y="140157"/>
                </a:lnTo>
                <a:lnTo>
                  <a:pt x="22999" y="173786"/>
                </a:lnTo>
                <a:lnTo>
                  <a:pt x="56629" y="173786"/>
                </a:lnTo>
                <a:lnTo>
                  <a:pt x="56629" y="140157"/>
                </a:lnTo>
                <a:close/>
              </a:path>
              <a:path w="151765" h="323850">
                <a:moveTo>
                  <a:pt x="73444" y="16814"/>
                </a:moveTo>
                <a:lnTo>
                  <a:pt x="39814" y="16814"/>
                </a:lnTo>
                <a:lnTo>
                  <a:pt x="39814" y="33629"/>
                </a:lnTo>
                <a:lnTo>
                  <a:pt x="33629" y="33629"/>
                </a:lnTo>
                <a:lnTo>
                  <a:pt x="33629" y="67259"/>
                </a:lnTo>
                <a:lnTo>
                  <a:pt x="67259" y="67259"/>
                </a:lnTo>
                <a:lnTo>
                  <a:pt x="67259" y="50444"/>
                </a:lnTo>
                <a:lnTo>
                  <a:pt x="73444" y="50444"/>
                </a:lnTo>
                <a:lnTo>
                  <a:pt x="73444" y="16814"/>
                </a:lnTo>
                <a:close/>
              </a:path>
              <a:path w="151765" h="323850">
                <a:moveTo>
                  <a:pt x="90258" y="256070"/>
                </a:moveTo>
                <a:lnTo>
                  <a:pt x="56629" y="256070"/>
                </a:lnTo>
                <a:lnTo>
                  <a:pt x="56629" y="289699"/>
                </a:lnTo>
                <a:lnTo>
                  <a:pt x="90258" y="289699"/>
                </a:lnTo>
                <a:lnTo>
                  <a:pt x="90258" y="256070"/>
                </a:lnTo>
                <a:close/>
              </a:path>
              <a:path w="151765" h="323850">
                <a:moveTo>
                  <a:pt x="111531" y="50444"/>
                </a:moveTo>
                <a:lnTo>
                  <a:pt x="77901" y="50444"/>
                </a:lnTo>
                <a:lnTo>
                  <a:pt x="77901" y="70612"/>
                </a:lnTo>
                <a:lnTo>
                  <a:pt x="56629" y="70612"/>
                </a:lnTo>
                <a:lnTo>
                  <a:pt x="56629" y="104241"/>
                </a:lnTo>
                <a:lnTo>
                  <a:pt x="90258" y="104241"/>
                </a:lnTo>
                <a:lnTo>
                  <a:pt x="90258" y="84074"/>
                </a:lnTo>
                <a:lnTo>
                  <a:pt x="111531" y="84074"/>
                </a:lnTo>
                <a:lnTo>
                  <a:pt x="111531" y="50444"/>
                </a:lnTo>
                <a:close/>
              </a:path>
              <a:path w="151765" h="323850">
                <a:moveTo>
                  <a:pt x="117703" y="171500"/>
                </a:moveTo>
                <a:lnTo>
                  <a:pt x="84074" y="171500"/>
                </a:lnTo>
                <a:lnTo>
                  <a:pt x="84074" y="188569"/>
                </a:lnTo>
                <a:lnTo>
                  <a:pt x="50444" y="188569"/>
                </a:lnTo>
                <a:lnTo>
                  <a:pt x="50444" y="222199"/>
                </a:lnTo>
                <a:lnTo>
                  <a:pt x="84074" y="222199"/>
                </a:lnTo>
                <a:lnTo>
                  <a:pt x="84074" y="205130"/>
                </a:lnTo>
                <a:lnTo>
                  <a:pt x="117703" y="205130"/>
                </a:lnTo>
                <a:lnTo>
                  <a:pt x="117703" y="171500"/>
                </a:lnTo>
                <a:close/>
              </a:path>
              <a:path w="151765" h="323850">
                <a:moveTo>
                  <a:pt x="128346" y="222199"/>
                </a:moveTo>
                <a:lnTo>
                  <a:pt x="94716" y="222199"/>
                </a:lnTo>
                <a:lnTo>
                  <a:pt x="94716" y="255828"/>
                </a:lnTo>
                <a:lnTo>
                  <a:pt x="128346" y="255828"/>
                </a:lnTo>
                <a:lnTo>
                  <a:pt x="128346" y="222199"/>
                </a:lnTo>
                <a:close/>
              </a:path>
              <a:path w="151765" h="323850">
                <a:moveTo>
                  <a:pt x="128346" y="0"/>
                </a:moveTo>
                <a:lnTo>
                  <a:pt x="94716" y="0"/>
                </a:lnTo>
                <a:lnTo>
                  <a:pt x="94716" y="33629"/>
                </a:lnTo>
                <a:lnTo>
                  <a:pt x="128346" y="33629"/>
                </a:lnTo>
                <a:lnTo>
                  <a:pt x="128346" y="0"/>
                </a:lnTo>
                <a:close/>
              </a:path>
              <a:path w="151765" h="323850">
                <a:moveTo>
                  <a:pt x="137693" y="289699"/>
                </a:moveTo>
                <a:lnTo>
                  <a:pt x="104063" y="289699"/>
                </a:lnTo>
                <a:lnTo>
                  <a:pt x="104063" y="323329"/>
                </a:lnTo>
                <a:lnTo>
                  <a:pt x="137693" y="323329"/>
                </a:lnTo>
                <a:lnTo>
                  <a:pt x="137693" y="289699"/>
                </a:lnTo>
                <a:close/>
              </a:path>
              <a:path w="151765" h="323850">
                <a:moveTo>
                  <a:pt x="151333" y="131152"/>
                </a:moveTo>
                <a:lnTo>
                  <a:pt x="128346" y="131152"/>
                </a:lnTo>
                <a:lnTo>
                  <a:pt x="128346" y="104241"/>
                </a:lnTo>
                <a:lnTo>
                  <a:pt x="94716" y="104241"/>
                </a:lnTo>
                <a:lnTo>
                  <a:pt x="94716" y="137871"/>
                </a:lnTo>
                <a:lnTo>
                  <a:pt x="117703" y="137871"/>
                </a:lnTo>
                <a:lnTo>
                  <a:pt x="117703" y="164782"/>
                </a:lnTo>
                <a:lnTo>
                  <a:pt x="151333" y="164782"/>
                </a:lnTo>
                <a:lnTo>
                  <a:pt x="151333" y="1311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669510" y="755904"/>
            <a:ext cx="999743" cy="384047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17330812" y="1389182"/>
            <a:ext cx="274955" cy="79375"/>
          </a:xfrm>
          <a:custGeom>
            <a:avLst/>
            <a:gdLst/>
            <a:ahLst/>
            <a:cxnLst/>
            <a:rect l="l" t="t" r="r" b="b"/>
            <a:pathLst>
              <a:path w="274955" h="79375">
                <a:moveTo>
                  <a:pt x="190307" y="78945"/>
                </a:moveTo>
                <a:lnTo>
                  <a:pt x="238003" y="76932"/>
                </a:lnTo>
                <a:lnTo>
                  <a:pt x="265743" y="71746"/>
                </a:lnTo>
                <a:lnTo>
                  <a:pt x="274723" y="68812"/>
                </a:lnTo>
                <a:lnTo>
                  <a:pt x="262954" y="59447"/>
                </a:lnTo>
                <a:lnTo>
                  <a:pt x="188105" y="16084"/>
                </a:lnTo>
                <a:lnTo>
                  <a:pt x="137892" y="3123"/>
                </a:lnTo>
                <a:lnTo>
                  <a:pt x="87513" y="203"/>
                </a:lnTo>
                <a:lnTo>
                  <a:pt x="43316" y="0"/>
                </a:lnTo>
                <a:lnTo>
                  <a:pt x="11934" y="992"/>
                </a:lnTo>
                <a:lnTo>
                  <a:pt x="0" y="1660"/>
                </a:lnTo>
                <a:lnTo>
                  <a:pt x="4010" y="10329"/>
                </a:lnTo>
                <a:lnTo>
                  <a:pt x="20816" y="30669"/>
                </a:lnTo>
                <a:lnTo>
                  <a:pt x="57578" y="54179"/>
                </a:lnTo>
                <a:lnTo>
                  <a:pt x="121458" y="72360"/>
                </a:lnTo>
                <a:lnTo>
                  <a:pt x="190307" y="789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bg object 3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330812" y="1223064"/>
            <a:ext cx="229460" cy="167778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17459738" y="1340632"/>
            <a:ext cx="280670" cy="67310"/>
          </a:xfrm>
          <a:custGeom>
            <a:avLst/>
            <a:gdLst/>
            <a:ahLst/>
            <a:cxnLst/>
            <a:rect l="l" t="t" r="r" b="b"/>
            <a:pathLst>
              <a:path w="280669" h="67309">
                <a:moveTo>
                  <a:pt x="130495" y="67192"/>
                </a:moveTo>
                <a:lnTo>
                  <a:pt x="190962" y="66450"/>
                </a:lnTo>
                <a:lnTo>
                  <a:pt x="238419" y="60414"/>
                </a:lnTo>
                <a:lnTo>
                  <a:pt x="269420" y="53532"/>
                </a:lnTo>
                <a:lnTo>
                  <a:pt x="280519" y="50250"/>
                </a:lnTo>
                <a:lnTo>
                  <a:pt x="269879" y="42995"/>
                </a:lnTo>
                <a:lnTo>
                  <a:pt x="240290" y="26715"/>
                </a:lnTo>
                <a:lnTo>
                  <a:pt x="195249" y="9640"/>
                </a:lnTo>
                <a:lnTo>
                  <a:pt x="138253" y="0"/>
                </a:lnTo>
                <a:lnTo>
                  <a:pt x="81883" y="957"/>
                </a:lnTo>
                <a:lnTo>
                  <a:pt x="38222" y="7199"/>
                </a:lnTo>
                <a:lnTo>
                  <a:pt x="10013" y="14235"/>
                </a:lnTo>
                <a:lnTo>
                  <a:pt x="0" y="17578"/>
                </a:lnTo>
                <a:lnTo>
                  <a:pt x="8050" y="24697"/>
                </a:lnTo>
                <a:lnTo>
                  <a:pt x="32341" y="40698"/>
                </a:lnTo>
                <a:lnTo>
                  <a:pt x="73085" y="57542"/>
                </a:lnTo>
                <a:lnTo>
                  <a:pt x="130495" y="67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2" name="bg object 3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563315" y="1080067"/>
            <a:ext cx="162610" cy="230903"/>
          </a:xfrm>
          <a:prstGeom prst="rect">
            <a:avLst/>
          </a:prstGeom>
        </p:spPr>
      </p:pic>
      <p:sp>
        <p:nvSpPr>
          <p:cNvPr id="33" name="bg object 33"/>
          <p:cNvSpPr/>
          <p:nvPr/>
        </p:nvSpPr>
        <p:spPr>
          <a:xfrm>
            <a:off x="17604850" y="1252199"/>
            <a:ext cx="280670" cy="75565"/>
          </a:xfrm>
          <a:custGeom>
            <a:avLst/>
            <a:gdLst/>
            <a:ahLst/>
            <a:cxnLst/>
            <a:rect l="l" t="t" r="r" b="b"/>
            <a:pathLst>
              <a:path w="280669" h="75565">
                <a:moveTo>
                  <a:pt x="80399" y="75187"/>
                </a:moveTo>
                <a:lnTo>
                  <a:pt x="138464" y="71141"/>
                </a:lnTo>
                <a:lnTo>
                  <a:pt x="197078" y="56253"/>
                </a:lnTo>
                <a:lnTo>
                  <a:pt x="241805" y="39258"/>
                </a:lnTo>
                <a:lnTo>
                  <a:pt x="280357" y="19497"/>
                </a:lnTo>
                <a:lnTo>
                  <a:pt x="268314" y="14938"/>
                </a:lnTo>
                <a:lnTo>
                  <a:pt x="235735" y="6045"/>
                </a:lnTo>
                <a:lnTo>
                  <a:pt x="187950" y="0"/>
                </a:lnTo>
                <a:lnTo>
                  <a:pt x="130285" y="3979"/>
                </a:lnTo>
                <a:lnTo>
                  <a:pt x="75712" y="18105"/>
                </a:lnTo>
                <a:lnTo>
                  <a:pt x="34728" y="34394"/>
                </a:lnTo>
                <a:lnTo>
                  <a:pt x="8951" y="47840"/>
                </a:lnTo>
                <a:lnTo>
                  <a:pt x="0" y="53435"/>
                </a:lnTo>
                <a:lnTo>
                  <a:pt x="9491" y="58472"/>
                </a:lnTo>
                <a:lnTo>
                  <a:pt x="36849" y="68344"/>
                </a:lnTo>
                <a:lnTo>
                  <a:pt x="80399" y="751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4" name="bg object 3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7679041" y="1105987"/>
            <a:ext cx="245478" cy="140612"/>
          </a:xfrm>
          <a:prstGeom prst="rect">
            <a:avLst/>
          </a:prstGeom>
        </p:spPr>
      </p:pic>
      <p:sp>
        <p:nvSpPr>
          <p:cNvPr id="35" name="bg object 35"/>
          <p:cNvSpPr/>
          <p:nvPr/>
        </p:nvSpPr>
        <p:spPr>
          <a:xfrm>
            <a:off x="17621199" y="339330"/>
            <a:ext cx="390525" cy="803275"/>
          </a:xfrm>
          <a:custGeom>
            <a:avLst/>
            <a:gdLst/>
            <a:ahLst/>
            <a:cxnLst/>
            <a:rect l="l" t="t" r="r" b="b"/>
            <a:pathLst>
              <a:path w="390525" h="803275">
                <a:moveTo>
                  <a:pt x="134302" y="194576"/>
                </a:moveTo>
                <a:lnTo>
                  <a:pt x="119964" y="133273"/>
                </a:lnTo>
                <a:lnTo>
                  <a:pt x="94500" y="89903"/>
                </a:lnTo>
                <a:lnTo>
                  <a:pt x="60452" y="50292"/>
                </a:lnTo>
                <a:lnTo>
                  <a:pt x="30111" y="22225"/>
                </a:lnTo>
                <a:lnTo>
                  <a:pt x="0" y="0"/>
                </a:lnTo>
                <a:lnTo>
                  <a:pt x="1104" y="11074"/>
                </a:lnTo>
                <a:lnTo>
                  <a:pt x="20459" y="78994"/>
                </a:lnTo>
                <a:lnTo>
                  <a:pt x="45707" y="122085"/>
                </a:lnTo>
                <a:lnTo>
                  <a:pt x="77609" y="158851"/>
                </a:lnTo>
                <a:lnTo>
                  <a:pt x="105981" y="184302"/>
                </a:lnTo>
                <a:lnTo>
                  <a:pt x="134061" y="203860"/>
                </a:lnTo>
                <a:lnTo>
                  <a:pt x="134302" y="194576"/>
                </a:lnTo>
                <a:close/>
              </a:path>
              <a:path w="390525" h="803275">
                <a:moveTo>
                  <a:pt x="192227" y="624522"/>
                </a:moveTo>
                <a:lnTo>
                  <a:pt x="189484" y="579081"/>
                </a:lnTo>
                <a:lnTo>
                  <a:pt x="184886" y="549224"/>
                </a:lnTo>
                <a:lnTo>
                  <a:pt x="182473" y="538467"/>
                </a:lnTo>
                <a:lnTo>
                  <a:pt x="174917" y="548119"/>
                </a:lnTo>
                <a:lnTo>
                  <a:pt x="157594" y="575183"/>
                </a:lnTo>
                <a:lnTo>
                  <a:pt x="138557" y="616864"/>
                </a:lnTo>
                <a:lnTo>
                  <a:pt x="125806" y="670369"/>
                </a:lnTo>
                <a:lnTo>
                  <a:pt x="123151" y="723925"/>
                </a:lnTo>
                <a:lnTo>
                  <a:pt x="126314" y="765771"/>
                </a:lnTo>
                <a:lnTo>
                  <a:pt x="131216" y="792988"/>
                </a:lnTo>
                <a:lnTo>
                  <a:pt x="133756" y="802716"/>
                </a:lnTo>
                <a:lnTo>
                  <a:pt x="141020" y="795515"/>
                </a:lnTo>
                <a:lnTo>
                  <a:pt x="157746" y="773468"/>
                </a:lnTo>
                <a:lnTo>
                  <a:pt x="176314" y="735850"/>
                </a:lnTo>
                <a:lnTo>
                  <a:pt x="189115" y="681977"/>
                </a:lnTo>
                <a:lnTo>
                  <a:pt x="192227" y="624522"/>
                </a:lnTo>
                <a:close/>
              </a:path>
              <a:path w="390525" h="803275">
                <a:moveTo>
                  <a:pt x="199478" y="350037"/>
                </a:moveTo>
                <a:lnTo>
                  <a:pt x="175806" y="282079"/>
                </a:lnTo>
                <a:lnTo>
                  <a:pt x="144602" y="242620"/>
                </a:lnTo>
                <a:lnTo>
                  <a:pt x="105422" y="208076"/>
                </a:lnTo>
                <a:lnTo>
                  <a:pt x="71513" y="184454"/>
                </a:lnTo>
                <a:lnTo>
                  <a:pt x="38633" y="166585"/>
                </a:lnTo>
                <a:lnTo>
                  <a:pt x="41249" y="177393"/>
                </a:lnTo>
                <a:lnTo>
                  <a:pt x="69761" y="241998"/>
                </a:lnTo>
                <a:lnTo>
                  <a:pt x="100698" y="281190"/>
                </a:lnTo>
                <a:lnTo>
                  <a:pt x="137388" y="313232"/>
                </a:lnTo>
                <a:lnTo>
                  <a:pt x="191135" y="346367"/>
                </a:lnTo>
                <a:lnTo>
                  <a:pt x="199478" y="350037"/>
                </a:lnTo>
                <a:close/>
              </a:path>
              <a:path w="390525" h="803275">
                <a:moveTo>
                  <a:pt x="211607" y="201371"/>
                </a:moveTo>
                <a:lnTo>
                  <a:pt x="209207" y="151130"/>
                </a:lnTo>
                <a:lnTo>
                  <a:pt x="197459" y="100228"/>
                </a:lnTo>
                <a:lnTo>
                  <a:pt x="183616" y="61290"/>
                </a:lnTo>
                <a:lnTo>
                  <a:pt x="167271" y="27622"/>
                </a:lnTo>
                <a:lnTo>
                  <a:pt x="163118" y="37934"/>
                </a:lnTo>
                <a:lnTo>
                  <a:pt x="154825" y="65913"/>
                </a:lnTo>
                <a:lnTo>
                  <a:pt x="148704" y="107073"/>
                </a:lnTo>
                <a:lnTo>
                  <a:pt x="151041" y="156959"/>
                </a:lnTo>
                <a:lnTo>
                  <a:pt x="162229" y="204355"/>
                </a:lnTo>
                <a:lnTo>
                  <a:pt x="175526" y="240068"/>
                </a:lnTo>
                <a:lnTo>
                  <a:pt x="186651" y="262585"/>
                </a:lnTo>
                <a:lnTo>
                  <a:pt x="191312" y="270421"/>
                </a:lnTo>
                <a:lnTo>
                  <a:pt x="195846" y="262318"/>
                </a:lnTo>
                <a:lnTo>
                  <a:pt x="204876" y="238861"/>
                </a:lnTo>
                <a:lnTo>
                  <a:pt x="211607" y="201371"/>
                </a:lnTo>
                <a:close/>
              </a:path>
              <a:path w="390525" h="803275">
                <a:moveTo>
                  <a:pt x="237058" y="551319"/>
                </a:moveTo>
                <a:lnTo>
                  <a:pt x="223697" y="464489"/>
                </a:lnTo>
                <a:lnTo>
                  <a:pt x="201980" y="416991"/>
                </a:lnTo>
                <a:lnTo>
                  <a:pt x="180619" y="381609"/>
                </a:lnTo>
                <a:lnTo>
                  <a:pt x="157861" y="351904"/>
                </a:lnTo>
                <a:lnTo>
                  <a:pt x="155854" y="362839"/>
                </a:lnTo>
                <a:lnTo>
                  <a:pt x="153339" y="391909"/>
                </a:lnTo>
                <a:lnTo>
                  <a:pt x="155600" y="433463"/>
                </a:lnTo>
                <a:lnTo>
                  <a:pt x="167906" y="481876"/>
                </a:lnTo>
                <a:lnTo>
                  <a:pt x="188353" y="526072"/>
                </a:lnTo>
                <a:lnTo>
                  <a:pt x="223951" y="578205"/>
                </a:lnTo>
                <a:lnTo>
                  <a:pt x="230098" y="584949"/>
                </a:lnTo>
                <a:lnTo>
                  <a:pt x="232905" y="576097"/>
                </a:lnTo>
                <a:lnTo>
                  <a:pt x="237058" y="551319"/>
                </a:lnTo>
                <a:close/>
              </a:path>
              <a:path w="390525" h="803275">
                <a:moveTo>
                  <a:pt x="280365" y="280860"/>
                </a:moveTo>
                <a:lnTo>
                  <a:pt x="277037" y="228727"/>
                </a:lnTo>
                <a:lnTo>
                  <a:pt x="269709" y="188061"/>
                </a:lnTo>
                <a:lnTo>
                  <a:pt x="262382" y="161620"/>
                </a:lnTo>
                <a:lnTo>
                  <a:pt x="259054" y="152196"/>
                </a:lnTo>
                <a:lnTo>
                  <a:pt x="253276" y="161696"/>
                </a:lnTo>
                <a:lnTo>
                  <a:pt x="240550" y="187947"/>
                </a:lnTo>
                <a:lnTo>
                  <a:pt x="227812" y="227558"/>
                </a:lnTo>
                <a:lnTo>
                  <a:pt x="222034" y="277164"/>
                </a:lnTo>
                <a:lnTo>
                  <a:pt x="225361" y="325755"/>
                </a:lnTo>
                <a:lnTo>
                  <a:pt x="232676" y="363143"/>
                </a:lnTo>
                <a:lnTo>
                  <a:pt x="239991" y="387172"/>
                </a:lnTo>
                <a:lnTo>
                  <a:pt x="243319" y="395668"/>
                </a:lnTo>
                <a:lnTo>
                  <a:pt x="249110" y="388404"/>
                </a:lnTo>
                <a:lnTo>
                  <a:pt x="261848" y="366737"/>
                </a:lnTo>
                <a:lnTo>
                  <a:pt x="274574" y="330835"/>
                </a:lnTo>
                <a:lnTo>
                  <a:pt x="280365" y="280860"/>
                </a:lnTo>
                <a:close/>
              </a:path>
              <a:path w="390525" h="803275">
                <a:moveTo>
                  <a:pt x="364820" y="448437"/>
                </a:moveTo>
                <a:lnTo>
                  <a:pt x="330898" y="470141"/>
                </a:lnTo>
                <a:lnTo>
                  <a:pt x="300062" y="498081"/>
                </a:lnTo>
                <a:lnTo>
                  <a:pt x="270243" y="538124"/>
                </a:lnTo>
                <a:lnTo>
                  <a:pt x="248805" y="581863"/>
                </a:lnTo>
                <a:lnTo>
                  <a:pt x="236435" y="617905"/>
                </a:lnTo>
                <a:lnTo>
                  <a:pt x="229387" y="651395"/>
                </a:lnTo>
                <a:lnTo>
                  <a:pt x="238023" y="648004"/>
                </a:lnTo>
                <a:lnTo>
                  <a:pt x="288861" y="610882"/>
                </a:lnTo>
                <a:lnTo>
                  <a:pt x="318871" y="570509"/>
                </a:lnTo>
                <a:lnTo>
                  <a:pt x="342061" y="523697"/>
                </a:lnTo>
                <a:lnTo>
                  <a:pt x="356082" y="484822"/>
                </a:lnTo>
                <a:lnTo>
                  <a:pt x="364820" y="448437"/>
                </a:lnTo>
                <a:close/>
              </a:path>
              <a:path w="390525" h="803275">
                <a:moveTo>
                  <a:pt x="366331" y="279031"/>
                </a:moveTo>
                <a:lnTo>
                  <a:pt x="335648" y="305104"/>
                </a:lnTo>
                <a:lnTo>
                  <a:pt x="308851" y="336931"/>
                </a:lnTo>
                <a:lnTo>
                  <a:pt x="284683" y="380644"/>
                </a:lnTo>
                <a:lnTo>
                  <a:pt x="269341" y="426859"/>
                </a:lnTo>
                <a:lnTo>
                  <a:pt x="261924" y="464235"/>
                </a:lnTo>
                <a:lnTo>
                  <a:pt x="259448" y="498360"/>
                </a:lnTo>
                <a:lnTo>
                  <a:pt x="267550" y="493826"/>
                </a:lnTo>
                <a:lnTo>
                  <a:pt x="312940" y="450215"/>
                </a:lnTo>
                <a:lnTo>
                  <a:pt x="337235" y="406158"/>
                </a:lnTo>
                <a:lnTo>
                  <a:pt x="353936" y="356666"/>
                </a:lnTo>
                <a:lnTo>
                  <a:pt x="362585" y="316268"/>
                </a:lnTo>
                <a:lnTo>
                  <a:pt x="366331" y="279031"/>
                </a:lnTo>
                <a:close/>
              </a:path>
              <a:path w="390525" h="803275">
                <a:moveTo>
                  <a:pt x="390271" y="612482"/>
                </a:moveTo>
                <a:lnTo>
                  <a:pt x="350901" y="620903"/>
                </a:lnTo>
                <a:lnTo>
                  <a:pt x="312216" y="636257"/>
                </a:lnTo>
                <a:lnTo>
                  <a:pt x="270230" y="663308"/>
                </a:lnTo>
                <a:lnTo>
                  <a:pt x="234835" y="696734"/>
                </a:lnTo>
                <a:lnTo>
                  <a:pt x="210604" y="726147"/>
                </a:lnTo>
                <a:lnTo>
                  <a:pt x="192265" y="755027"/>
                </a:lnTo>
                <a:lnTo>
                  <a:pt x="201549" y="754875"/>
                </a:lnTo>
                <a:lnTo>
                  <a:pt x="262178" y="737958"/>
                </a:lnTo>
                <a:lnTo>
                  <a:pt x="304431" y="710679"/>
                </a:lnTo>
                <a:lnTo>
                  <a:pt x="342582" y="674992"/>
                </a:lnTo>
                <a:lnTo>
                  <a:pt x="369341" y="643496"/>
                </a:lnTo>
                <a:lnTo>
                  <a:pt x="390271" y="6124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6" name="bg object 3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321684" y="1423928"/>
            <a:ext cx="112071" cy="126802"/>
          </a:xfrm>
          <a:prstGeom prst="rect">
            <a:avLst/>
          </a:prstGeom>
        </p:spPr>
      </p:pic>
      <p:sp>
        <p:nvSpPr>
          <p:cNvPr id="37" name="bg object 37"/>
          <p:cNvSpPr/>
          <p:nvPr/>
        </p:nvSpPr>
        <p:spPr>
          <a:xfrm>
            <a:off x="16474160" y="744181"/>
            <a:ext cx="38100" cy="307340"/>
          </a:xfrm>
          <a:custGeom>
            <a:avLst/>
            <a:gdLst/>
            <a:ahLst/>
            <a:cxnLst/>
            <a:rect l="l" t="t" r="r" b="b"/>
            <a:pathLst>
              <a:path w="38100" h="307340">
                <a:moveTo>
                  <a:pt x="31102" y="275717"/>
                </a:moveTo>
                <a:lnTo>
                  <a:pt x="0" y="275717"/>
                </a:lnTo>
                <a:lnTo>
                  <a:pt x="0" y="306832"/>
                </a:lnTo>
                <a:lnTo>
                  <a:pt x="31102" y="306832"/>
                </a:lnTo>
                <a:lnTo>
                  <a:pt x="31102" y="275717"/>
                </a:lnTo>
                <a:close/>
              </a:path>
              <a:path w="38100" h="307340">
                <a:moveTo>
                  <a:pt x="37960" y="0"/>
                </a:moveTo>
                <a:lnTo>
                  <a:pt x="6858" y="0"/>
                </a:lnTo>
                <a:lnTo>
                  <a:pt x="6858" y="31102"/>
                </a:lnTo>
                <a:lnTo>
                  <a:pt x="37960" y="31102"/>
                </a:lnTo>
                <a:lnTo>
                  <a:pt x="37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8" name="bg object 3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947701" y="1390593"/>
            <a:ext cx="135917" cy="1343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276291"/>
            <a:ext cx="11351260" cy="802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4964909" y="9845112"/>
            <a:ext cx="2734944" cy="231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S</a:t>
            </a:r>
            <a:r>
              <a:rPr dirty="0" spc="80"/>
              <a:t> </a:t>
            </a:r>
            <a:r>
              <a:rPr dirty="0"/>
              <a:t>I</a:t>
            </a:r>
            <a:r>
              <a:rPr dirty="0" spc="85"/>
              <a:t> </a:t>
            </a:r>
            <a:r>
              <a:rPr dirty="0"/>
              <a:t>G</a:t>
            </a:r>
            <a:r>
              <a:rPr dirty="0" spc="80"/>
              <a:t> </a:t>
            </a:r>
            <a:r>
              <a:rPr dirty="0" spc="75"/>
              <a:t>N</a:t>
            </a:r>
            <a:r>
              <a:rPr dirty="0" spc="195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V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110"/>
              <a:t>P</a:t>
            </a:r>
            <a:r>
              <a:rPr dirty="0" spc="190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90"/>
              <a:t> </a:t>
            </a:r>
            <a:r>
              <a:rPr dirty="0" spc="60"/>
              <a:t>E</a:t>
            </a:r>
            <a:r>
              <a:rPr dirty="0" spc="80"/>
              <a:t> </a:t>
            </a:r>
            <a:r>
              <a:rPr dirty="0" spc="110"/>
              <a:t>P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-50"/>
              <a:t>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4615425" y="8908323"/>
            <a:ext cx="3441065" cy="1236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1" i="0">
                <a:solidFill>
                  <a:srgbClr val="89F1FF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7859"/>
              </a:lnSpc>
            </a:pPr>
            <a:r>
              <a:rPr dirty="0" baseline="-5965" sz="11175" spc="-390">
                <a:solidFill>
                  <a:srgbClr val="FFFFFF"/>
                </a:solidFill>
              </a:rPr>
              <a:t>&lt;</a:t>
            </a:r>
            <a:r>
              <a:rPr dirty="0" sz="5100" spc="-260"/>
              <a:t>ETE</a:t>
            </a:r>
            <a:r>
              <a:rPr dirty="0" sz="5100" spc="-240"/>
              <a:t> </a:t>
            </a:r>
            <a:r>
              <a:rPr dirty="0" sz="5100" spc="-170">
                <a:solidFill>
                  <a:srgbClr val="FFFFFF"/>
                </a:solidFill>
              </a:rPr>
              <a:t>5.0/</a:t>
            </a:r>
            <a:r>
              <a:rPr dirty="0" baseline="-5965" sz="11175" spc="-254"/>
              <a:t>&gt;</a:t>
            </a:r>
            <a:endParaRPr baseline="-5965" sz="11175"/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24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232138" y="2399108"/>
            <a:ext cx="5808980" cy="2990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689100" algn="l"/>
                <a:tab pos="1998980" algn="l"/>
                <a:tab pos="4006850" algn="l"/>
                <a:tab pos="4317365" algn="l"/>
              </a:tabLst>
            </a:pPr>
            <a:r>
              <a:rPr dirty="0" sz="1800" spc="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1800" spc="-32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1800" spc="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4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1800" spc="-32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1800" spc="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9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 spc="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0794" y="88300"/>
            <a:ext cx="7366634" cy="24479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5939" sz="23850" spc="-817"/>
              <a:t>&lt;</a:t>
            </a:r>
            <a:r>
              <a:rPr dirty="0" sz="10900" spc="-545">
                <a:solidFill>
                  <a:srgbClr val="89F1FF"/>
                </a:solidFill>
              </a:rPr>
              <a:t>ETE</a:t>
            </a:r>
            <a:r>
              <a:rPr dirty="0" sz="10900" spc="-540">
                <a:solidFill>
                  <a:srgbClr val="89F1FF"/>
                </a:solidFill>
              </a:rPr>
              <a:t> </a:t>
            </a:r>
            <a:r>
              <a:rPr dirty="0" sz="10900" spc="-450"/>
              <a:t>5.0/</a:t>
            </a:r>
            <a:r>
              <a:rPr dirty="0" baseline="-5939" sz="23850" spc="-675">
                <a:solidFill>
                  <a:srgbClr val="89F1FF"/>
                </a:solidFill>
              </a:rPr>
              <a:t>&gt;</a:t>
            </a:r>
            <a:endParaRPr baseline="-5939" sz="23850"/>
          </a:p>
        </p:txBody>
      </p:sp>
      <p:grpSp>
        <p:nvGrpSpPr>
          <p:cNvPr id="4" name="object 4" descr=""/>
          <p:cNvGrpSpPr/>
          <p:nvPr/>
        </p:nvGrpSpPr>
        <p:grpSpPr>
          <a:xfrm>
            <a:off x="15475446" y="232073"/>
            <a:ext cx="2301875" cy="1402080"/>
            <a:chOff x="15475446" y="232073"/>
            <a:chExt cx="2301875" cy="1402080"/>
          </a:xfrm>
        </p:grpSpPr>
        <p:sp>
          <p:nvSpPr>
            <p:cNvPr id="5" name="object 5" descr=""/>
            <p:cNvSpPr/>
            <p:nvPr/>
          </p:nvSpPr>
          <p:spPr>
            <a:xfrm>
              <a:off x="15575038" y="853540"/>
              <a:ext cx="684530" cy="683895"/>
            </a:xfrm>
            <a:custGeom>
              <a:avLst/>
              <a:gdLst/>
              <a:ahLst/>
              <a:cxnLst/>
              <a:rect l="l" t="t" r="r" b="b"/>
              <a:pathLst>
                <a:path w="684530" h="683894">
                  <a:moveTo>
                    <a:pt x="208432" y="214642"/>
                  </a:moveTo>
                  <a:lnTo>
                    <a:pt x="205676" y="152730"/>
                  </a:lnTo>
                  <a:lnTo>
                    <a:pt x="191249" y="90843"/>
                  </a:lnTo>
                  <a:lnTo>
                    <a:pt x="169481" y="42557"/>
                  </a:lnTo>
                  <a:lnTo>
                    <a:pt x="140957" y="0"/>
                  </a:lnTo>
                  <a:lnTo>
                    <a:pt x="138099" y="12395"/>
                  </a:lnTo>
                  <a:lnTo>
                    <a:pt x="132626" y="46888"/>
                  </a:lnTo>
                  <a:lnTo>
                    <a:pt x="129184" y="99377"/>
                  </a:lnTo>
                  <a:lnTo>
                    <a:pt x="132448" y="165785"/>
                  </a:lnTo>
                  <a:lnTo>
                    <a:pt x="146926" y="228117"/>
                  </a:lnTo>
                  <a:lnTo>
                    <a:pt x="168173" y="271691"/>
                  </a:lnTo>
                  <a:lnTo>
                    <a:pt x="187375" y="297268"/>
                  </a:lnTo>
                  <a:lnTo>
                    <a:pt x="195732" y="305625"/>
                  </a:lnTo>
                  <a:lnTo>
                    <a:pt x="198716" y="294411"/>
                  </a:lnTo>
                  <a:lnTo>
                    <a:pt x="204533" y="262978"/>
                  </a:lnTo>
                  <a:lnTo>
                    <a:pt x="208432" y="214642"/>
                  </a:lnTo>
                  <a:close/>
                </a:path>
                <a:path w="684530" h="683894">
                  <a:moveTo>
                    <a:pt x="282867" y="425754"/>
                  </a:moveTo>
                  <a:lnTo>
                    <a:pt x="254520" y="389826"/>
                  </a:lnTo>
                  <a:lnTo>
                    <a:pt x="218287" y="353987"/>
                  </a:lnTo>
                  <a:lnTo>
                    <a:pt x="166624" y="314299"/>
                  </a:lnTo>
                  <a:lnTo>
                    <a:pt x="107086" y="284010"/>
                  </a:lnTo>
                  <a:lnTo>
                    <a:pt x="53530" y="268846"/>
                  </a:lnTo>
                  <a:lnTo>
                    <a:pt x="14871" y="263588"/>
                  </a:lnTo>
                  <a:lnTo>
                    <a:pt x="0" y="262991"/>
                  </a:lnTo>
                  <a:lnTo>
                    <a:pt x="8039" y="273685"/>
                  </a:lnTo>
                  <a:lnTo>
                    <a:pt x="71970" y="339699"/>
                  </a:lnTo>
                  <a:lnTo>
                    <a:pt x="127571" y="382016"/>
                  </a:lnTo>
                  <a:lnTo>
                    <a:pt x="187515" y="412559"/>
                  </a:lnTo>
                  <a:lnTo>
                    <a:pt x="236931" y="424967"/>
                  </a:lnTo>
                  <a:lnTo>
                    <a:pt x="270497" y="426821"/>
                  </a:lnTo>
                  <a:lnTo>
                    <a:pt x="282867" y="425754"/>
                  </a:lnTo>
                  <a:close/>
                </a:path>
                <a:path w="684530" h="683894">
                  <a:moveTo>
                    <a:pt x="368261" y="495528"/>
                  </a:moveTo>
                  <a:lnTo>
                    <a:pt x="328231" y="473329"/>
                  </a:lnTo>
                  <a:lnTo>
                    <a:pt x="280962" y="454266"/>
                  </a:lnTo>
                  <a:lnTo>
                    <a:pt x="217982" y="437629"/>
                  </a:lnTo>
                  <a:lnTo>
                    <a:pt x="151371" y="432701"/>
                  </a:lnTo>
                  <a:lnTo>
                    <a:pt x="96113" y="439420"/>
                  </a:lnTo>
                  <a:lnTo>
                    <a:pt x="58420" y="449503"/>
                  </a:lnTo>
                  <a:lnTo>
                    <a:pt x="44475" y="454710"/>
                  </a:lnTo>
                  <a:lnTo>
                    <a:pt x="56032" y="461467"/>
                  </a:lnTo>
                  <a:lnTo>
                    <a:pt x="88912" y="477761"/>
                  </a:lnTo>
                  <a:lnTo>
                    <a:pt x="140500" y="497662"/>
                  </a:lnTo>
                  <a:lnTo>
                    <a:pt x="208153" y="515200"/>
                  </a:lnTo>
                  <a:lnTo>
                    <a:pt x="275221" y="520204"/>
                  </a:lnTo>
                  <a:lnTo>
                    <a:pt x="325589" y="512546"/>
                  </a:lnTo>
                  <a:lnTo>
                    <a:pt x="357263" y="501294"/>
                  </a:lnTo>
                  <a:lnTo>
                    <a:pt x="368261" y="495528"/>
                  </a:lnTo>
                  <a:close/>
                </a:path>
                <a:path w="684530" h="683894">
                  <a:moveTo>
                    <a:pt x="416217" y="501929"/>
                  </a:moveTo>
                  <a:lnTo>
                    <a:pt x="405892" y="457352"/>
                  </a:lnTo>
                  <a:lnTo>
                    <a:pt x="388378" y="409486"/>
                  </a:lnTo>
                  <a:lnTo>
                    <a:pt x="358546" y="351586"/>
                  </a:lnTo>
                  <a:lnTo>
                    <a:pt x="317588" y="298818"/>
                  </a:lnTo>
                  <a:lnTo>
                    <a:pt x="275590" y="262280"/>
                  </a:lnTo>
                  <a:lnTo>
                    <a:pt x="242836" y="241046"/>
                  </a:lnTo>
                  <a:lnTo>
                    <a:pt x="229641" y="234175"/>
                  </a:lnTo>
                  <a:lnTo>
                    <a:pt x="232359" y="247269"/>
                  </a:lnTo>
                  <a:lnTo>
                    <a:pt x="262077" y="334225"/>
                  </a:lnTo>
                  <a:lnTo>
                    <a:pt x="294360" y="396189"/>
                  </a:lnTo>
                  <a:lnTo>
                    <a:pt x="335572" y="449364"/>
                  </a:lnTo>
                  <a:lnTo>
                    <a:pt x="375005" y="481647"/>
                  </a:lnTo>
                  <a:lnTo>
                    <a:pt x="416217" y="501929"/>
                  </a:lnTo>
                  <a:close/>
                </a:path>
                <a:path w="684530" h="683894">
                  <a:moveTo>
                    <a:pt x="535647" y="557123"/>
                  </a:moveTo>
                  <a:lnTo>
                    <a:pt x="524090" y="553199"/>
                  </a:lnTo>
                  <a:lnTo>
                    <a:pt x="491528" y="544906"/>
                  </a:lnTo>
                  <a:lnTo>
                    <a:pt x="441109" y="537438"/>
                  </a:lnTo>
                  <a:lnTo>
                    <a:pt x="375983" y="536016"/>
                  </a:lnTo>
                  <a:lnTo>
                    <a:pt x="310057" y="546823"/>
                  </a:lnTo>
                  <a:lnTo>
                    <a:pt x="257911" y="566293"/>
                  </a:lnTo>
                  <a:lnTo>
                    <a:pt x="223634" y="584936"/>
                  </a:lnTo>
                  <a:lnTo>
                    <a:pt x="211289" y="593267"/>
                  </a:lnTo>
                  <a:lnTo>
                    <a:pt x="224104" y="597115"/>
                  </a:lnTo>
                  <a:lnTo>
                    <a:pt x="259880" y="605256"/>
                  </a:lnTo>
                  <a:lnTo>
                    <a:pt x="314693" y="612495"/>
                  </a:lnTo>
                  <a:lnTo>
                    <a:pt x="384556" y="613702"/>
                  </a:lnTo>
                  <a:lnTo>
                    <a:pt x="450951" y="602881"/>
                  </a:lnTo>
                  <a:lnTo>
                    <a:pt x="498132" y="583653"/>
                  </a:lnTo>
                  <a:lnTo>
                    <a:pt x="526300" y="565302"/>
                  </a:lnTo>
                  <a:lnTo>
                    <a:pt x="535647" y="557123"/>
                  </a:lnTo>
                  <a:close/>
                </a:path>
                <a:path w="684530" h="683894">
                  <a:moveTo>
                    <a:pt x="684441" y="595566"/>
                  </a:moveTo>
                  <a:lnTo>
                    <a:pt x="674395" y="555155"/>
                  </a:lnTo>
                  <a:lnTo>
                    <a:pt x="645185" y="513486"/>
                  </a:lnTo>
                  <a:lnTo>
                    <a:pt x="585050" y="465391"/>
                  </a:lnTo>
                  <a:lnTo>
                    <a:pt x="514692" y="427469"/>
                  </a:lnTo>
                  <a:lnTo>
                    <a:pt x="462991" y="408203"/>
                  </a:lnTo>
                  <a:lnTo>
                    <a:pt x="420243" y="400367"/>
                  </a:lnTo>
                  <a:lnTo>
                    <a:pt x="427494" y="414477"/>
                  </a:lnTo>
                  <a:lnTo>
                    <a:pt x="449795" y="449046"/>
                  </a:lnTo>
                  <a:lnTo>
                    <a:pt x="487997" y="492455"/>
                  </a:lnTo>
                  <a:lnTo>
                    <a:pt x="542963" y="533095"/>
                  </a:lnTo>
                  <a:lnTo>
                    <a:pt x="594309" y="559117"/>
                  </a:lnTo>
                  <a:lnTo>
                    <a:pt x="639686" y="578789"/>
                  </a:lnTo>
                  <a:lnTo>
                    <a:pt x="684441" y="595566"/>
                  </a:lnTo>
                  <a:close/>
                </a:path>
                <a:path w="684530" h="683894">
                  <a:moveTo>
                    <a:pt x="684441" y="595566"/>
                  </a:moveTo>
                  <a:lnTo>
                    <a:pt x="670648" y="594728"/>
                  </a:lnTo>
                  <a:lnTo>
                    <a:pt x="634390" y="593394"/>
                  </a:lnTo>
                  <a:lnTo>
                    <a:pt x="583311" y="593382"/>
                  </a:lnTo>
                  <a:lnTo>
                    <a:pt x="525081" y="596468"/>
                  </a:lnTo>
                  <a:lnTo>
                    <a:pt x="466979" y="611162"/>
                  </a:lnTo>
                  <a:lnTo>
                    <a:pt x="416204" y="636651"/>
                  </a:lnTo>
                  <a:lnTo>
                    <a:pt x="380238" y="660831"/>
                  </a:lnTo>
                  <a:lnTo>
                    <a:pt x="366585" y="671588"/>
                  </a:lnTo>
                  <a:lnTo>
                    <a:pt x="376948" y="675030"/>
                  </a:lnTo>
                  <a:lnTo>
                    <a:pt x="408978" y="681189"/>
                  </a:lnTo>
                  <a:lnTo>
                    <a:pt x="464083" y="683780"/>
                  </a:lnTo>
                  <a:lnTo>
                    <a:pt x="543674" y="676567"/>
                  </a:lnTo>
                  <a:lnTo>
                    <a:pt x="617601" y="655929"/>
                  </a:lnTo>
                  <a:lnTo>
                    <a:pt x="660209" y="628967"/>
                  </a:lnTo>
                  <a:lnTo>
                    <a:pt x="679754" y="605561"/>
                  </a:lnTo>
                  <a:lnTo>
                    <a:pt x="684441" y="5955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5446" y="748444"/>
              <a:ext cx="227995" cy="35526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5505010" y="263295"/>
              <a:ext cx="252729" cy="643890"/>
            </a:xfrm>
            <a:custGeom>
              <a:avLst/>
              <a:gdLst/>
              <a:ahLst/>
              <a:cxnLst/>
              <a:rect l="l" t="t" r="r" b="b"/>
              <a:pathLst>
                <a:path w="252730" h="643890">
                  <a:moveTo>
                    <a:pt x="122262" y="543445"/>
                  </a:moveTo>
                  <a:lnTo>
                    <a:pt x="119595" y="503986"/>
                  </a:lnTo>
                  <a:lnTo>
                    <a:pt x="111239" y="460768"/>
                  </a:lnTo>
                  <a:lnTo>
                    <a:pt x="93776" y="407263"/>
                  </a:lnTo>
                  <a:lnTo>
                    <a:pt x="66090" y="356628"/>
                  </a:lnTo>
                  <a:lnTo>
                    <a:pt x="35306" y="319684"/>
                  </a:lnTo>
                  <a:lnTo>
                    <a:pt x="0" y="289394"/>
                  </a:lnTo>
                  <a:lnTo>
                    <a:pt x="520" y="300939"/>
                  </a:lnTo>
                  <a:lnTo>
                    <a:pt x="13893" y="379171"/>
                  </a:lnTo>
                  <a:lnTo>
                    <a:pt x="32893" y="436460"/>
                  </a:lnTo>
                  <a:lnTo>
                    <a:pt x="60718" y="487502"/>
                  </a:lnTo>
                  <a:lnTo>
                    <a:pt x="89903" y="520458"/>
                  </a:lnTo>
                  <a:lnTo>
                    <a:pt x="122262" y="543445"/>
                  </a:lnTo>
                  <a:close/>
                </a:path>
                <a:path w="252730" h="643890">
                  <a:moveTo>
                    <a:pt x="166763" y="288061"/>
                  </a:moveTo>
                  <a:lnTo>
                    <a:pt x="160362" y="230708"/>
                  </a:lnTo>
                  <a:lnTo>
                    <a:pt x="145884" y="184848"/>
                  </a:lnTo>
                  <a:lnTo>
                    <a:pt x="131330" y="154444"/>
                  </a:lnTo>
                  <a:lnTo>
                    <a:pt x="124688" y="143433"/>
                  </a:lnTo>
                  <a:lnTo>
                    <a:pt x="120789" y="154305"/>
                  </a:lnTo>
                  <a:lnTo>
                    <a:pt x="112179" y="184810"/>
                  </a:lnTo>
                  <a:lnTo>
                    <a:pt x="103492" y="231775"/>
                  </a:lnTo>
                  <a:lnTo>
                    <a:pt x="99339" y="291998"/>
                  </a:lnTo>
                  <a:lnTo>
                    <a:pt x="105740" y="349770"/>
                  </a:lnTo>
                  <a:lnTo>
                    <a:pt x="120243" y="391337"/>
                  </a:lnTo>
                  <a:lnTo>
                    <a:pt x="134835" y="416445"/>
                  </a:lnTo>
                  <a:lnTo>
                    <a:pt x="141490" y="424865"/>
                  </a:lnTo>
                  <a:lnTo>
                    <a:pt x="145376" y="415074"/>
                  </a:lnTo>
                  <a:lnTo>
                    <a:pt x="153974" y="387350"/>
                  </a:lnTo>
                  <a:lnTo>
                    <a:pt x="162648" y="344182"/>
                  </a:lnTo>
                  <a:lnTo>
                    <a:pt x="166763" y="288061"/>
                  </a:lnTo>
                  <a:close/>
                </a:path>
                <a:path w="252730" h="643890">
                  <a:moveTo>
                    <a:pt x="245478" y="421043"/>
                  </a:moveTo>
                  <a:lnTo>
                    <a:pt x="242747" y="387438"/>
                  </a:lnTo>
                  <a:lnTo>
                    <a:pt x="240487" y="374777"/>
                  </a:lnTo>
                  <a:lnTo>
                    <a:pt x="232956" y="383552"/>
                  </a:lnTo>
                  <a:lnTo>
                    <a:pt x="189128" y="449745"/>
                  </a:lnTo>
                  <a:lnTo>
                    <a:pt x="163766" y="504520"/>
                  </a:lnTo>
                  <a:lnTo>
                    <a:pt x="149110" y="560768"/>
                  </a:lnTo>
                  <a:lnTo>
                    <a:pt x="147828" y="604774"/>
                  </a:lnTo>
                  <a:lnTo>
                    <a:pt x="152476" y="633437"/>
                  </a:lnTo>
                  <a:lnTo>
                    <a:pt x="155676" y="643674"/>
                  </a:lnTo>
                  <a:lnTo>
                    <a:pt x="162814" y="635927"/>
                  </a:lnTo>
                  <a:lnTo>
                    <a:pt x="204254" y="575881"/>
                  </a:lnTo>
                  <a:lnTo>
                    <a:pt x="228142" y="524916"/>
                  </a:lnTo>
                  <a:lnTo>
                    <a:pt x="242633" y="469061"/>
                  </a:lnTo>
                  <a:lnTo>
                    <a:pt x="245478" y="421043"/>
                  </a:lnTo>
                  <a:close/>
                </a:path>
                <a:path w="252730" h="643890">
                  <a:moveTo>
                    <a:pt x="252476" y="91922"/>
                  </a:moveTo>
                  <a:lnTo>
                    <a:pt x="245643" y="44323"/>
                  </a:lnTo>
                  <a:lnTo>
                    <a:pt x="236220" y="11950"/>
                  </a:lnTo>
                  <a:lnTo>
                    <a:pt x="231470" y="0"/>
                  </a:lnTo>
                  <a:lnTo>
                    <a:pt x="225856" y="10109"/>
                  </a:lnTo>
                  <a:lnTo>
                    <a:pt x="212394" y="38811"/>
                  </a:lnTo>
                  <a:lnTo>
                    <a:pt x="196176" y="83731"/>
                  </a:lnTo>
                  <a:lnTo>
                    <a:pt x="182308" y="142494"/>
                  </a:lnTo>
                  <a:lnTo>
                    <a:pt x="179247" y="200533"/>
                  </a:lnTo>
                  <a:lnTo>
                    <a:pt x="186804" y="243890"/>
                  </a:lnTo>
                  <a:lnTo>
                    <a:pt x="197116" y="271043"/>
                  </a:lnTo>
                  <a:lnTo>
                    <a:pt x="202298" y="280428"/>
                  </a:lnTo>
                  <a:lnTo>
                    <a:pt x="207733" y="271411"/>
                  </a:lnTo>
                  <a:lnTo>
                    <a:pt x="220726" y="245452"/>
                  </a:lnTo>
                  <a:lnTo>
                    <a:pt x="236296" y="204266"/>
                  </a:lnTo>
                  <a:lnTo>
                    <a:pt x="249478" y="149555"/>
                  </a:lnTo>
                  <a:lnTo>
                    <a:pt x="252476" y="919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97419" y="232339"/>
              <a:ext cx="232518" cy="40333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39658" y="1487387"/>
              <a:ext cx="130180" cy="14618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08094" y="719327"/>
              <a:ext cx="298703" cy="475487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5942919" y="755877"/>
              <a:ext cx="175260" cy="374015"/>
            </a:xfrm>
            <a:custGeom>
              <a:avLst/>
              <a:gdLst/>
              <a:ahLst/>
              <a:cxnLst/>
              <a:rect l="l" t="t" r="r" b="b"/>
              <a:pathLst>
                <a:path w="175259" h="374015">
                  <a:moveTo>
                    <a:pt x="38862" y="101041"/>
                  </a:moveTo>
                  <a:lnTo>
                    <a:pt x="0" y="101041"/>
                  </a:lnTo>
                  <a:lnTo>
                    <a:pt x="0" y="139903"/>
                  </a:lnTo>
                  <a:lnTo>
                    <a:pt x="38862" y="139903"/>
                  </a:lnTo>
                  <a:lnTo>
                    <a:pt x="38862" y="101041"/>
                  </a:lnTo>
                  <a:close/>
                </a:path>
                <a:path w="175259" h="374015">
                  <a:moveTo>
                    <a:pt x="65430" y="161975"/>
                  </a:moveTo>
                  <a:lnTo>
                    <a:pt x="26568" y="161975"/>
                  </a:lnTo>
                  <a:lnTo>
                    <a:pt x="26568" y="200837"/>
                  </a:lnTo>
                  <a:lnTo>
                    <a:pt x="65430" y="200837"/>
                  </a:lnTo>
                  <a:lnTo>
                    <a:pt x="65430" y="161975"/>
                  </a:lnTo>
                  <a:close/>
                </a:path>
                <a:path w="175259" h="374015">
                  <a:moveTo>
                    <a:pt x="84861" y="19431"/>
                  </a:moveTo>
                  <a:lnTo>
                    <a:pt x="45999" y="19431"/>
                  </a:lnTo>
                  <a:lnTo>
                    <a:pt x="45999" y="38862"/>
                  </a:lnTo>
                  <a:lnTo>
                    <a:pt x="38862" y="38862"/>
                  </a:lnTo>
                  <a:lnTo>
                    <a:pt x="38862" y="77724"/>
                  </a:lnTo>
                  <a:lnTo>
                    <a:pt x="77724" y="77724"/>
                  </a:lnTo>
                  <a:lnTo>
                    <a:pt x="77724" y="58293"/>
                  </a:lnTo>
                  <a:lnTo>
                    <a:pt x="84861" y="58293"/>
                  </a:lnTo>
                  <a:lnTo>
                    <a:pt x="84861" y="19431"/>
                  </a:lnTo>
                  <a:close/>
                </a:path>
                <a:path w="175259" h="374015">
                  <a:moveTo>
                    <a:pt x="104292" y="295922"/>
                  </a:moveTo>
                  <a:lnTo>
                    <a:pt x="65430" y="295922"/>
                  </a:lnTo>
                  <a:lnTo>
                    <a:pt x="65430" y="334784"/>
                  </a:lnTo>
                  <a:lnTo>
                    <a:pt x="104292" y="334784"/>
                  </a:lnTo>
                  <a:lnTo>
                    <a:pt x="104292" y="295922"/>
                  </a:lnTo>
                  <a:close/>
                </a:path>
                <a:path w="175259" h="374015">
                  <a:moveTo>
                    <a:pt x="128866" y="58293"/>
                  </a:moveTo>
                  <a:lnTo>
                    <a:pt x="90004" y="58293"/>
                  </a:lnTo>
                  <a:lnTo>
                    <a:pt x="90004" y="81610"/>
                  </a:lnTo>
                  <a:lnTo>
                    <a:pt x="65430" y="81610"/>
                  </a:lnTo>
                  <a:lnTo>
                    <a:pt x="65430" y="120472"/>
                  </a:lnTo>
                  <a:lnTo>
                    <a:pt x="104292" y="120472"/>
                  </a:lnTo>
                  <a:lnTo>
                    <a:pt x="104292" y="97155"/>
                  </a:lnTo>
                  <a:lnTo>
                    <a:pt x="128866" y="97155"/>
                  </a:lnTo>
                  <a:lnTo>
                    <a:pt x="128866" y="58293"/>
                  </a:lnTo>
                  <a:close/>
                </a:path>
                <a:path w="175259" h="374015">
                  <a:moveTo>
                    <a:pt x="136017" y="198196"/>
                  </a:moveTo>
                  <a:lnTo>
                    <a:pt x="97155" y="198196"/>
                  </a:lnTo>
                  <a:lnTo>
                    <a:pt x="97155" y="217906"/>
                  </a:lnTo>
                  <a:lnTo>
                    <a:pt x="58293" y="217906"/>
                  </a:lnTo>
                  <a:lnTo>
                    <a:pt x="58293" y="256768"/>
                  </a:lnTo>
                  <a:lnTo>
                    <a:pt x="97155" y="256768"/>
                  </a:lnTo>
                  <a:lnTo>
                    <a:pt x="97155" y="237058"/>
                  </a:lnTo>
                  <a:lnTo>
                    <a:pt x="136017" y="237058"/>
                  </a:lnTo>
                  <a:lnTo>
                    <a:pt x="136017" y="198196"/>
                  </a:lnTo>
                  <a:close/>
                </a:path>
                <a:path w="175259" h="374015">
                  <a:moveTo>
                    <a:pt x="148297" y="256768"/>
                  </a:moveTo>
                  <a:lnTo>
                    <a:pt x="109435" y="256768"/>
                  </a:lnTo>
                  <a:lnTo>
                    <a:pt x="109435" y="295630"/>
                  </a:lnTo>
                  <a:lnTo>
                    <a:pt x="148297" y="295630"/>
                  </a:lnTo>
                  <a:lnTo>
                    <a:pt x="148297" y="256768"/>
                  </a:lnTo>
                  <a:close/>
                </a:path>
                <a:path w="175259" h="374015">
                  <a:moveTo>
                    <a:pt x="148297" y="0"/>
                  </a:moveTo>
                  <a:lnTo>
                    <a:pt x="109435" y="0"/>
                  </a:lnTo>
                  <a:lnTo>
                    <a:pt x="109435" y="38862"/>
                  </a:lnTo>
                  <a:lnTo>
                    <a:pt x="148297" y="38862"/>
                  </a:lnTo>
                  <a:lnTo>
                    <a:pt x="148297" y="0"/>
                  </a:lnTo>
                  <a:close/>
                </a:path>
                <a:path w="175259" h="374015">
                  <a:moveTo>
                    <a:pt x="159105" y="334784"/>
                  </a:moveTo>
                  <a:lnTo>
                    <a:pt x="120243" y="334784"/>
                  </a:lnTo>
                  <a:lnTo>
                    <a:pt x="120243" y="373646"/>
                  </a:lnTo>
                  <a:lnTo>
                    <a:pt x="159105" y="373646"/>
                  </a:lnTo>
                  <a:lnTo>
                    <a:pt x="159105" y="334784"/>
                  </a:lnTo>
                  <a:close/>
                </a:path>
                <a:path w="175259" h="374015">
                  <a:moveTo>
                    <a:pt x="174879" y="151561"/>
                  </a:moveTo>
                  <a:lnTo>
                    <a:pt x="148297" y="151561"/>
                  </a:lnTo>
                  <a:lnTo>
                    <a:pt x="148297" y="120472"/>
                  </a:lnTo>
                  <a:lnTo>
                    <a:pt x="109435" y="120472"/>
                  </a:lnTo>
                  <a:lnTo>
                    <a:pt x="109435" y="159334"/>
                  </a:lnTo>
                  <a:lnTo>
                    <a:pt x="136017" y="159334"/>
                  </a:lnTo>
                  <a:lnTo>
                    <a:pt x="136017" y="190423"/>
                  </a:lnTo>
                  <a:lnTo>
                    <a:pt x="174879" y="190423"/>
                  </a:lnTo>
                  <a:lnTo>
                    <a:pt x="174879" y="1515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27550" y="713231"/>
              <a:ext cx="1152143" cy="445007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6990352" y="263994"/>
              <a:ext cx="786765" cy="1272540"/>
            </a:xfrm>
            <a:custGeom>
              <a:avLst/>
              <a:gdLst/>
              <a:ahLst/>
              <a:cxnLst/>
              <a:rect l="l" t="t" r="r" b="b"/>
              <a:pathLst>
                <a:path w="786765" h="1272540">
                  <a:moveTo>
                    <a:pt x="265150" y="989317"/>
                  </a:moveTo>
                  <a:lnTo>
                    <a:pt x="222364" y="996937"/>
                  </a:lnTo>
                  <a:lnTo>
                    <a:pt x="170573" y="1015949"/>
                  </a:lnTo>
                  <a:lnTo>
                    <a:pt x="100025" y="1053515"/>
                  </a:lnTo>
                  <a:lnTo>
                    <a:pt x="39662" y="1101318"/>
                  </a:lnTo>
                  <a:lnTo>
                    <a:pt x="10248" y="1142834"/>
                  </a:lnTo>
                  <a:lnTo>
                    <a:pt x="0" y="1183195"/>
                  </a:lnTo>
                  <a:lnTo>
                    <a:pt x="12369" y="1178915"/>
                  </a:lnTo>
                  <a:lnTo>
                    <a:pt x="90297" y="1147203"/>
                  </a:lnTo>
                  <a:lnTo>
                    <a:pt x="141782" y="1121435"/>
                  </a:lnTo>
                  <a:lnTo>
                    <a:pt x="196938" y="1081062"/>
                  </a:lnTo>
                  <a:lnTo>
                    <a:pt x="235369" y="1037844"/>
                  </a:lnTo>
                  <a:lnTo>
                    <a:pt x="257835" y="1003388"/>
                  </a:lnTo>
                  <a:lnTo>
                    <a:pt x="265150" y="989317"/>
                  </a:lnTo>
                  <a:close/>
                </a:path>
                <a:path w="786765" h="1272540">
                  <a:moveTo>
                    <a:pt x="317461" y="1260792"/>
                  </a:moveTo>
                  <a:lnTo>
                    <a:pt x="268020" y="1225613"/>
                  </a:lnTo>
                  <a:lnTo>
                    <a:pt x="217373" y="1199870"/>
                  </a:lnTo>
                  <a:lnTo>
                    <a:pt x="159346" y="1184884"/>
                  </a:lnTo>
                  <a:lnTo>
                    <a:pt x="101130" y="1181519"/>
                  </a:lnTo>
                  <a:lnTo>
                    <a:pt x="50050" y="1181277"/>
                  </a:lnTo>
                  <a:lnTo>
                    <a:pt x="13792" y="1182420"/>
                  </a:lnTo>
                  <a:lnTo>
                    <a:pt x="0" y="1183195"/>
                  </a:lnTo>
                  <a:lnTo>
                    <a:pt x="4635" y="1193215"/>
                  </a:lnTo>
                  <a:lnTo>
                    <a:pt x="24053" y="1216723"/>
                  </a:lnTo>
                  <a:lnTo>
                    <a:pt x="66535" y="1243888"/>
                  </a:lnTo>
                  <a:lnTo>
                    <a:pt x="140347" y="1264894"/>
                  </a:lnTo>
                  <a:lnTo>
                    <a:pt x="219913" y="1272501"/>
                  </a:lnTo>
                  <a:lnTo>
                    <a:pt x="275031" y="1270177"/>
                  </a:lnTo>
                  <a:lnTo>
                    <a:pt x="307086" y="1264183"/>
                  </a:lnTo>
                  <a:lnTo>
                    <a:pt x="317461" y="1260792"/>
                  </a:lnTo>
                  <a:close/>
                </a:path>
                <a:path w="786765" h="1272540">
                  <a:moveTo>
                    <a:pt x="456577" y="824064"/>
                  </a:moveTo>
                  <a:lnTo>
                    <a:pt x="410502" y="851941"/>
                  </a:lnTo>
                  <a:lnTo>
                    <a:pt x="368312" y="888263"/>
                  </a:lnTo>
                  <a:lnTo>
                    <a:pt x="327088" y="940841"/>
                  </a:lnTo>
                  <a:lnTo>
                    <a:pt x="296976" y="998588"/>
                  </a:lnTo>
                  <a:lnTo>
                    <a:pt x="279222" y="1046365"/>
                  </a:lnTo>
                  <a:lnTo>
                    <a:pt x="268668" y="1090891"/>
                  </a:lnTo>
                  <a:lnTo>
                    <a:pt x="280339" y="1086650"/>
                  </a:lnTo>
                  <a:lnTo>
                    <a:pt x="349580" y="1038733"/>
                  </a:lnTo>
                  <a:lnTo>
                    <a:pt x="391058" y="985761"/>
                  </a:lnTo>
                  <a:lnTo>
                    <a:pt x="423646" y="923950"/>
                  </a:lnTo>
                  <a:lnTo>
                    <a:pt x="443687" y="872426"/>
                  </a:lnTo>
                  <a:lnTo>
                    <a:pt x="456577" y="824064"/>
                  </a:lnTo>
                  <a:close/>
                </a:path>
                <a:path w="786765" h="1272540">
                  <a:moveTo>
                    <a:pt x="473138" y="1183246"/>
                  </a:moveTo>
                  <a:lnTo>
                    <a:pt x="460844" y="1174864"/>
                  </a:lnTo>
                  <a:lnTo>
                    <a:pt x="426656" y="1156042"/>
                  </a:lnTo>
                  <a:lnTo>
                    <a:pt x="374611" y="1136319"/>
                  </a:lnTo>
                  <a:lnTo>
                    <a:pt x="308737" y="1125169"/>
                  </a:lnTo>
                  <a:lnTo>
                    <a:pt x="243598" y="1126286"/>
                  </a:lnTo>
                  <a:lnTo>
                    <a:pt x="193154" y="1133500"/>
                  </a:lnTo>
                  <a:lnTo>
                    <a:pt x="160553" y="1141628"/>
                  </a:lnTo>
                  <a:lnTo>
                    <a:pt x="148983" y="1145489"/>
                  </a:lnTo>
                  <a:lnTo>
                    <a:pt x="158280" y="1153718"/>
                  </a:lnTo>
                  <a:lnTo>
                    <a:pt x="186347" y="1172210"/>
                  </a:lnTo>
                  <a:lnTo>
                    <a:pt x="233438" y="1191666"/>
                  </a:lnTo>
                  <a:lnTo>
                    <a:pt x="299783" y="1202817"/>
                  </a:lnTo>
                  <a:lnTo>
                    <a:pt x="369658" y="1201966"/>
                  </a:lnTo>
                  <a:lnTo>
                    <a:pt x="424497" y="1194993"/>
                  </a:lnTo>
                  <a:lnTo>
                    <a:pt x="460311" y="1187030"/>
                  </a:lnTo>
                  <a:lnTo>
                    <a:pt x="473138" y="1183246"/>
                  </a:lnTo>
                  <a:close/>
                </a:path>
                <a:path w="786765" h="1272540">
                  <a:moveTo>
                    <a:pt x="557707" y="689775"/>
                  </a:moveTo>
                  <a:lnTo>
                    <a:pt x="554532" y="637260"/>
                  </a:lnTo>
                  <a:lnTo>
                    <a:pt x="549224" y="602742"/>
                  </a:lnTo>
                  <a:lnTo>
                    <a:pt x="546430" y="590334"/>
                  </a:lnTo>
                  <a:lnTo>
                    <a:pt x="537692" y="601472"/>
                  </a:lnTo>
                  <a:lnTo>
                    <a:pt x="517690" y="632752"/>
                  </a:lnTo>
                  <a:lnTo>
                    <a:pt x="495681" y="680923"/>
                  </a:lnTo>
                  <a:lnTo>
                    <a:pt x="480949" y="742746"/>
                  </a:lnTo>
                  <a:lnTo>
                    <a:pt x="477875" y="804646"/>
                  </a:lnTo>
                  <a:lnTo>
                    <a:pt x="481545" y="852995"/>
                  </a:lnTo>
                  <a:lnTo>
                    <a:pt x="487197" y="884453"/>
                  </a:lnTo>
                  <a:lnTo>
                    <a:pt x="490131" y="895680"/>
                  </a:lnTo>
                  <a:lnTo>
                    <a:pt x="498538" y="887361"/>
                  </a:lnTo>
                  <a:lnTo>
                    <a:pt x="517855" y="861885"/>
                  </a:lnTo>
                  <a:lnTo>
                    <a:pt x="539318" y="818426"/>
                  </a:lnTo>
                  <a:lnTo>
                    <a:pt x="554113" y="756170"/>
                  </a:lnTo>
                  <a:lnTo>
                    <a:pt x="557707" y="689775"/>
                  </a:lnTo>
                  <a:close/>
                </a:path>
                <a:path w="786765" h="1272540">
                  <a:moveTo>
                    <a:pt x="580097" y="200787"/>
                  </a:moveTo>
                  <a:lnTo>
                    <a:pt x="577329" y="142722"/>
                  </a:lnTo>
                  <a:lnTo>
                    <a:pt x="563740" y="83908"/>
                  </a:lnTo>
                  <a:lnTo>
                    <a:pt x="547751" y="38900"/>
                  </a:lnTo>
                  <a:lnTo>
                    <a:pt x="528866" y="0"/>
                  </a:lnTo>
                  <a:lnTo>
                    <a:pt x="524065" y="11925"/>
                  </a:lnTo>
                  <a:lnTo>
                    <a:pt x="514477" y="44246"/>
                  </a:lnTo>
                  <a:lnTo>
                    <a:pt x="507403" y="91821"/>
                  </a:lnTo>
                  <a:lnTo>
                    <a:pt x="510120" y="149453"/>
                  </a:lnTo>
                  <a:lnTo>
                    <a:pt x="523036" y="204241"/>
                  </a:lnTo>
                  <a:lnTo>
                    <a:pt x="538403" y="245491"/>
                  </a:lnTo>
                  <a:lnTo>
                    <a:pt x="551256" y="271513"/>
                  </a:lnTo>
                  <a:lnTo>
                    <a:pt x="556641" y="280568"/>
                  </a:lnTo>
                  <a:lnTo>
                    <a:pt x="561873" y="271208"/>
                  </a:lnTo>
                  <a:lnTo>
                    <a:pt x="572325" y="244106"/>
                  </a:lnTo>
                  <a:lnTo>
                    <a:pt x="580097" y="200787"/>
                  </a:lnTo>
                  <a:close/>
                </a:path>
                <a:path w="786765" h="1272540">
                  <a:moveTo>
                    <a:pt x="609511" y="605167"/>
                  </a:moveTo>
                  <a:lnTo>
                    <a:pt x="608444" y="561162"/>
                  </a:lnTo>
                  <a:lnTo>
                    <a:pt x="594067" y="504837"/>
                  </a:lnTo>
                  <a:lnTo>
                    <a:pt x="568972" y="449948"/>
                  </a:lnTo>
                  <a:lnTo>
                    <a:pt x="544296" y="409054"/>
                  </a:lnTo>
                  <a:lnTo>
                    <a:pt x="517994" y="374726"/>
                  </a:lnTo>
                  <a:lnTo>
                    <a:pt x="515670" y="387375"/>
                  </a:lnTo>
                  <a:lnTo>
                    <a:pt x="512762" y="420966"/>
                  </a:lnTo>
                  <a:lnTo>
                    <a:pt x="515378" y="468985"/>
                  </a:lnTo>
                  <a:lnTo>
                    <a:pt x="529590" y="524929"/>
                  </a:lnTo>
                  <a:lnTo>
                    <a:pt x="553224" y="576008"/>
                  </a:lnTo>
                  <a:lnTo>
                    <a:pt x="576554" y="613346"/>
                  </a:lnTo>
                  <a:lnTo>
                    <a:pt x="601459" y="644042"/>
                  </a:lnTo>
                  <a:lnTo>
                    <a:pt x="604710" y="633818"/>
                  </a:lnTo>
                  <a:lnTo>
                    <a:pt x="609511" y="605167"/>
                  </a:lnTo>
                  <a:close/>
                </a:path>
                <a:path w="786765" h="1272540">
                  <a:moveTo>
                    <a:pt x="640651" y="1045514"/>
                  </a:moveTo>
                  <a:lnTo>
                    <a:pt x="626732" y="1040244"/>
                  </a:lnTo>
                  <a:lnTo>
                    <a:pt x="589076" y="1029970"/>
                  </a:lnTo>
                  <a:lnTo>
                    <a:pt x="533857" y="1022985"/>
                  </a:lnTo>
                  <a:lnTo>
                    <a:pt x="467220" y="1027582"/>
                  </a:lnTo>
                  <a:lnTo>
                    <a:pt x="404164" y="1043901"/>
                  </a:lnTo>
                  <a:lnTo>
                    <a:pt x="356806" y="1062723"/>
                  </a:lnTo>
                  <a:lnTo>
                    <a:pt x="327012" y="1078268"/>
                  </a:lnTo>
                  <a:lnTo>
                    <a:pt x="316674" y="1084732"/>
                  </a:lnTo>
                  <a:lnTo>
                    <a:pt x="327634" y="1090549"/>
                  </a:lnTo>
                  <a:lnTo>
                    <a:pt x="359257" y="1101966"/>
                  </a:lnTo>
                  <a:lnTo>
                    <a:pt x="409575" y="1109865"/>
                  </a:lnTo>
                  <a:lnTo>
                    <a:pt x="476681" y="1105192"/>
                  </a:lnTo>
                  <a:lnTo>
                    <a:pt x="544410" y="1087983"/>
                  </a:lnTo>
                  <a:lnTo>
                    <a:pt x="596099" y="1068349"/>
                  </a:lnTo>
                  <a:lnTo>
                    <a:pt x="629069" y="1052207"/>
                  </a:lnTo>
                  <a:lnTo>
                    <a:pt x="640651" y="1045514"/>
                  </a:lnTo>
                  <a:close/>
                </a:path>
                <a:path w="786765" h="1272540">
                  <a:moveTo>
                    <a:pt x="659549" y="292646"/>
                  </a:moveTo>
                  <a:lnTo>
                    <a:pt x="655701" y="232397"/>
                  </a:lnTo>
                  <a:lnTo>
                    <a:pt x="647242" y="185407"/>
                  </a:lnTo>
                  <a:lnTo>
                    <a:pt x="638784" y="154851"/>
                  </a:lnTo>
                  <a:lnTo>
                    <a:pt x="634936" y="143954"/>
                  </a:lnTo>
                  <a:lnTo>
                    <a:pt x="628243" y="154940"/>
                  </a:lnTo>
                  <a:lnTo>
                    <a:pt x="613537" y="185267"/>
                  </a:lnTo>
                  <a:lnTo>
                    <a:pt x="598830" y="231051"/>
                  </a:lnTo>
                  <a:lnTo>
                    <a:pt x="592137" y="288366"/>
                  </a:lnTo>
                  <a:lnTo>
                    <a:pt x="595985" y="344525"/>
                  </a:lnTo>
                  <a:lnTo>
                    <a:pt x="604443" y="387731"/>
                  </a:lnTo>
                  <a:lnTo>
                    <a:pt x="612902" y="415493"/>
                  </a:lnTo>
                  <a:lnTo>
                    <a:pt x="616737" y="425310"/>
                  </a:lnTo>
                  <a:lnTo>
                    <a:pt x="623430" y="416915"/>
                  </a:lnTo>
                  <a:lnTo>
                    <a:pt x="638149" y="391883"/>
                  </a:lnTo>
                  <a:lnTo>
                    <a:pt x="652868" y="350393"/>
                  </a:lnTo>
                  <a:lnTo>
                    <a:pt x="659549" y="292646"/>
                  </a:lnTo>
                  <a:close/>
                </a:path>
                <a:path w="786765" h="1272540">
                  <a:moveTo>
                    <a:pt x="686079" y="854024"/>
                  </a:moveTo>
                  <a:lnTo>
                    <a:pt x="632510" y="859612"/>
                  </a:lnTo>
                  <a:lnTo>
                    <a:pt x="578891" y="874509"/>
                  </a:lnTo>
                  <a:lnTo>
                    <a:pt x="519201" y="904506"/>
                  </a:lnTo>
                  <a:lnTo>
                    <a:pt x="467334" y="943927"/>
                  </a:lnTo>
                  <a:lnTo>
                    <a:pt x="430923" y="979589"/>
                  </a:lnTo>
                  <a:lnTo>
                    <a:pt x="402399" y="1015377"/>
                  </a:lnTo>
                  <a:lnTo>
                    <a:pt x="414769" y="1016508"/>
                  </a:lnTo>
                  <a:lnTo>
                    <a:pt x="497827" y="1002665"/>
                  </a:lnTo>
                  <a:lnTo>
                    <a:pt x="557911" y="972413"/>
                  </a:lnTo>
                  <a:lnTo>
                    <a:pt x="613727" y="930363"/>
                  </a:lnTo>
                  <a:lnTo>
                    <a:pt x="653808" y="892289"/>
                  </a:lnTo>
                  <a:lnTo>
                    <a:pt x="686079" y="854024"/>
                  </a:lnTo>
                  <a:close/>
                </a:path>
                <a:path w="786765" h="1272540">
                  <a:moveTo>
                    <a:pt x="757148" y="486283"/>
                  </a:moveTo>
                  <a:lnTo>
                    <a:pt x="717956" y="511365"/>
                  </a:lnTo>
                  <a:lnTo>
                    <a:pt x="682320" y="543648"/>
                  </a:lnTo>
                  <a:lnTo>
                    <a:pt x="647852" y="589940"/>
                  </a:lnTo>
                  <a:lnTo>
                    <a:pt x="623087" y="640473"/>
                  </a:lnTo>
                  <a:lnTo>
                    <a:pt x="608787" y="682117"/>
                  </a:lnTo>
                  <a:lnTo>
                    <a:pt x="600646" y="720813"/>
                  </a:lnTo>
                  <a:lnTo>
                    <a:pt x="610628" y="716902"/>
                  </a:lnTo>
                  <a:lnTo>
                    <a:pt x="669378" y="674001"/>
                  </a:lnTo>
                  <a:lnTo>
                    <a:pt x="704049" y="627341"/>
                  </a:lnTo>
                  <a:lnTo>
                    <a:pt x="730859" y="573265"/>
                  </a:lnTo>
                  <a:lnTo>
                    <a:pt x="747052" y="528332"/>
                  </a:lnTo>
                  <a:lnTo>
                    <a:pt x="757148" y="486283"/>
                  </a:lnTo>
                  <a:close/>
                </a:path>
                <a:path w="786765" h="1272540">
                  <a:moveTo>
                    <a:pt x="758901" y="290525"/>
                  </a:moveTo>
                  <a:lnTo>
                    <a:pt x="723442" y="320649"/>
                  </a:lnTo>
                  <a:lnTo>
                    <a:pt x="692480" y="357441"/>
                  </a:lnTo>
                  <a:lnTo>
                    <a:pt x="664540" y="407936"/>
                  </a:lnTo>
                  <a:lnTo>
                    <a:pt x="646811" y="461352"/>
                  </a:lnTo>
                  <a:lnTo>
                    <a:pt x="638251" y="504532"/>
                  </a:lnTo>
                  <a:lnTo>
                    <a:pt x="635381" y="543979"/>
                  </a:lnTo>
                  <a:lnTo>
                    <a:pt x="644740" y="538746"/>
                  </a:lnTo>
                  <a:lnTo>
                    <a:pt x="697191" y="488340"/>
                  </a:lnTo>
                  <a:lnTo>
                    <a:pt x="725271" y="437438"/>
                  </a:lnTo>
                  <a:lnTo>
                    <a:pt x="744562" y="380250"/>
                  </a:lnTo>
                  <a:lnTo>
                    <a:pt x="754557" y="333552"/>
                  </a:lnTo>
                  <a:lnTo>
                    <a:pt x="758901" y="290525"/>
                  </a:lnTo>
                  <a:close/>
                </a:path>
                <a:path w="786765" h="1272540">
                  <a:moveTo>
                    <a:pt x="786561" y="675855"/>
                  </a:moveTo>
                  <a:lnTo>
                    <a:pt x="741057" y="685596"/>
                  </a:lnTo>
                  <a:lnTo>
                    <a:pt x="696366" y="703326"/>
                  </a:lnTo>
                  <a:lnTo>
                    <a:pt x="647852" y="734580"/>
                  </a:lnTo>
                  <a:lnTo>
                    <a:pt x="606933" y="773214"/>
                  </a:lnTo>
                  <a:lnTo>
                    <a:pt x="578942" y="807199"/>
                  </a:lnTo>
                  <a:lnTo>
                    <a:pt x="557745" y="840574"/>
                  </a:lnTo>
                  <a:lnTo>
                    <a:pt x="568477" y="840409"/>
                  </a:lnTo>
                  <a:lnTo>
                    <a:pt x="638543" y="820851"/>
                  </a:lnTo>
                  <a:lnTo>
                    <a:pt x="687362" y="789330"/>
                  </a:lnTo>
                  <a:lnTo>
                    <a:pt x="731443" y="748093"/>
                  </a:lnTo>
                  <a:lnTo>
                    <a:pt x="762368" y="711695"/>
                  </a:lnTo>
                  <a:lnTo>
                    <a:pt x="786561" y="6758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25932" y="232073"/>
              <a:ext cx="230513" cy="404488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79806" y="1485418"/>
              <a:ext cx="129507" cy="146781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6000425" y="699921"/>
              <a:ext cx="44450" cy="354965"/>
            </a:xfrm>
            <a:custGeom>
              <a:avLst/>
              <a:gdLst/>
              <a:ahLst/>
              <a:cxnLst/>
              <a:rect l="l" t="t" r="r" b="b"/>
              <a:pathLst>
                <a:path w="44450" h="354965">
                  <a:moveTo>
                    <a:pt x="35941" y="318617"/>
                  </a:moveTo>
                  <a:lnTo>
                    <a:pt x="0" y="318617"/>
                  </a:lnTo>
                  <a:lnTo>
                    <a:pt x="0" y="354558"/>
                  </a:lnTo>
                  <a:lnTo>
                    <a:pt x="35941" y="354558"/>
                  </a:lnTo>
                  <a:lnTo>
                    <a:pt x="35941" y="318617"/>
                  </a:lnTo>
                  <a:close/>
                </a:path>
                <a:path w="44450" h="354965">
                  <a:moveTo>
                    <a:pt x="43865" y="0"/>
                  </a:moveTo>
                  <a:lnTo>
                    <a:pt x="7924" y="0"/>
                  </a:lnTo>
                  <a:lnTo>
                    <a:pt x="7924" y="35941"/>
                  </a:lnTo>
                  <a:lnTo>
                    <a:pt x="43865" y="35941"/>
                  </a:lnTo>
                  <a:lnTo>
                    <a:pt x="438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547635" y="1446897"/>
              <a:ext cx="157062" cy="155217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15697049" y="1656707"/>
            <a:ext cx="18364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85" b="1">
                <a:solidFill>
                  <a:srgbClr val="FFFFFF"/>
                </a:solidFill>
                <a:latin typeface="Tahoma"/>
                <a:cs typeface="Tahoma"/>
              </a:rPr>
              <a:t>Forum</a:t>
            </a:r>
            <a:r>
              <a:rPr dirty="0" sz="1000" spc="-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20" b="1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1000" spc="-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80" b="1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1000" spc="-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70" b="1">
                <a:solidFill>
                  <a:srgbClr val="FFFFFF"/>
                </a:solidFill>
                <a:latin typeface="Tahoma"/>
                <a:cs typeface="Tahoma"/>
              </a:rPr>
              <a:t>Science</a:t>
            </a:r>
            <a:r>
              <a:rPr dirty="0" sz="1000" spc="-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70" b="1">
                <a:solidFill>
                  <a:srgbClr val="FFFFFF"/>
                </a:solidFill>
                <a:latin typeface="Tahoma"/>
                <a:cs typeface="Tahoma"/>
              </a:rPr>
              <a:t>Engineers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397357" y="4058820"/>
            <a:ext cx="5478145" cy="4146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50" b="1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r>
              <a:rPr dirty="0" sz="4000" spc="-1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0" b="1">
                <a:solidFill>
                  <a:srgbClr val="FFFFFF"/>
                </a:solidFill>
                <a:latin typeface="Trebuchet MS"/>
                <a:cs typeface="Trebuchet MS"/>
              </a:rPr>
              <a:t>NAME:</a:t>
            </a:r>
            <a:endParaRPr sz="4000">
              <a:latin typeface="Trebuchet MS"/>
              <a:cs typeface="Trebuchet MS"/>
            </a:endParaRPr>
          </a:p>
          <a:p>
            <a:pPr marL="12700" marR="5080">
              <a:lnSpc>
                <a:spcPct val="288000"/>
              </a:lnSpc>
            </a:pPr>
            <a:r>
              <a:rPr dirty="0" sz="4000" spc="200" b="1">
                <a:solidFill>
                  <a:srgbClr val="FFFFFF"/>
                </a:solidFill>
                <a:latin typeface="Trebuchet MS"/>
                <a:cs typeface="Trebuchet MS"/>
              </a:rPr>
              <a:t>COLLEGE</a:t>
            </a:r>
            <a:r>
              <a:rPr dirty="0" sz="4000" spc="-1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10" b="1">
                <a:solidFill>
                  <a:srgbClr val="FFFFFF"/>
                </a:solidFill>
                <a:latin typeface="Trebuchet MS"/>
                <a:cs typeface="Trebuchet MS"/>
              </a:rPr>
              <a:t>NAME: </a:t>
            </a:r>
            <a:r>
              <a:rPr dirty="0" sz="4000" spc="80" b="1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dirty="0" sz="4000" spc="-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10" b="1">
                <a:solidFill>
                  <a:srgbClr val="FFFFFF"/>
                </a:solidFill>
                <a:latin typeface="Trebuchet MS"/>
                <a:cs typeface="Trebuchet MS"/>
              </a:rPr>
              <a:t>STATEMENT: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209922" y="1570445"/>
            <a:ext cx="159258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-70" b="1">
                <a:solidFill>
                  <a:srgbClr val="FFFFFF"/>
                </a:solidFill>
                <a:latin typeface="Tahoma"/>
                <a:cs typeface="Tahoma"/>
              </a:rPr>
              <a:t>Forum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b="1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60" b="1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55" b="1">
                <a:solidFill>
                  <a:srgbClr val="FFFFFF"/>
                </a:solidFill>
                <a:latin typeface="Tahoma"/>
                <a:cs typeface="Tahoma"/>
              </a:rPr>
              <a:t>Science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55" b="1">
                <a:solidFill>
                  <a:srgbClr val="FFFFFF"/>
                </a:solidFill>
                <a:latin typeface="Tahoma"/>
                <a:cs typeface="Tahoma"/>
              </a:rPr>
              <a:t>Engineers</a:t>
            </a:r>
            <a:endParaRPr sz="85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859"/>
              </a:lnSpc>
            </a:pPr>
            <a:r>
              <a:rPr dirty="0" baseline="-5965" sz="11175" spc="-390">
                <a:solidFill>
                  <a:srgbClr val="FFFFFF"/>
                </a:solidFill>
              </a:rPr>
              <a:t>&lt;</a:t>
            </a:r>
            <a:r>
              <a:rPr dirty="0" sz="5100" spc="-260"/>
              <a:t>ETE</a:t>
            </a:r>
            <a:r>
              <a:rPr dirty="0" sz="5100" spc="-240"/>
              <a:t> </a:t>
            </a:r>
            <a:r>
              <a:rPr dirty="0" sz="5100" spc="-170">
                <a:solidFill>
                  <a:srgbClr val="FFFFFF"/>
                </a:solidFill>
              </a:rPr>
              <a:t>5.0/</a:t>
            </a:r>
            <a:r>
              <a:rPr dirty="0" baseline="-5965" sz="11175" spc="-254"/>
              <a:t>&gt;</a:t>
            </a:r>
            <a:endParaRPr baseline="-5965" sz="11175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S</a:t>
            </a:r>
            <a:r>
              <a:rPr dirty="0" spc="80"/>
              <a:t> </a:t>
            </a:r>
            <a:r>
              <a:rPr dirty="0"/>
              <a:t>I</a:t>
            </a:r>
            <a:r>
              <a:rPr dirty="0" spc="85"/>
              <a:t> </a:t>
            </a:r>
            <a:r>
              <a:rPr dirty="0"/>
              <a:t>G</a:t>
            </a:r>
            <a:r>
              <a:rPr dirty="0" spc="80"/>
              <a:t> </a:t>
            </a:r>
            <a:r>
              <a:rPr dirty="0" spc="75"/>
              <a:t>N</a:t>
            </a:r>
            <a:r>
              <a:rPr dirty="0" spc="195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V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110"/>
              <a:t>P</a:t>
            </a:r>
            <a:r>
              <a:rPr dirty="0" spc="190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90"/>
              <a:t> </a:t>
            </a:r>
            <a:r>
              <a:rPr dirty="0" spc="60"/>
              <a:t>E</a:t>
            </a:r>
            <a:r>
              <a:rPr dirty="0" spc="80"/>
              <a:t> </a:t>
            </a:r>
            <a:r>
              <a:rPr dirty="0" spc="110"/>
              <a:t>P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-50"/>
              <a:t>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5"/>
              <a:t>PROBLEM</a:t>
            </a:r>
            <a:r>
              <a:rPr dirty="0" spc="-240"/>
              <a:t> </a:t>
            </a:r>
            <a:r>
              <a:rPr dirty="0" spc="75"/>
              <a:t>STATEMENT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209922" y="1570445"/>
            <a:ext cx="159258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-70" b="1">
                <a:solidFill>
                  <a:srgbClr val="FFFFFF"/>
                </a:solidFill>
                <a:latin typeface="Tahoma"/>
                <a:cs typeface="Tahoma"/>
              </a:rPr>
              <a:t>Forum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b="1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60" b="1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55" b="1">
                <a:solidFill>
                  <a:srgbClr val="FFFFFF"/>
                </a:solidFill>
                <a:latin typeface="Tahoma"/>
                <a:cs typeface="Tahoma"/>
              </a:rPr>
              <a:t>Science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55" b="1">
                <a:solidFill>
                  <a:srgbClr val="FFFFFF"/>
                </a:solidFill>
                <a:latin typeface="Tahoma"/>
                <a:cs typeface="Tahoma"/>
              </a:rPr>
              <a:t>Engineers</a:t>
            </a:r>
            <a:endParaRPr sz="85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859"/>
              </a:lnSpc>
            </a:pPr>
            <a:r>
              <a:rPr dirty="0" baseline="-5965" sz="11175" spc="-390">
                <a:solidFill>
                  <a:srgbClr val="FFFFFF"/>
                </a:solidFill>
              </a:rPr>
              <a:t>&lt;</a:t>
            </a:r>
            <a:r>
              <a:rPr dirty="0" sz="5100" spc="-260"/>
              <a:t>ETE</a:t>
            </a:r>
            <a:r>
              <a:rPr dirty="0" sz="5100" spc="-240"/>
              <a:t> </a:t>
            </a:r>
            <a:r>
              <a:rPr dirty="0" sz="5100" spc="-170">
                <a:solidFill>
                  <a:srgbClr val="FFFFFF"/>
                </a:solidFill>
              </a:rPr>
              <a:t>5.0/</a:t>
            </a:r>
            <a:r>
              <a:rPr dirty="0" baseline="-5965" sz="11175" spc="-254"/>
              <a:t>&gt;</a:t>
            </a:r>
            <a:endParaRPr baseline="-5965" sz="11175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S</a:t>
            </a:r>
            <a:r>
              <a:rPr dirty="0" spc="80"/>
              <a:t> </a:t>
            </a:r>
            <a:r>
              <a:rPr dirty="0"/>
              <a:t>I</a:t>
            </a:r>
            <a:r>
              <a:rPr dirty="0" spc="85"/>
              <a:t> </a:t>
            </a:r>
            <a:r>
              <a:rPr dirty="0"/>
              <a:t>G</a:t>
            </a:r>
            <a:r>
              <a:rPr dirty="0" spc="80"/>
              <a:t> </a:t>
            </a:r>
            <a:r>
              <a:rPr dirty="0" spc="75"/>
              <a:t>N</a:t>
            </a:r>
            <a:r>
              <a:rPr dirty="0" spc="195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V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110"/>
              <a:t>P</a:t>
            </a:r>
            <a:r>
              <a:rPr dirty="0" spc="190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90"/>
              <a:t> </a:t>
            </a:r>
            <a:r>
              <a:rPr dirty="0" spc="60"/>
              <a:t>E</a:t>
            </a:r>
            <a:r>
              <a:rPr dirty="0" spc="80"/>
              <a:t> </a:t>
            </a:r>
            <a:r>
              <a:rPr dirty="0" spc="110"/>
              <a:t>P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-50"/>
              <a:t>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5"/>
              <a:t>SOLUTION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209922" y="1570445"/>
            <a:ext cx="159258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-70" b="1">
                <a:solidFill>
                  <a:srgbClr val="FFFFFF"/>
                </a:solidFill>
                <a:latin typeface="Tahoma"/>
                <a:cs typeface="Tahoma"/>
              </a:rPr>
              <a:t>Forum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b="1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60" b="1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55" b="1">
                <a:solidFill>
                  <a:srgbClr val="FFFFFF"/>
                </a:solidFill>
                <a:latin typeface="Tahoma"/>
                <a:cs typeface="Tahoma"/>
              </a:rPr>
              <a:t>Science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55" b="1">
                <a:solidFill>
                  <a:srgbClr val="FFFFFF"/>
                </a:solidFill>
                <a:latin typeface="Tahoma"/>
                <a:cs typeface="Tahoma"/>
              </a:rPr>
              <a:t>Engineers</a:t>
            </a:r>
            <a:endParaRPr sz="85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859"/>
              </a:lnSpc>
            </a:pPr>
            <a:r>
              <a:rPr dirty="0" baseline="-5965" sz="11175" spc="-390">
                <a:solidFill>
                  <a:srgbClr val="FFFFFF"/>
                </a:solidFill>
              </a:rPr>
              <a:t>&lt;</a:t>
            </a:r>
            <a:r>
              <a:rPr dirty="0" sz="5100" spc="-260"/>
              <a:t>ETE</a:t>
            </a:r>
            <a:r>
              <a:rPr dirty="0" sz="5100" spc="-240"/>
              <a:t> </a:t>
            </a:r>
            <a:r>
              <a:rPr dirty="0" sz="5100" spc="-170">
                <a:solidFill>
                  <a:srgbClr val="FFFFFF"/>
                </a:solidFill>
              </a:rPr>
              <a:t>5.0/</a:t>
            </a:r>
            <a:r>
              <a:rPr dirty="0" baseline="-5965" sz="11175" spc="-254"/>
              <a:t>&gt;</a:t>
            </a:r>
            <a:endParaRPr baseline="-5965" sz="11175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S</a:t>
            </a:r>
            <a:r>
              <a:rPr dirty="0" spc="80"/>
              <a:t> </a:t>
            </a:r>
            <a:r>
              <a:rPr dirty="0"/>
              <a:t>I</a:t>
            </a:r>
            <a:r>
              <a:rPr dirty="0" spc="85"/>
              <a:t> </a:t>
            </a:r>
            <a:r>
              <a:rPr dirty="0"/>
              <a:t>G</a:t>
            </a:r>
            <a:r>
              <a:rPr dirty="0" spc="80"/>
              <a:t> </a:t>
            </a:r>
            <a:r>
              <a:rPr dirty="0" spc="75"/>
              <a:t>N</a:t>
            </a:r>
            <a:r>
              <a:rPr dirty="0" spc="195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V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110"/>
              <a:t>P</a:t>
            </a:r>
            <a:r>
              <a:rPr dirty="0" spc="190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90"/>
              <a:t> </a:t>
            </a:r>
            <a:r>
              <a:rPr dirty="0" spc="60"/>
              <a:t>E</a:t>
            </a:r>
            <a:r>
              <a:rPr dirty="0" spc="80"/>
              <a:t> </a:t>
            </a:r>
            <a:r>
              <a:rPr dirty="0" spc="110"/>
              <a:t>P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-50"/>
              <a:t>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4"/>
              <a:t>FLOW</a:t>
            </a:r>
            <a:r>
              <a:rPr dirty="0" spc="-260"/>
              <a:t> </a:t>
            </a:r>
            <a:r>
              <a:rPr dirty="0" spc="340"/>
              <a:t>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209922" y="1570445"/>
            <a:ext cx="159258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-70" b="1">
                <a:solidFill>
                  <a:srgbClr val="FFFFFF"/>
                </a:solidFill>
                <a:latin typeface="Tahoma"/>
                <a:cs typeface="Tahoma"/>
              </a:rPr>
              <a:t>Forum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b="1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60" b="1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55" b="1">
                <a:solidFill>
                  <a:srgbClr val="FFFFFF"/>
                </a:solidFill>
                <a:latin typeface="Tahoma"/>
                <a:cs typeface="Tahoma"/>
              </a:rPr>
              <a:t>Science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55" b="1">
                <a:solidFill>
                  <a:srgbClr val="FFFFFF"/>
                </a:solidFill>
                <a:latin typeface="Tahoma"/>
                <a:cs typeface="Tahoma"/>
              </a:rPr>
              <a:t>Engineers</a:t>
            </a:r>
            <a:endParaRPr sz="85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859"/>
              </a:lnSpc>
            </a:pPr>
            <a:r>
              <a:rPr dirty="0" baseline="-5965" sz="11175" spc="-390">
                <a:solidFill>
                  <a:srgbClr val="FFFFFF"/>
                </a:solidFill>
              </a:rPr>
              <a:t>&lt;</a:t>
            </a:r>
            <a:r>
              <a:rPr dirty="0" sz="5100" spc="-260"/>
              <a:t>ETE</a:t>
            </a:r>
            <a:r>
              <a:rPr dirty="0" sz="5100" spc="-240"/>
              <a:t> </a:t>
            </a:r>
            <a:r>
              <a:rPr dirty="0" sz="5100" spc="-170">
                <a:solidFill>
                  <a:srgbClr val="FFFFFF"/>
                </a:solidFill>
              </a:rPr>
              <a:t>5.0/</a:t>
            </a:r>
            <a:r>
              <a:rPr dirty="0" baseline="-5965" sz="11175" spc="-254"/>
              <a:t>&gt;</a:t>
            </a:r>
            <a:endParaRPr baseline="-5965" sz="11175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S</a:t>
            </a:r>
            <a:r>
              <a:rPr dirty="0" spc="80"/>
              <a:t> </a:t>
            </a:r>
            <a:r>
              <a:rPr dirty="0"/>
              <a:t>I</a:t>
            </a:r>
            <a:r>
              <a:rPr dirty="0" spc="85"/>
              <a:t> </a:t>
            </a:r>
            <a:r>
              <a:rPr dirty="0"/>
              <a:t>G</a:t>
            </a:r>
            <a:r>
              <a:rPr dirty="0" spc="80"/>
              <a:t> </a:t>
            </a:r>
            <a:r>
              <a:rPr dirty="0" spc="75"/>
              <a:t>N</a:t>
            </a:r>
            <a:r>
              <a:rPr dirty="0" spc="195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V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110"/>
              <a:t>P</a:t>
            </a:r>
            <a:r>
              <a:rPr dirty="0" spc="190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90"/>
              <a:t> </a:t>
            </a:r>
            <a:r>
              <a:rPr dirty="0" spc="60"/>
              <a:t>E</a:t>
            </a:r>
            <a:r>
              <a:rPr dirty="0" spc="80"/>
              <a:t> </a:t>
            </a:r>
            <a:r>
              <a:rPr dirty="0" spc="110"/>
              <a:t>P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-50"/>
              <a:t>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5"/>
              <a:t>TECHNICAL</a:t>
            </a:r>
            <a:r>
              <a:rPr dirty="0" spc="-229"/>
              <a:t> </a:t>
            </a:r>
            <a:r>
              <a:rPr dirty="0" spc="125"/>
              <a:t>REQUIREMENTS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209922" y="1570445"/>
            <a:ext cx="159258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-70" b="1">
                <a:solidFill>
                  <a:srgbClr val="FFFFFF"/>
                </a:solidFill>
                <a:latin typeface="Tahoma"/>
                <a:cs typeface="Tahoma"/>
              </a:rPr>
              <a:t>Forum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b="1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60" b="1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55" b="1">
                <a:solidFill>
                  <a:srgbClr val="FFFFFF"/>
                </a:solidFill>
                <a:latin typeface="Tahoma"/>
                <a:cs typeface="Tahoma"/>
              </a:rPr>
              <a:t>Science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55" b="1">
                <a:solidFill>
                  <a:srgbClr val="FFFFFF"/>
                </a:solidFill>
                <a:latin typeface="Tahoma"/>
                <a:cs typeface="Tahoma"/>
              </a:rPr>
              <a:t>Engineers</a:t>
            </a:r>
            <a:endParaRPr sz="85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859"/>
              </a:lnSpc>
            </a:pPr>
            <a:r>
              <a:rPr dirty="0" baseline="-5965" sz="11175" spc="-390">
                <a:solidFill>
                  <a:srgbClr val="FFFFFF"/>
                </a:solidFill>
              </a:rPr>
              <a:t>&lt;</a:t>
            </a:r>
            <a:r>
              <a:rPr dirty="0" sz="5100" spc="-260"/>
              <a:t>ETE</a:t>
            </a:r>
            <a:r>
              <a:rPr dirty="0" sz="5100" spc="-240"/>
              <a:t> </a:t>
            </a:r>
            <a:r>
              <a:rPr dirty="0" sz="5100" spc="-170">
                <a:solidFill>
                  <a:srgbClr val="FFFFFF"/>
                </a:solidFill>
              </a:rPr>
              <a:t>5.0/</a:t>
            </a:r>
            <a:r>
              <a:rPr dirty="0" baseline="-5965" sz="11175" spc="-254"/>
              <a:t>&gt;</a:t>
            </a:r>
            <a:endParaRPr baseline="-5965" sz="11175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S</a:t>
            </a:r>
            <a:r>
              <a:rPr dirty="0" spc="80"/>
              <a:t> </a:t>
            </a:r>
            <a:r>
              <a:rPr dirty="0"/>
              <a:t>I</a:t>
            </a:r>
            <a:r>
              <a:rPr dirty="0" spc="85"/>
              <a:t> </a:t>
            </a:r>
            <a:r>
              <a:rPr dirty="0"/>
              <a:t>G</a:t>
            </a:r>
            <a:r>
              <a:rPr dirty="0" spc="80"/>
              <a:t> </a:t>
            </a:r>
            <a:r>
              <a:rPr dirty="0" spc="75"/>
              <a:t>N</a:t>
            </a:r>
            <a:r>
              <a:rPr dirty="0" spc="195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V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110"/>
              <a:t>P</a:t>
            </a:r>
            <a:r>
              <a:rPr dirty="0" spc="190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90"/>
              <a:t> </a:t>
            </a:r>
            <a:r>
              <a:rPr dirty="0" spc="60"/>
              <a:t>E</a:t>
            </a:r>
            <a:r>
              <a:rPr dirty="0" spc="80"/>
              <a:t> </a:t>
            </a:r>
            <a:r>
              <a:rPr dirty="0" spc="110"/>
              <a:t>P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-50"/>
              <a:t>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65"/>
              <a:t>NOVELTY</a:t>
            </a:r>
            <a:r>
              <a:rPr dirty="0" spc="-250"/>
              <a:t> </a:t>
            </a:r>
            <a:r>
              <a:rPr dirty="0" spc="355"/>
              <a:t>/</a:t>
            </a:r>
            <a:r>
              <a:rPr dirty="0" spc="-250"/>
              <a:t> </a:t>
            </a:r>
            <a:r>
              <a:rPr dirty="0" spc="100"/>
              <a:t>USE</a:t>
            </a:r>
            <a:r>
              <a:rPr dirty="0" spc="-250"/>
              <a:t> </a:t>
            </a:r>
            <a:r>
              <a:rPr dirty="0" spc="405"/>
              <a:t>CASE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209922" y="1570445"/>
            <a:ext cx="159258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-70" b="1">
                <a:solidFill>
                  <a:srgbClr val="FFFFFF"/>
                </a:solidFill>
                <a:latin typeface="Tahoma"/>
                <a:cs typeface="Tahoma"/>
              </a:rPr>
              <a:t>Forum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b="1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60" b="1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55" b="1">
                <a:solidFill>
                  <a:srgbClr val="FFFFFF"/>
                </a:solidFill>
                <a:latin typeface="Tahoma"/>
                <a:cs typeface="Tahoma"/>
              </a:rPr>
              <a:t>Science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55" b="1">
                <a:solidFill>
                  <a:srgbClr val="FFFFFF"/>
                </a:solidFill>
                <a:latin typeface="Tahoma"/>
                <a:cs typeface="Tahoma"/>
              </a:rPr>
              <a:t>Engineers</a:t>
            </a:r>
            <a:endParaRPr sz="85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859"/>
              </a:lnSpc>
            </a:pPr>
            <a:r>
              <a:rPr dirty="0" baseline="-5965" sz="11175" spc="-390">
                <a:solidFill>
                  <a:srgbClr val="FFFFFF"/>
                </a:solidFill>
              </a:rPr>
              <a:t>&lt;</a:t>
            </a:r>
            <a:r>
              <a:rPr dirty="0" sz="5100" spc="-260"/>
              <a:t>ETE</a:t>
            </a:r>
            <a:r>
              <a:rPr dirty="0" sz="5100" spc="-240"/>
              <a:t> </a:t>
            </a:r>
            <a:r>
              <a:rPr dirty="0" sz="5100" spc="-170">
                <a:solidFill>
                  <a:srgbClr val="FFFFFF"/>
                </a:solidFill>
              </a:rPr>
              <a:t>5.0/</a:t>
            </a:r>
            <a:r>
              <a:rPr dirty="0" baseline="-5965" sz="11175" spc="-254"/>
              <a:t>&gt;</a:t>
            </a:r>
            <a:endParaRPr baseline="-5965" sz="11175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S</a:t>
            </a:r>
            <a:r>
              <a:rPr dirty="0" spc="80"/>
              <a:t> </a:t>
            </a:r>
            <a:r>
              <a:rPr dirty="0"/>
              <a:t>I</a:t>
            </a:r>
            <a:r>
              <a:rPr dirty="0" spc="85"/>
              <a:t> </a:t>
            </a:r>
            <a:r>
              <a:rPr dirty="0"/>
              <a:t>G</a:t>
            </a:r>
            <a:r>
              <a:rPr dirty="0" spc="80"/>
              <a:t> </a:t>
            </a:r>
            <a:r>
              <a:rPr dirty="0" spc="75"/>
              <a:t>N</a:t>
            </a:r>
            <a:r>
              <a:rPr dirty="0" spc="195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V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110"/>
              <a:t>P</a:t>
            </a:r>
            <a:r>
              <a:rPr dirty="0" spc="190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90"/>
              <a:t> </a:t>
            </a:r>
            <a:r>
              <a:rPr dirty="0" spc="60"/>
              <a:t>E</a:t>
            </a:r>
            <a:r>
              <a:rPr dirty="0" spc="80"/>
              <a:t> </a:t>
            </a:r>
            <a:r>
              <a:rPr dirty="0" spc="110"/>
              <a:t>P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-50"/>
              <a:t>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15"/>
              <a:t>BUSINESS</a:t>
            </a:r>
            <a:r>
              <a:rPr dirty="0" spc="-254"/>
              <a:t> </a:t>
            </a:r>
            <a:r>
              <a:rPr dirty="0" spc="155"/>
              <a:t>MODEL</a:t>
            </a:r>
            <a:r>
              <a:rPr dirty="0" spc="-250"/>
              <a:t> </a:t>
            </a:r>
            <a:r>
              <a:rPr dirty="0" spc="355"/>
              <a:t>/</a:t>
            </a:r>
            <a:r>
              <a:rPr dirty="0" spc="-250"/>
              <a:t> </a:t>
            </a:r>
            <a:r>
              <a:rPr dirty="0" spc="150"/>
              <a:t>TARGET</a:t>
            </a:r>
            <a:r>
              <a:rPr dirty="0" spc="-250"/>
              <a:t> </a:t>
            </a:r>
            <a:r>
              <a:rPr dirty="0" spc="60"/>
              <a:t>MARKET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9089661"/>
            <a:ext cx="1847849" cy="962024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16019862" y="339327"/>
            <a:ext cx="1991995" cy="1212850"/>
            <a:chOff x="16019862" y="339327"/>
            <a:chExt cx="1991995" cy="1212850"/>
          </a:xfrm>
        </p:grpSpPr>
        <p:sp>
          <p:nvSpPr>
            <p:cNvPr id="5" name="object 5" descr=""/>
            <p:cNvSpPr/>
            <p:nvPr/>
          </p:nvSpPr>
          <p:spPr>
            <a:xfrm>
              <a:off x="16423285" y="1390609"/>
              <a:ext cx="275590" cy="78740"/>
            </a:xfrm>
            <a:custGeom>
              <a:avLst/>
              <a:gdLst/>
              <a:ahLst/>
              <a:cxnLst/>
              <a:rect l="l" t="t" r="r" b="b"/>
              <a:pathLst>
                <a:path w="275590" h="78740">
                  <a:moveTo>
                    <a:pt x="84364" y="78230"/>
                  </a:moveTo>
                  <a:lnTo>
                    <a:pt x="36678" y="75980"/>
                  </a:lnTo>
                  <a:lnTo>
                    <a:pt x="8965" y="70657"/>
                  </a:lnTo>
                  <a:lnTo>
                    <a:pt x="0" y="67678"/>
                  </a:lnTo>
                  <a:lnTo>
                    <a:pt x="11815" y="58372"/>
                  </a:lnTo>
                  <a:lnTo>
                    <a:pt x="42936" y="37444"/>
                  </a:lnTo>
                  <a:lnTo>
                    <a:pt x="86878" y="15381"/>
                  </a:lnTo>
                  <a:lnTo>
                    <a:pt x="137155" y="2669"/>
                  </a:lnTo>
                  <a:lnTo>
                    <a:pt x="187548" y="0"/>
                  </a:lnTo>
                  <a:lnTo>
                    <a:pt x="231745" y="15"/>
                  </a:lnTo>
                  <a:lnTo>
                    <a:pt x="263122" y="1163"/>
                  </a:lnTo>
                  <a:lnTo>
                    <a:pt x="275053" y="1890"/>
                  </a:lnTo>
                  <a:lnTo>
                    <a:pt x="270999" y="10539"/>
                  </a:lnTo>
                  <a:lnTo>
                    <a:pt x="254093" y="30796"/>
                  </a:lnTo>
                  <a:lnTo>
                    <a:pt x="217214" y="54123"/>
                  </a:lnTo>
                  <a:lnTo>
                    <a:pt x="153245" y="71986"/>
                  </a:lnTo>
                  <a:lnTo>
                    <a:pt x="84364" y="782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69713" y="1223585"/>
              <a:ext cx="228624" cy="16891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6288898" y="1340965"/>
              <a:ext cx="281305" cy="67310"/>
            </a:xfrm>
            <a:custGeom>
              <a:avLst/>
              <a:gdLst/>
              <a:ahLst/>
              <a:cxnLst/>
              <a:rect l="l" t="t" r="r" b="b"/>
              <a:pathLst>
                <a:path w="281305" h="67309">
                  <a:moveTo>
                    <a:pt x="149938" y="67230"/>
                  </a:moveTo>
                  <a:lnTo>
                    <a:pt x="89475" y="66187"/>
                  </a:lnTo>
                  <a:lnTo>
                    <a:pt x="42049" y="59916"/>
                  </a:lnTo>
                  <a:lnTo>
                    <a:pt x="11082" y="52880"/>
                  </a:lnTo>
                  <a:lnTo>
                    <a:pt x="0" y="49543"/>
                  </a:lnTo>
                  <a:lnTo>
                    <a:pt x="10676" y="42341"/>
                  </a:lnTo>
                  <a:lnTo>
                    <a:pt x="40345" y="26208"/>
                  </a:lnTo>
                  <a:lnTo>
                    <a:pt x="85471" y="9357"/>
                  </a:lnTo>
                  <a:lnTo>
                    <a:pt x="142514" y="0"/>
                  </a:lnTo>
                  <a:lnTo>
                    <a:pt x="198878" y="1237"/>
                  </a:lnTo>
                  <a:lnTo>
                    <a:pt x="242508" y="7695"/>
                  </a:lnTo>
                  <a:lnTo>
                    <a:pt x="270682" y="14871"/>
                  </a:lnTo>
                  <a:lnTo>
                    <a:pt x="280678" y="18264"/>
                  </a:lnTo>
                  <a:lnTo>
                    <a:pt x="272593" y="25343"/>
                  </a:lnTo>
                  <a:lnTo>
                    <a:pt x="248222" y="41223"/>
                  </a:lnTo>
                  <a:lnTo>
                    <a:pt x="207395" y="57864"/>
                  </a:lnTo>
                  <a:lnTo>
                    <a:pt x="149938" y="672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04772" y="1079767"/>
              <a:ext cx="161462" cy="231707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6144541" y="1251566"/>
              <a:ext cx="280670" cy="76200"/>
            </a:xfrm>
            <a:custGeom>
              <a:avLst/>
              <a:gdLst/>
              <a:ahLst/>
              <a:cxnLst/>
              <a:rect l="l" t="t" r="r" b="b"/>
              <a:pathLst>
                <a:path w="280669" h="76200">
                  <a:moveTo>
                    <a:pt x="199679" y="75720"/>
                  </a:moveTo>
                  <a:lnTo>
                    <a:pt x="141635" y="71385"/>
                  </a:lnTo>
                  <a:lnTo>
                    <a:pt x="83095" y="56207"/>
                  </a:lnTo>
                  <a:lnTo>
                    <a:pt x="38453" y="38990"/>
                  </a:lnTo>
                  <a:lnTo>
                    <a:pt x="0" y="19038"/>
                  </a:lnTo>
                  <a:lnTo>
                    <a:pt x="12065" y="14539"/>
                  </a:lnTo>
                  <a:lnTo>
                    <a:pt x="44687" y="5808"/>
                  </a:lnTo>
                  <a:lnTo>
                    <a:pt x="92502" y="0"/>
                  </a:lnTo>
                  <a:lnTo>
                    <a:pt x="150146" y="4266"/>
                  </a:lnTo>
                  <a:lnTo>
                    <a:pt x="204649" y="18662"/>
                  </a:lnTo>
                  <a:lnTo>
                    <a:pt x="245551" y="35154"/>
                  </a:lnTo>
                  <a:lnTo>
                    <a:pt x="271261" y="48728"/>
                  </a:lnTo>
                  <a:lnTo>
                    <a:pt x="280185" y="54367"/>
                  </a:lnTo>
                  <a:lnTo>
                    <a:pt x="270669" y="59357"/>
                  </a:lnTo>
                  <a:lnTo>
                    <a:pt x="243262" y="69093"/>
                  </a:lnTo>
                  <a:lnTo>
                    <a:pt x="199679" y="757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06052" y="1104701"/>
              <a:ext cx="244782" cy="141776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6019856" y="339559"/>
              <a:ext cx="393700" cy="802640"/>
            </a:xfrm>
            <a:custGeom>
              <a:avLst/>
              <a:gdLst/>
              <a:ahLst/>
              <a:cxnLst/>
              <a:rect l="l" t="t" r="r" b="b"/>
              <a:pathLst>
                <a:path w="393700" h="802640">
                  <a:moveTo>
                    <a:pt x="131394" y="497065"/>
                  </a:moveTo>
                  <a:lnTo>
                    <a:pt x="121856" y="425513"/>
                  </a:lnTo>
                  <a:lnTo>
                    <a:pt x="106743" y="379222"/>
                  </a:lnTo>
                  <a:lnTo>
                    <a:pt x="82791" y="335394"/>
                  </a:lnTo>
                  <a:lnTo>
                    <a:pt x="56146" y="303428"/>
                  </a:lnTo>
                  <a:lnTo>
                    <a:pt x="25590" y="277215"/>
                  </a:lnTo>
                  <a:lnTo>
                    <a:pt x="26035" y="287210"/>
                  </a:lnTo>
                  <a:lnTo>
                    <a:pt x="37617" y="354914"/>
                  </a:lnTo>
                  <a:lnTo>
                    <a:pt x="54051" y="404482"/>
                  </a:lnTo>
                  <a:lnTo>
                    <a:pt x="78130" y="448652"/>
                  </a:lnTo>
                  <a:lnTo>
                    <a:pt x="103390" y="477177"/>
                  </a:lnTo>
                  <a:lnTo>
                    <a:pt x="131394" y="497065"/>
                  </a:lnTo>
                  <a:close/>
                </a:path>
                <a:path w="393700" h="802640">
                  <a:moveTo>
                    <a:pt x="160693" y="650252"/>
                  </a:moveTo>
                  <a:lnTo>
                    <a:pt x="141617" y="580618"/>
                  </a:lnTo>
                  <a:lnTo>
                    <a:pt x="120396" y="536778"/>
                  </a:lnTo>
                  <a:lnTo>
                    <a:pt x="90779" y="496582"/>
                  </a:lnTo>
                  <a:lnTo>
                    <a:pt x="60071" y="468490"/>
                  </a:lnTo>
                  <a:lnTo>
                    <a:pt x="26276" y="446620"/>
                  </a:lnTo>
                  <a:lnTo>
                    <a:pt x="28067" y="456463"/>
                  </a:lnTo>
                  <a:lnTo>
                    <a:pt x="48641" y="521995"/>
                  </a:lnTo>
                  <a:lnTo>
                    <a:pt x="71615" y="568921"/>
                  </a:lnTo>
                  <a:lnTo>
                    <a:pt x="101409" y="609434"/>
                  </a:lnTo>
                  <a:lnTo>
                    <a:pt x="152069" y="646811"/>
                  </a:lnTo>
                  <a:lnTo>
                    <a:pt x="160693" y="650252"/>
                  </a:lnTo>
                  <a:close/>
                </a:path>
                <a:path w="393700" h="802640">
                  <a:moveTo>
                    <a:pt x="169900" y="276059"/>
                  </a:moveTo>
                  <a:lnTo>
                    <a:pt x="164363" y="226428"/>
                  </a:lnTo>
                  <a:lnTo>
                    <a:pt x="151828" y="186753"/>
                  </a:lnTo>
                  <a:lnTo>
                    <a:pt x="139230" y="160439"/>
                  </a:lnTo>
                  <a:lnTo>
                    <a:pt x="133489" y="150914"/>
                  </a:lnTo>
                  <a:lnTo>
                    <a:pt x="130124" y="160324"/>
                  </a:lnTo>
                  <a:lnTo>
                    <a:pt x="122669" y="186715"/>
                  </a:lnTo>
                  <a:lnTo>
                    <a:pt x="115138" y="227355"/>
                  </a:lnTo>
                  <a:lnTo>
                    <a:pt x="111556" y="279463"/>
                  </a:lnTo>
                  <a:lnTo>
                    <a:pt x="117094" y="329463"/>
                  </a:lnTo>
                  <a:lnTo>
                    <a:pt x="129641" y="365429"/>
                  </a:lnTo>
                  <a:lnTo>
                    <a:pt x="142278" y="387172"/>
                  </a:lnTo>
                  <a:lnTo>
                    <a:pt x="148031" y="394449"/>
                  </a:lnTo>
                  <a:lnTo>
                    <a:pt x="151396" y="385978"/>
                  </a:lnTo>
                  <a:lnTo>
                    <a:pt x="158838" y="361988"/>
                  </a:lnTo>
                  <a:lnTo>
                    <a:pt x="166331" y="324637"/>
                  </a:lnTo>
                  <a:lnTo>
                    <a:pt x="169900" y="276059"/>
                  </a:lnTo>
                  <a:close/>
                </a:path>
                <a:path w="393700" h="802640">
                  <a:moveTo>
                    <a:pt x="197294" y="754062"/>
                  </a:moveTo>
                  <a:lnTo>
                    <a:pt x="155016" y="695566"/>
                  </a:lnTo>
                  <a:lnTo>
                    <a:pt x="119786" y="661949"/>
                  </a:lnTo>
                  <a:lnTo>
                    <a:pt x="77939" y="634695"/>
                  </a:lnTo>
                  <a:lnTo>
                    <a:pt x="39331" y="619163"/>
                  </a:lnTo>
                  <a:lnTo>
                    <a:pt x="0" y="610539"/>
                  </a:lnTo>
                  <a:lnTo>
                    <a:pt x="5130" y="619125"/>
                  </a:lnTo>
                  <a:lnTo>
                    <a:pt x="47383" y="673290"/>
                  </a:lnTo>
                  <a:lnTo>
                    <a:pt x="85356" y="709168"/>
                  </a:lnTo>
                  <a:lnTo>
                    <a:pt x="127469" y="736650"/>
                  </a:lnTo>
                  <a:lnTo>
                    <a:pt x="188010" y="753872"/>
                  </a:lnTo>
                  <a:lnTo>
                    <a:pt x="197294" y="754062"/>
                  </a:lnTo>
                  <a:close/>
                </a:path>
                <a:path w="393700" h="802640">
                  <a:moveTo>
                    <a:pt x="238023" y="391147"/>
                  </a:moveTo>
                  <a:lnTo>
                    <a:pt x="235648" y="362064"/>
                  </a:lnTo>
                  <a:lnTo>
                    <a:pt x="233692" y="351116"/>
                  </a:lnTo>
                  <a:lnTo>
                    <a:pt x="227177" y="358698"/>
                  </a:lnTo>
                  <a:lnTo>
                    <a:pt x="189255" y="415975"/>
                  </a:lnTo>
                  <a:lnTo>
                    <a:pt x="167309" y="463372"/>
                  </a:lnTo>
                  <a:lnTo>
                    <a:pt x="154622" y="512051"/>
                  </a:lnTo>
                  <a:lnTo>
                    <a:pt x="153504" y="550138"/>
                  </a:lnTo>
                  <a:lnTo>
                    <a:pt x="157543" y="574941"/>
                  </a:lnTo>
                  <a:lnTo>
                    <a:pt x="160312" y="583806"/>
                  </a:lnTo>
                  <a:lnTo>
                    <a:pt x="166484" y="577088"/>
                  </a:lnTo>
                  <a:lnTo>
                    <a:pt x="202349" y="525132"/>
                  </a:lnTo>
                  <a:lnTo>
                    <a:pt x="223012" y="481037"/>
                  </a:lnTo>
                  <a:lnTo>
                    <a:pt x="235559" y="432689"/>
                  </a:lnTo>
                  <a:lnTo>
                    <a:pt x="238023" y="391147"/>
                  </a:lnTo>
                  <a:close/>
                </a:path>
                <a:path w="393700" h="802640">
                  <a:moveTo>
                    <a:pt x="244081" y="106337"/>
                  </a:moveTo>
                  <a:lnTo>
                    <a:pt x="238163" y="65138"/>
                  </a:lnTo>
                  <a:lnTo>
                    <a:pt x="230009" y="37134"/>
                  </a:lnTo>
                  <a:lnTo>
                    <a:pt x="225894" y="26797"/>
                  </a:lnTo>
                  <a:lnTo>
                    <a:pt x="221030" y="35534"/>
                  </a:lnTo>
                  <a:lnTo>
                    <a:pt x="209384" y="60375"/>
                  </a:lnTo>
                  <a:lnTo>
                    <a:pt x="195364" y="99250"/>
                  </a:lnTo>
                  <a:lnTo>
                    <a:pt x="183349" y="150088"/>
                  </a:lnTo>
                  <a:lnTo>
                    <a:pt x="180695" y="200317"/>
                  </a:lnTo>
                  <a:lnTo>
                    <a:pt x="187236" y="237845"/>
                  </a:lnTo>
                  <a:lnTo>
                    <a:pt x="196164" y="261340"/>
                  </a:lnTo>
                  <a:lnTo>
                    <a:pt x="200660" y="269468"/>
                  </a:lnTo>
                  <a:lnTo>
                    <a:pt x="205359" y="261645"/>
                  </a:lnTo>
                  <a:lnTo>
                    <a:pt x="216598" y="239191"/>
                  </a:lnTo>
                  <a:lnTo>
                    <a:pt x="230073" y="203555"/>
                  </a:lnTo>
                  <a:lnTo>
                    <a:pt x="241477" y="156210"/>
                  </a:lnTo>
                  <a:lnTo>
                    <a:pt x="244081" y="106337"/>
                  </a:lnTo>
                  <a:close/>
                </a:path>
                <a:path w="393700" h="802640">
                  <a:moveTo>
                    <a:pt x="266560" y="723315"/>
                  </a:moveTo>
                  <a:lnTo>
                    <a:pt x="264172" y="669734"/>
                  </a:lnTo>
                  <a:lnTo>
                    <a:pt x="251688" y="616178"/>
                  </a:lnTo>
                  <a:lnTo>
                    <a:pt x="232854" y="574395"/>
                  </a:lnTo>
                  <a:lnTo>
                    <a:pt x="208165" y="537565"/>
                  </a:lnTo>
                  <a:lnTo>
                    <a:pt x="205689" y="548297"/>
                  </a:lnTo>
                  <a:lnTo>
                    <a:pt x="200952" y="578142"/>
                  </a:lnTo>
                  <a:lnTo>
                    <a:pt x="197980" y="623570"/>
                  </a:lnTo>
                  <a:lnTo>
                    <a:pt x="200799" y="681037"/>
                  </a:lnTo>
                  <a:lnTo>
                    <a:pt x="213334" y="734974"/>
                  </a:lnTo>
                  <a:lnTo>
                    <a:pt x="231724" y="772680"/>
                  </a:lnTo>
                  <a:lnTo>
                    <a:pt x="248335" y="794804"/>
                  </a:lnTo>
                  <a:lnTo>
                    <a:pt x="255562" y="802043"/>
                  </a:lnTo>
                  <a:lnTo>
                    <a:pt x="258152" y="792327"/>
                  </a:lnTo>
                  <a:lnTo>
                    <a:pt x="263194" y="765136"/>
                  </a:lnTo>
                  <a:lnTo>
                    <a:pt x="266560" y="723315"/>
                  </a:lnTo>
                  <a:close/>
                </a:path>
                <a:path w="393700" h="802640">
                  <a:moveTo>
                    <a:pt x="353847" y="166395"/>
                  </a:moveTo>
                  <a:lnTo>
                    <a:pt x="286854" y="207556"/>
                  </a:lnTo>
                  <a:lnTo>
                    <a:pt x="247510" y="241909"/>
                  </a:lnTo>
                  <a:lnTo>
                    <a:pt x="216103" y="281203"/>
                  </a:lnTo>
                  <a:lnTo>
                    <a:pt x="193167" y="339813"/>
                  </a:lnTo>
                  <a:lnTo>
                    <a:pt x="192087" y="349034"/>
                  </a:lnTo>
                  <a:lnTo>
                    <a:pt x="200456" y="345414"/>
                  </a:lnTo>
                  <a:lnTo>
                    <a:pt x="254368" y="312547"/>
                  </a:lnTo>
                  <a:lnTo>
                    <a:pt x="291211" y="280695"/>
                  </a:lnTo>
                  <a:lnTo>
                    <a:pt x="322338" y="241655"/>
                  </a:lnTo>
                  <a:lnTo>
                    <a:pt x="341503" y="204711"/>
                  </a:lnTo>
                  <a:lnTo>
                    <a:pt x="353847" y="166395"/>
                  </a:lnTo>
                  <a:close/>
                </a:path>
                <a:path w="393700" h="802640">
                  <a:moveTo>
                    <a:pt x="393306" y="0"/>
                  </a:moveTo>
                  <a:lnTo>
                    <a:pt x="332613" y="49987"/>
                  </a:lnTo>
                  <a:lnTo>
                    <a:pt x="298361" y="89433"/>
                  </a:lnTo>
                  <a:lnTo>
                    <a:pt x="272694" y="132676"/>
                  </a:lnTo>
                  <a:lnTo>
                    <a:pt x="258038" y="193903"/>
                  </a:lnTo>
                  <a:lnTo>
                    <a:pt x="258241" y="203187"/>
                  </a:lnTo>
                  <a:lnTo>
                    <a:pt x="314909" y="158470"/>
                  </a:lnTo>
                  <a:lnTo>
                    <a:pt x="347002" y="121856"/>
                  </a:lnTo>
                  <a:lnTo>
                    <a:pt x="372465" y="78892"/>
                  </a:lnTo>
                  <a:lnTo>
                    <a:pt x="386346" y="39662"/>
                  </a:lnTo>
                  <a:lnTo>
                    <a:pt x="393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94649" y="1425631"/>
              <a:ext cx="112653" cy="126308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0534" y="758952"/>
              <a:ext cx="259079" cy="414527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6424389" y="792619"/>
              <a:ext cx="151765" cy="323850"/>
            </a:xfrm>
            <a:custGeom>
              <a:avLst/>
              <a:gdLst/>
              <a:ahLst/>
              <a:cxnLst/>
              <a:rect l="l" t="t" r="r" b="b"/>
              <a:pathLst>
                <a:path w="151765" h="323850">
                  <a:moveTo>
                    <a:pt x="33629" y="87426"/>
                  </a:moveTo>
                  <a:lnTo>
                    <a:pt x="0" y="87426"/>
                  </a:lnTo>
                  <a:lnTo>
                    <a:pt x="0" y="121056"/>
                  </a:lnTo>
                  <a:lnTo>
                    <a:pt x="33629" y="121056"/>
                  </a:lnTo>
                  <a:lnTo>
                    <a:pt x="33629" y="87426"/>
                  </a:lnTo>
                  <a:close/>
                </a:path>
                <a:path w="151765" h="323850">
                  <a:moveTo>
                    <a:pt x="56629" y="140157"/>
                  </a:moveTo>
                  <a:lnTo>
                    <a:pt x="22999" y="140157"/>
                  </a:lnTo>
                  <a:lnTo>
                    <a:pt x="22999" y="173786"/>
                  </a:lnTo>
                  <a:lnTo>
                    <a:pt x="56629" y="173786"/>
                  </a:lnTo>
                  <a:lnTo>
                    <a:pt x="56629" y="140157"/>
                  </a:lnTo>
                  <a:close/>
                </a:path>
                <a:path w="151765" h="323850">
                  <a:moveTo>
                    <a:pt x="73444" y="16814"/>
                  </a:moveTo>
                  <a:lnTo>
                    <a:pt x="39814" y="16814"/>
                  </a:lnTo>
                  <a:lnTo>
                    <a:pt x="39814" y="33629"/>
                  </a:lnTo>
                  <a:lnTo>
                    <a:pt x="33629" y="33629"/>
                  </a:lnTo>
                  <a:lnTo>
                    <a:pt x="33629" y="67259"/>
                  </a:lnTo>
                  <a:lnTo>
                    <a:pt x="67259" y="67259"/>
                  </a:lnTo>
                  <a:lnTo>
                    <a:pt x="67259" y="50444"/>
                  </a:lnTo>
                  <a:lnTo>
                    <a:pt x="73444" y="50444"/>
                  </a:lnTo>
                  <a:lnTo>
                    <a:pt x="73444" y="16814"/>
                  </a:lnTo>
                  <a:close/>
                </a:path>
                <a:path w="151765" h="323850">
                  <a:moveTo>
                    <a:pt x="90258" y="256070"/>
                  </a:moveTo>
                  <a:lnTo>
                    <a:pt x="56629" y="256070"/>
                  </a:lnTo>
                  <a:lnTo>
                    <a:pt x="56629" y="289699"/>
                  </a:lnTo>
                  <a:lnTo>
                    <a:pt x="90258" y="289699"/>
                  </a:lnTo>
                  <a:lnTo>
                    <a:pt x="90258" y="256070"/>
                  </a:lnTo>
                  <a:close/>
                </a:path>
                <a:path w="151765" h="323850">
                  <a:moveTo>
                    <a:pt x="111531" y="50444"/>
                  </a:moveTo>
                  <a:lnTo>
                    <a:pt x="77901" y="50444"/>
                  </a:lnTo>
                  <a:lnTo>
                    <a:pt x="77901" y="70612"/>
                  </a:lnTo>
                  <a:lnTo>
                    <a:pt x="56629" y="70612"/>
                  </a:lnTo>
                  <a:lnTo>
                    <a:pt x="56629" y="104241"/>
                  </a:lnTo>
                  <a:lnTo>
                    <a:pt x="90258" y="104241"/>
                  </a:lnTo>
                  <a:lnTo>
                    <a:pt x="90258" y="84074"/>
                  </a:lnTo>
                  <a:lnTo>
                    <a:pt x="111531" y="84074"/>
                  </a:lnTo>
                  <a:lnTo>
                    <a:pt x="111531" y="50444"/>
                  </a:lnTo>
                  <a:close/>
                </a:path>
                <a:path w="151765" h="323850">
                  <a:moveTo>
                    <a:pt x="117703" y="171500"/>
                  </a:moveTo>
                  <a:lnTo>
                    <a:pt x="84074" y="171500"/>
                  </a:lnTo>
                  <a:lnTo>
                    <a:pt x="84074" y="188569"/>
                  </a:lnTo>
                  <a:lnTo>
                    <a:pt x="50444" y="188569"/>
                  </a:lnTo>
                  <a:lnTo>
                    <a:pt x="50444" y="222199"/>
                  </a:lnTo>
                  <a:lnTo>
                    <a:pt x="84074" y="222199"/>
                  </a:lnTo>
                  <a:lnTo>
                    <a:pt x="84074" y="205130"/>
                  </a:lnTo>
                  <a:lnTo>
                    <a:pt x="117703" y="205130"/>
                  </a:lnTo>
                  <a:lnTo>
                    <a:pt x="117703" y="171500"/>
                  </a:lnTo>
                  <a:close/>
                </a:path>
                <a:path w="151765" h="323850">
                  <a:moveTo>
                    <a:pt x="128346" y="222199"/>
                  </a:moveTo>
                  <a:lnTo>
                    <a:pt x="94716" y="222199"/>
                  </a:lnTo>
                  <a:lnTo>
                    <a:pt x="94716" y="255828"/>
                  </a:lnTo>
                  <a:lnTo>
                    <a:pt x="128346" y="255828"/>
                  </a:lnTo>
                  <a:lnTo>
                    <a:pt x="128346" y="222199"/>
                  </a:lnTo>
                  <a:close/>
                </a:path>
                <a:path w="151765" h="323850">
                  <a:moveTo>
                    <a:pt x="128346" y="0"/>
                  </a:moveTo>
                  <a:lnTo>
                    <a:pt x="94716" y="0"/>
                  </a:lnTo>
                  <a:lnTo>
                    <a:pt x="94716" y="33629"/>
                  </a:lnTo>
                  <a:lnTo>
                    <a:pt x="128346" y="33629"/>
                  </a:lnTo>
                  <a:lnTo>
                    <a:pt x="128346" y="0"/>
                  </a:lnTo>
                  <a:close/>
                </a:path>
                <a:path w="151765" h="323850">
                  <a:moveTo>
                    <a:pt x="137693" y="289699"/>
                  </a:moveTo>
                  <a:lnTo>
                    <a:pt x="104063" y="289699"/>
                  </a:lnTo>
                  <a:lnTo>
                    <a:pt x="104063" y="323329"/>
                  </a:lnTo>
                  <a:lnTo>
                    <a:pt x="137693" y="323329"/>
                  </a:lnTo>
                  <a:lnTo>
                    <a:pt x="137693" y="289699"/>
                  </a:lnTo>
                  <a:close/>
                </a:path>
                <a:path w="151765" h="323850">
                  <a:moveTo>
                    <a:pt x="151333" y="131152"/>
                  </a:moveTo>
                  <a:lnTo>
                    <a:pt x="128346" y="131152"/>
                  </a:lnTo>
                  <a:lnTo>
                    <a:pt x="128346" y="104241"/>
                  </a:lnTo>
                  <a:lnTo>
                    <a:pt x="94716" y="104241"/>
                  </a:lnTo>
                  <a:lnTo>
                    <a:pt x="94716" y="137871"/>
                  </a:lnTo>
                  <a:lnTo>
                    <a:pt x="117703" y="137871"/>
                  </a:lnTo>
                  <a:lnTo>
                    <a:pt x="117703" y="164782"/>
                  </a:lnTo>
                  <a:lnTo>
                    <a:pt x="151333" y="164782"/>
                  </a:lnTo>
                  <a:lnTo>
                    <a:pt x="151333" y="1311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669510" y="755904"/>
              <a:ext cx="999743" cy="384047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7330812" y="1389182"/>
              <a:ext cx="274955" cy="79375"/>
            </a:xfrm>
            <a:custGeom>
              <a:avLst/>
              <a:gdLst/>
              <a:ahLst/>
              <a:cxnLst/>
              <a:rect l="l" t="t" r="r" b="b"/>
              <a:pathLst>
                <a:path w="274955" h="79375">
                  <a:moveTo>
                    <a:pt x="190307" y="78945"/>
                  </a:moveTo>
                  <a:lnTo>
                    <a:pt x="238003" y="76932"/>
                  </a:lnTo>
                  <a:lnTo>
                    <a:pt x="265743" y="71746"/>
                  </a:lnTo>
                  <a:lnTo>
                    <a:pt x="274723" y="68812"/>
                  </a:lnTo>
                  <a:lnTo>
                    <a:pt x="262954" y="59447"/>
                  </a:lnTo>
                  <a:lnTo>
                    <a:pt x="188105" y="16084"/>
                  </a:lnTo>
                  <a:lnTo>
                    <a:pt x="137892" y="3123"/>
                  </a:lnTo>
                  <a:lnTo>
                    <a:pt x="87513" y="203"/>
                  </a:lnTo>
                  <a:lnTo>
                    <a:pt x="43316" y="0"/>
                  </a:lnTo>
                  <a:lnTo>
                    <a:pt x="11934" y="992"/>
                  </a:lnTo>
                  <a:lnTo>
                    <a:pt x="0" y="1660"/>
                  </a:lnTo>
                  <a:lnTo>
                    <a:pt x="4010" y="10329"/>
                  </a:lnTo>
                  <a:lnTo>
                    <a:pt x="20816" y="30669"/>
                  </a:lnTo>
                  <a:lnTo>
                    <a:pt x="57578" y="54179"/>
                  </a:lnTo>
                  <a:lnTo>
                    <a:pt x="121458" y="72360"/>
                  </a:lnTo>
                  <a:lnTo>
                    <a:pt x="190307" y="789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30812" y="1223064"/>
              <a:ext cx="229460" cy="167778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7459738" y="1340632"/>
              <a:ext cx="280670" cy="67310"/>
            </a:xfrm>
            <a:custGeom>
              <a:avLst/>
              <a:gdLst/>
              <a:ahLst/>
              <a:cxnLst/>
              <a:rect l="l" t="t" r="r" b="b"/>
              <a:pathLst>
                <a:path w="280669" h="67309">
                  <a:moveTo>
                    <a:pt x="130495" y="67192"/>
                  </a:moveTo>
                  <a:lnTo>
                    <a:pt x="190962" y="66450"/>
                  </a:lnTo>
                  <a:lnTo>
                    <a:pt x="238419" y="60414"/>
                  </a:lnTo>
                  <a:lnTo>
                    <a:pt x="269420" y="53532"/>
                  </a:lnTo>
                  <a:lnTo>
                    <a:pt x="280519" y="50250"/>
                  </a:lnTo>
                  <a:lnTo>
                    <a:pt x="269879" y="42995"/>
                  </a:lnTo>
                  <a:lnTo>
                    <a:pt x="240290" y="26715"/>
                  </a:lnTo>
                  <a:lnTo>
                    <a:pt x="195249" y="9640"/>
                  </a:lnTo>
                  <a:lnTo>
                    <a:pt x="138253" y="0"/>
                  </a:lnTo>
                  <a:lnTo>
                    <a:pt x="81883" y="957"/>
                  </a:lnTo>
                  <a:lnTo>
                    <a:pt x="38222" y="7199"/>
                  </a:lnTo>
                  <a:lnTo>
                    <a:pt x="10013" y="14235"/>
                  </a:lnTo>
                  <a:lnTo>
                    <a:pt x="0" y="17578"/>
                  </a:lnTo>
                  <a:lnTo>
                    <a:pt x="8050" y="24697"/>
                  </a:lnTo>
                  <a:lnTo>
                    <a:pt x="32341" y="40698"/>
                  </a:lnTo>
                  <a:lnTo>
                    <a:pt x="73085" y="57542"/>
                  </a:lnTo>
                  <a:lnTo>
                    <a:pt x="130495" y="671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563315" y="1080067"/>
              <a:ext cx="162610" cy="230903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17604850" y="1252199"/>
              <a:ext cx="280670" cy="75565"/>
            </a:xfrm>
            <a:custGeom>
              <a:avLst/>
              <a:gdLst/>
              <a:ahLst/>
              <a:cxnLst/>
              <a:rect l="l" t="t" r="r" b="b"/>
              <a:pathLst>
                <a:path w="280669" h="75565">
                  <a:moveTo>
                    <a:pt x="80399" y="75187"/>
                  </a:moveTo>
                  <a:lnTo>
                    <a:pt x="138464" y="71141"/>
                  </a:lnTo>
                  <a:lnTo>
                    <a:pt x="197078" y="56253"/>
                  </a:lnTo>
                  <a:lnTo>
                    <a:pt x="241805" y="39258"/>
                  </a:lnTo>
                  <a:lnTo>
                    <a:pt x="280357" y="19497"/>
                  </a:lnTo>
                  <a:lnTo>
                    <a:pt x="268314" y="14938"/>
                  </a:lnTo>
                  <a:lnTo>
                    <a:pt x="235735" y="6045"/>
                  </a:lnTo>
                  <a:lnTo>
                    <a:pt x="187950" y="0"/>
                  </a:lnTo>
                  <a:lnTo>
                    <a:pt x="130285" y="3979"/>
                  </a:lnTo>
                  <a:lnTo>
                    <a:pt x="75712" y="18105"/>
                  </a:lnTo>
                  <a:lnTo>
                    <a:pt x="34728" y="34394"/>
                  </a:lnTo>
                  <a:lnTo>
                    <a:pt x="8951" y="47840"/>
                  </a:lnTo>
                  <a:lnTo>
                    <a:pt x="0" y="53435"/>
                  </a:lnTo>
                  <a:lnTo>
                    <a:pt x="9491" y="58472"/>
                  </a:lnTo>
                  <a:lnTo>
                    <a:pt x="36849" y="68344"/>
                  </a:lnTo>
                  <a:lnTo>
                    <a:pt x="80399" y="751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679041" y="1105987"/>
              <a:ext cx="245478" cy="140612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17621199" y="339330"/>
              <a:ext cx="390525" cy="803275"/>
            </a:xfrm>
            <a:custGeom>
              <a:avLst/>
              <a:gdLst/>
              <a:ahLst/>
              <a:cxnLst/>
              <a:rect l="l" t="t" r="r" b="b"/>
              <a:pathLst>
                <a:path w="390525" h="803275">
                  <a:moveTo>
                    <a:pt x="134302" y="194576"/>
                  </a:moveTo>
                  <a:lnTo>
                    <a:pt x="119964" y="133273"/>
                  </a:lnTo>
                  <a:lnTo>
                    <a:pt x="94500" y="89903"/>
                  </a:lnTo>
                  <a:lnTo>
                    <a:pt x="60452" y="50292"/>
                  </a:lnTo>
                  <a:lnTo>
                    <a:pt x="30111" y="22225"/>
                  </a:lnTo>
                  <a:lnTo>
                    <a:pt x="0" y="0"/>
                  </a:lnTo>
                  <a:lnTo>
                    <a:pt x="1104" y="11074"/>
                  </a:lnTo>
                  <a:lnTo>
                    <a:pt x="20459" y="78994"/>
                  </a:lnTo>
                  <a:lnTo>
                    <a:pt x="45707" y="122085"/>
                  </a:lnTo>
                  <a:lnTo>
                    <a:pt x="77609" y="158851"/>
                  </a:lnTo>
                  <a:lnTo>
                    <a:pt x="105981" y="184302"/>
                  </a:lnTo>
                  <a:lnTo>
                    <a:pt x="134061" y="203860"/>
                  </a:lnTo>
                  <a:lnTo>
                    <a:pt x="134302" y="194576"/>
                  </a:lnTo>
                  <a:close/>
                </a:path>
                <a:path w="390525" h="803275">
                  <a:moveTo>
                    <a:pt x="192227" y="624522"/>
                  </a:moveTo>
                  <a:lnTo>
                    <a:pt x="189484" y="579081"/>
                  </a:lnTo>
                  <a:lnTo>
                    <a:pt x="184886" y="549224"/>
                  </a:lnTo>
                  <a:lnTo>
                    <a:pt x="182473" y="538467"/>
                  </a:lnTo>
                  <a:lnTo>
                    <a:pt x="174917" y="548119"/>
                  </a:lnTo>
                  <a:lnTo>
                    <a:pt x="157594" y="575183"/>
                  </a:lnTo>
                  <a:lnTo>
                    <a:pt x="138557" y="616864"/>
                  </a:lnTo>
                  <a:lnTo>
                    <a:pt x="125806" y="670369"/>
                  </a:lnTo>
                  <a:lnTo>
                    <a:pt x="123151" y="723925"/>
                  </a:lnTo>
                  <a:lnTo>
                    <a:pt x="126314" y="765771"/>
                  </a:lnTo>
                  <a:lnTo>
                    <a:pt x="131216" y="792988"/>
                  </a:lnTo>
                  <a:lnTo>
                    <a:pt x="133756" y="802716"/>
                  </a:lnTo>
                  <a:lnTo>
                    <a:pt x="141020" y="795515"/>
                  </a:lnTo>
                  <a:lnTo>
                    <a:pt x="157746" y="773468"/>
                  </a:lnTo>
                  <a:lnTo>
                    <a:pt x="176314" y="735850"/>
                  </a:lnTo>
                  <a:lnTo>
                    <a:pt x="189115" y="681977"/>
                  </a:lnTo>
                  <a:lnTo>
                    <a:pt x="192227" y="624522"/>
                  </a:lnTo>
                  <a:close/>
                </a:path>
                <a:path w="390525" h="803275">
                  <a:moveTo>
                    <a:pt x="199478" y="350037"/>
                  </a:moveTo>
                  <a:lnTo>
                    <a:pt x="175806" y="282079"/>
                  </a:lnTo>
                  <a:lnTo>
                    <a:pt x="144602" y="242620"/>
                  </a:lnTo>
                  <a:lnTo>
                    <a:pt x="105422" y="208076"/>
                  </a:lnTo>
                  <a:lnTo>
                    <a:pt x="71513" y="184454"/>
                  </a:lnTo>
                  <a:lnTo>
                    <a:pt x="38633" y="166585"/>
                  </a:lnTo>
                  <a:lnTo>
                    <a:pt x="41249" y="177393"/>
                  </a:lnTo>
                  <a:lnTo>
                    <a:pt x="69761" y="241998"/>
                  </a:lnTo>
                  <a:lnTo>
                    <a:pt x="100698" y="281190"/>
                  </a:lnTo>
                  <a:lnTo>
                    <a:pt x="137388" y="313232"/>
                  </a:lnTo>
                  <a:lnTo>
                    <a:pt x="191135" y="346367"/>
                  </a:lnTo>
                  <a:lnTo>
                    <a:pt x="199478" y="350037"/>
                  </a:lnTo>
                  <a:close/>
                </a:path>
                <a:path w="390525" h="803275">
                  <a:moveTo>
                    <a:pt x="211607" y="201371"/>
                  </a:moveTo>
                  <a:lnTo>
                    <a:pt x="209207" y="151130"/>
                  </a:lnTo>
                  <a:lnTo>
                    <a:pt x="197459" y="100228"/>
                  </a:lnTo>
                  <a:lnTo>
                    <a:pt x="183616" y="61290"/>
                  </a:lnTo>
                  <a:lnTo>
                    <a:pt x="167271" y="27622"/>
                  </a:lnTo>
                  <a:lnTo>
                    <a:pt x="163118" y="37934"/>
                  </a:lnTo>
                  <a:lnTo>
                    <a:pt x="154825" y="65913"/>
                  </a:lnTo>
                  <a:lnTo>
                    <a:pt x="148704" y="107073"/>
                  </a:lnTo>
                  <a:lnTo>
                    <a:pt x="151041" y="156959"/>
                  </a:lnTo>
                  <a:lnTo>
                    <a:pt x="162229" y="204355"/>
                  </a:lnTo>
                  <a:lnTo>
                    <a:pt x="175526" y="240068"/>
                  </a:lnTo>
                  <a:lnTo>
                    <a:pt x="186651" y="262585"/>
                  </a:lnTo>
                  <a:lnTo>
                    <a:pt x="191312" y="270421"/>
                  </a:lnTo>
                  <a:lnTo>
                    <a:pt x="195846" y="262318"/>
                  </a:lnTo>
                  <a:lnTo>
                    <a:pt x="204876" y="238861"/>
                  </a:lnTo>
                  <a:lnTo>
                    <a:pt x="211607" y="201371"/>
                  </a:lnTo>
                  <a:close/>
                </a:path>
                <a:path w="390525" h="803275">
                  <a:moveTo>
                    <a:pt x="237058" y="551319"/>
                  </a:moveTo>
                  <a:lnTo>
                    <a:pt x="223697" y="464489"/>
                  </a:lnTo>
                  <a:lnTo>
                    <a:pt x="201980" y="416991"/>
                  </a:lnTo>
                  <a:lnTo>
                    <a:pt x="180619" y="381609"/>
                  </a:lnTo>
                  <a:lnTo>
                    <a:pt x="157861" y="351904"/>
                  </a:lnTo>
                  <a:lnTo>
                    <a:pt x="155854" y="362839"/>
                  </a:lnTo>
                  <a:lnTo>
                    <a:pt x="153339" y="391909"/>
                  </a:lnTo>
                  <a:lnTo>
                    <a:pt x="155600" y="433463"/>
                  </a:lnTo>
                  <a:lnTo>
                    <a:pt x="167906" y="481876"/>
                  </a:lnTo>
                  <a:lnTo>
                    <a:pt x="188353" y="526072"/>
                  </a:lnTo>
                  <a:lnTo>
                    <a:pt x="223951" y="578205"/>
                  </a:lnTo>
                  <a:lnTo>
                    <a:pt x="230098" y="584949"/>
                  </a:lnTo>
                  <a:lnTo>
                    <a:pt x="232905" y="576097"/>
                  </a:lnTo>
                  <a:lnTo>
                    <a:pt x="237058" y="551319"/>
                  </a:lnTo>
                  <a:close/>
                </a:path>
                <a:path w="390525" h="803275">
                  <a:moveTo>
                    <a:pt x="280365" y="280860"/>
                  </a:moveTo>
                  <a:lnTo>
                    <a:pt x="277037" y="228727"/>
                  </a:lnTo>
                  <a:lnTo>
                    <a:pt x="269709" y="188061"/>
                  </a:lnTo>
                  <a:lnTo>
                    <a:pt x="262382" y="161620"/>
                  </a:lnTo>
                  <a:lnTo>
                    <a:pt x="259054" y="152196"/>
                  </a:lnTo>
                  <a:lnTo>
                    <a:pt x="253276" y="161696"/>
                  </a:lnTo>
                  <a:lnTo>
                    <a:pt x="240550" y="187947"/>
                  </a:lnTo>
                  <a:lnTo>
                    <a:pt x="227812" y="227558"/>
                  </a:lnTo>
                  <a:lnTo>
                    <a:pt x="222034" y="277164"/>
                  </a:lnTo>
                  <a:lnTo>
                    <a:pt x="225361" y="325755"/>
                  </a:lnTo>
                  <a:lnTo>
                    <a:pt x="232676" y="363143"/>
                  </a:lnTo>
                  <a:lnTo>
                    <a:pt x="239991" y="387172"/>
                  </a:lnTo>
                  <a:lnTo>
                    <a:pt x="243319" y="395668"/>
                  </a:lnTo>
                  <a:lnTo>
                    <a:pt x="249110" y="388404"/>
                  </a:lnTo>
                  <a:lnTo>
                    <a:pt x="261848" y="366737"/>
                  </a:lnTo>
                  <a:lnTo>
                    <a:pt x="274574" y="330835"/>
                  </a:lnTo>
                  <a:lnTo>
                    <a:pt x="280365" y="280860"/>
                  </a:lnTo>
                  <a:close/>
                </a:path>
                <a:path w="390525" h="803275">
                  <a:moveTo>
                    <a:pt x="364820" y="448437"/>
                  </a:moveTo>
                  <a:lnTo>
                    <a:pt x="330898" y="470141"/>
                  </a:lnTo>
                  <a:lnTo>
                    <a:pt x="300062" y="498081"/>
                  </a:lnTo>
                  <a:lnTo>
                    <a:pt x="270243" y="538124"/>
                  </a:lnTo>
                  <a:lnTo>
                    <a:pt x="248805" y="581863"/>
                  </a:lnTo>
                  <a:lnTo>
                    <a:pt x="236435" y="617905"/>
                  </a:lnTo>
                  <a:lnTo>
                    <a:pt x="229387" y="651395"/>
                  </a:lnTo>
                  <a:lnTo>
                    <a:pt x="238023" y="648004"/>
                  </a:lnTo>
                  <a:lnTo>
                    <a:pt x="288861" y="610882"/>
                  </a:lnTo>
                  <a:lnTo>
                    <a:pt x="318871" y="570509"/>
                  </a:lnTo>
                  <a:lnTo>
                    <a:pt x="342061" y="523697"/>
                  </a:lnTo>
                  <a:lnTo>
                    <a:pt x="356082" y="484822"/>
                  </a:lnTo>
                  <a:lnTo>
                    <a:pt x="364820" y="448437"/>
                  </a:lnTo>
                  <a:close/>
                </a:path>
                <a:path w="390525" h="803275">
                  <a:moveTo>
                    <a:pt x="366331" y="279031"/>
                  </a:moveTo>
                  <a:lnTo>
                    <a:pt x="335648" y="305104"/>
                  </a:lnTo>
                  <a:lnTo>
                    <a:pt x="308851" y="336931"/>
                  </a:lnTo>
                  <a:lnTo>
                    <a:pt x="284683" y="380644"/>
                  </a:lnTo>
                  <a:lnTo>
                    <a:pt x="269341" y="426859"/>
                  </a:lnTo>
                  <a:lnTo>
                    <a:pt x="261924" y="464235"/>
                  </a:lnTo>
                  <a:lnTo>
                    <a:pt x="259448" y="498360"/>
                  </a:lnTo>
                  <a:lnTo>
                    <a:pt x="267550" y="493826"/>
                  </a:lnTo>
                  <a:lnTo>
                    <a:pt x="312940" y="450215"/>
                  </a:lnTo>
                  <a:lnTo>
                    <a:pt x="337235" y="406158"/>
                  </a:lnTo>
                  <a:lnTo>
                    <a:pt x="353936" y="356666"/>
                  </a:lnTo>
                  <a:lnTo>
                    <a:pt x="362585" y="316268"/>
                  </a:lnTo>
                  <a:lnTo>
                    <a:pt x="366331" y="279031"/>
                  </a:lnTo>
                  <a:close/>
                </a:path>
                <a:path w="390525" h="803275">
                  <a:moveTo>
                    <a:pt x="390271" y="612482"/>
                  </a:moveTo>
                  <a:lnTo>
                    <a:pt x="350901" y="620903"/>
                  </a:lnTo>
                  <a:lnTo>
                    <a:pt x="312216" y="636257"/>
                  </a:lnTo>
                  <a:lnTo>
                    <a:pt x="270230" y="663308"/>
                  </a:lnTo>
                  <a:lnTo>
                    <a:pt x="234835" y="696734"/>
                  </a:lnTo>
                  <a:lnTo>
                    <a:pt x="210604" y="726147"/>
                  </a:lnTo>
                  <a:lnTo>
                    <a:pt x="192265" y="755027"/>
                  </a:lnTo>
                  <a:lnTo>
                    <a:pt x="201549" y="754875"/>
                  </a:lnTo>
                  <a:lnTo>
                    <a:pt x="262178" y="737958"/>
                  </a:lnTo>
                  <a:lnTo>
                    <a:pt x="304431" y="710679"/>
                  </a:lnTo>
                  <a:lnTo>
                    <a:pt x="342582" y="674992"/>
                  </a:lnTo>
                  <a:lnTo>
                    <a:pt x="369341" y="643496"/>
                  </a:lnTo>
                  <a:lnTo>
                    <a:pt x="390271" y="6124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321684" y="1423928"/>
              <a:ext cx="112071" cy="126802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16474160" y="744181"/>
              <a:ext cx="38100" cy="307340"/>
            </a:xfrm>
            <a:custGeom>
              <a:avLst/>
              <a:gdLst/>
              <a:ahLst/>
              <a:cxnLst/>
              <a:rect l="l" t="t" r="r" b="b"/>
              <a:pathLst>
                <a:path w="38100" h="307340">
                  <a:moveTo>
                    <a:pt x="31102" y="275717"/>
                  </a:moveTo>
                  <a:lnTo>
                    <a:pt x="0" y="275717"/>
                  </a:lnTo>
                  <a:lnTo>
                    <a:pt x="0" y="306832"/>
                  </a:lnTo>
                  <a:lnTo>
                    <a:pt x="31102" y="306832"/>
                  </a:lnTo>
                  <a:lnTo>
                    <a:pt x="31102" y="275717"/>
                  </a:lnTo>
                  <a:close/>
                </a:path>
                <a:path w="38100" h="307340">
                  <a:moveTo>
                    <a:pt x="37960" y="0"/>
                  </a:moveTo>
                  <a:lnTo>
                    <a:pt x="6858" y="0"/>
                  </a:lnTo>
                  <a:lnTo>
                    <a:pt x="6858" y="31102"/>
                  </a:lnTo>
                  <a:lnTo>
                    <a:pt x="37960" y="31102"/>
                  </a:lnTo>
                  <a:lnTo>
                    <a:pt x="379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947701" y="1390593"/>
              <a:ext cx="135917" cy="134319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16209922" y="1570445"/>
            <a:ext cx="159258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-70" b="1">
                <a:solidFill>
                  <a:srgbClr val="FFFFFF"/>
                </a:solidFill>
                <a:latin typeface="Tahoma"/>
                <a:cs typeface="Tahoma"/>
              </a:rPr>
              <a:t>Forum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b="1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60" b="1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55" b="1">
                <a:solidFill>
                  <a:srgbClr val="FFFFFF"/>
                </a:solidFill>
                <a:latin typeface="Tahoma"/>
                <a:cs typeface="Tahoma"/>
              </a:rPr>
              <a:t>Science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55" b="1">
                <a:solidFill>
                  <a:srgbClr val="FFFFFF"/>
                </a:solidFill>
                <a:latin typeface="Tahoma"/>
                <a:cs typeface="Tahoma"/>
              </a:rPr>
              <a:t>Engineers</a:t>
            </a:r>
            <a:endParaRPr sz="850">
              <a:latin typeface="Tahoma"/>
              <a:cs typeface="Tahoma"/>
            </a:endParaRPr>
          </a:p>
        </p:txBody>
      </p:sp>
      <p:sp>
        <p:nvSpPr>
          <p:cNvPr id="34" name="object 3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ts val="7859"/>
              </a:lnSpc>
            </a:pPr>
            <a:r>
              <a:rPr dirty="0" baseline="-5965" sz="11175" spc="-390">
                <a:solidFill>
                  <a:srgbClr val="FFFFFF"/>
                </a:solidFill>
              </a:rPr>
              <a:t>&lt;</a:t>
            </a:r>
            <a:r>
              <a:rPr dirty="0" sz="5100" spc="-260"/>
              <a:t>ETE</a:t>
            </a:r>
            <a:r>
              <a:rPr dirty="0" sz="5100" spc="-240"/>
              <a:t> </a:t>
            </a:r>
            <a:r>
              <a:rPr dirty="0" sz="5100" spc="-170">
                <a:solidFill>
                  <a:srgbClr val="FFFFFF"/>
                </a:solidFill>
              </a:rPr>
              <a:t>5.0/</a:t>
            </a:r>
            <a:r>
              <a:rPr dirty="0" baseline="-5965" sz="11175" spc="-254"/>
              <a:t>&gt;</a:t>
            </a:r>
            <a:endParaRPr baseline="-5965" sz="11175"/>
          </a:p>
        </p:txBody>
      </p:sp>
      <p:sp>
        <p:nvSpPr>
          <p:cNvPr id="35" name="object 3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S</a:t>
            </a:r>
            <a:r>
              <a:rPr dirty="0" spc="80"/>
              <a:t> </a:t>
            </a:r>
            <a:r>
              <a:rPr dirty="0"/>
              <a:t>I</a:t>
            </a:r>
            <a:r>
              <a:rPr dirty="0" spc="85"/>
              <a:t> </a:t>
            </a:r>
            <a:r>
              <a:rPr dirty="0"/>
              <a:t>G</a:t>
            </a:r>
            <a:r>
              <a:rPr dirty="0" spc="80"/>
              <a:t> </a:t>
            </a:r>
            <a:r>
              <a:rPr dirty="0" spc="75"/>
              <a:t>N</a:t>
            </a:r>
            <a:r>
              <a:rPr dirty="0" spc="195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V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110"/>
              <a:t>P</a:t>
            </a:r>
            <a:r>
              <a:rPr dirty="0" spc="190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90"/>
              <a:t> </a:t>
            </a:r>
            <a:r>
              <a:rPr dirty="0" spc="60"/>
              <a:t>E</a:t>
            </a:r>
            <a:r>
              <a:rPr dirty="0" spc="80"/>
              <a:t> </a:t>
            </a:r>
            <a:r>
              <a:rPr dirty="0" spc="110"/>
              <a:t>P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-50"/>
              <a:t>Y</a:t>
            </a:r>
          </a:p>
        </p:txBody>
      </p:sp>
      <p:sp>
        <p:nvSpPr>
          <p:cNvPr id="27" name="object 27" descr=""/>
          <p:cNvSpPr txBox="1"/>
          <p:nvPr/>
        </p:nvSpPr>
        <p:spPr>
          <a:xfrm>
            <a:off x="2192139" y="2270630"/>
            <a:ext cx="650240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5"/>
              </a:lnSpc>
            </a:pPr>
            <a:r>
              <a:rPr dirty="0" sz="1800" spc="40" b="1">
                <a:latin typeface="Tahoma"/>
                <a:cs typeface="Tahoma"/>
              </a:rPr>
              <a:t>ROLE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647030" y="2270630"/>
            <a:ext cx="728980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5"/>
              </a:lnSpc>
            </a:pPr>
            <a:r>
              <a:rPr dirty="0" sz="1800" spc="70" b="1">
                <a:latin typeface="Tahoma"/>
                <a:cs typeface="Tahoma"/>
              </a:rPr>
              <a:t>NAME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702472" y="2270630"/>
            <a:ext cx="1736089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5"/>
              </a:lnSpc>
            </a:pPr>
            <a:r>
              <a:rPr dirty="0" sz="1800" spc="-10" b="1">
                <a:latin typeface="Tahoma"/>
                <a:cs typeface="Tahoma"/>
              </a:rPr>
              <a:t>STREAM/DEPT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2025685" y="2270630"/>
            <a:ext cx="648970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5"/>
              </a:lnSpc>
            </a:pPr>
            <a:r>
              <a:rPr dirty="0" sz="1800" spc="-20" b="1">
                <a:latin typeface="Tahoma"/>
                <a:cs typeface="Tahoma"/>
              </a:rPr>
              <a:t>YEAR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4860261" y="2270630"/>
            <a:ext cx="1115695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5"/>
              </a:lnSpc>
            </a:pPr>
            <a:r>
              <a:rPr dirty="0" sz="1800" spc="60" b="1">
                <a:latin typeface="Tahoma"/>
                <a:cs typeface="Tahoma"/>
              </a:rPr>
              <a:t>COLLEGE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32" name="object 32" descr=""/>
          <p:cNvGraphicFramePr>
            <a:graphicFrameLocks noGrp="1"/>
          </p:cNvGraphicFramePr>
          <p:nvPr/>
        </p:nvGraphicFramePr>
        <p:xfrm>
          <a:off x="1080988" y="1900535"/>
          <a:ext cx="16202660" cy="6987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4640"/>
                <a:gridCol w="4154169"/>
                <a:gridCol w="2964179"/>
                <a:gridCol w="2596514"/>
                <a:gridCol w="3540759"/>
              </a:tblGrid>
              <a:tr h="9982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9982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9982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9982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9982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9982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9982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TEAM</a:t>
            </a:r>
            <a:r>
              <a:rPr dirty="0" spc="-254"/>
              <a:t> </a:t>
            </a:r>
            <a:r>
              <a:rPr dirty="0" spc="305"/>
              <a:t>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AKEEL AHAMED R S CSE</dc:creator>
  <cp:keywords>DAGiRDG0IAI,BAFjKvRAhLU,0</cp:keywords>
  <dc:title>Ease the Error 5.0 Template </dc:title>
  <dcterms:created xsi:type="dcterms:W3CDTF">2025-03-24T13:12:00Z</dcterms:created>
  <dcterms:modified xsi:type="dcterms:W3CDTF">2025-03-24T13:12:00Z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2025-03-24T00:00:00Z</vt:filetime>
  </property>
  <property fmtid="{D5CDD505-2E9C-101B-9397-08002B2CF9AE}" pid="3" name="Creator">
    <vt:lpwstr>Canva</vt:lpwstr>
  </property>
  <property fmtid="{D5CDD505-2E9C-101B-9397-08002B2CF9AE}" pid="4" name="LastSaved">
    <vt:filetime>2025-03-24T00:00:00Z</vt:filetime>
  </property>
  <property fmtid="{D5CDD505-2E9C-101B-9397-08002B2CF9AE}" pid="5" name="Producer">
    <vt:lpwstr>Canva</vt:lpwstr>
  </property>
</Properties>
</file>