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9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62" r:id="rId1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74" d="100"/>
          <a:sy n="74" d="100"/>
        </p:scale>
        <p:origin x="1675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0BDD2-A50B-4008-AF48-BC292751958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3A923-73B1-4571-B1EA-F5EF583EB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393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4538"/>
            <a:ext cx="4970463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1120" y="4722840"/>
            <a:ext cx="5448960" cy="447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216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:notes"/>
          <p:cNvSpPr txBox="1">
            <a:spLocks noGrp="1"/>
          </p:cNvSpPr>
          <p:nvPr>
            <p:ph type="dt" idx="10"/>
          </p:nvPr>
        </p:nvSpPr>
        <p:spPr>
          <a:xfrm>
            <a:off x="3858480" y="0"/>
            <a:ext cx="2951280" cy="4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50" tIns="47875" rIns="95750" bIns="478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 January 2023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:notes"/>
          <p:cNvSpPr txBox="1">
            <a:spLocks noGrp="1"/>
          </p:cNvSpPr>
          <p:nvPr>
            <p:ph type="ftr" idx="11"/>
          </p:nvPr>
        </p:nvSpPr>
        <p:spPr>
          <a:xfrm>
            <a:off x="0" y="9443520"/>
            <a:ext cx="2951280" cy="4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50" tIns="47875" rIns="95750" bIns="478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 sz="13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:notes"/>
          <p:cNvSpPr txBox="1">
            <a:spLocks noGrp="1"/>
          </p:cNvSpPr>
          <p:nvPr>
            <p:ph type="sldNum" idx="12"/>
          </p:nvPr>
        </p:nvSpPr>
        <p:spPr>
          <a:xfrm>
            <a:off x="3858480" y="9443520"/>
            <a:ext cx="2951280" cy="4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50" tIns="47875" rIns="95750" bIns="478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78787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78787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78787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78787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253"/>
            <a:ext cx="9143111" cy="68497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878787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111" cy="68573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4604" y="407873"/>
            <a:ext cx="4676775" cy="72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4210" y="2033777"/>
            <a:ext cx="5276850" cy="3435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8971" y="6342698"/>
            <a:ext cx="216534" cy="357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878787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/>
          <p:nvPr/>
        </p:nvSpPr>
        <p:spPr>
          <a:xfrm>
            <a:off x="2488019" y="67043"/>
            <a:ext cx="6775283" cy="157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KONGU ENGINEERING COLLEGE</a:t>
            </a:r>
            <a:r>
              <a:rPr lang="en-US" sz="24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5463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PERUNDURAI ERODE-638060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050" b="1" i="0" u="none" strike="noStrike" cap="none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DEPARMENT OF COMPUTER TECHNOLOGY – PG</a:t>
            </a:r>
            <a:endParaRPr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41"/>
          <p:cNvSpPr/>
          <p:nvPr/>
        </p:nvSpPr>
        <p:spPr>
          <a:xfrm>
            <a:off x="2935293" y="2315292"/>
            <a:ext cx="6010010" cy="891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ctr"/>
            <a:r>
              <a:rPr lang="en-US" sz="20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DOCKER NETWORKING WITH ISOLATED CONTAINER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41"/>
          <p:cNvSpPr/>
          <p:nvPr/>
        </p:nvSpPr>
        <p:spPr>
          <a:xfrm>
            <a:off x="3033908" y="3865571"/>
            <a:ext cx="3131268" cy="4083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 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BALAJI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 R (22ISR006)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 of  CT-PG,   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Kongu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 College, </a:t>
            </a:r>
          </a:p>
          <a:p>
            <a:pPr algn="l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Perundurai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lang="en-IN" sz="2000" b="1" dirty="0">
              <a:latin typeface="Times New Roman"/>
              <a:cs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41"/>
          <p:cNvSpPr/>
          <p:nvPr/>
        </p:nvSpPr>
        <p:spPr>
          <a:xfrm>
            <a:off x="2607762" y="1306319"/>
            <a:ext cx="6376945" cy="39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M.Sc SOFTWARE SYSTEMS</a:t>
            </a:r>
            <a:endParaRPr/>
          </a:p>
        </p:txBody>
      </p:sp>
      <p:sp>
        <p:nvSpPr>
          <p:cNvPr id="259" name="Google Shape;259;p41"/>
          <p:cNvSpPr/>
          <p:nvPr/>
        </p:nvSpPr>
        <p:spPr>
          <a:xfrm>
            <a:off x="2590200" y="1781068"/>
            <a:ext cx="6376945" cy="398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F05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DEVOPS</a:t>
            </a:r>
            <a:endParaRPr/>
          </a:p>
        </p:txBody>
      </p:sp>
      <p:pic>
        <p:nvPicPr>
          <p:cNvPr id="2" name="object 5">
            <a:extLst>
              <a:ext uri="{FF2B5EF4-FFF2-40B4-BE49-F238E27FC236}">
                <a16:creationId xmlns:a16="http://schemas.microsoft.com/office/drawing/2014/main" id="{DDAF22F6-D3AB-3FF0-8B17-55094FE8EFC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067050" cy="6857997"/>
          </a:xfrm>
          <a:prstGeom prst="rect">
            <a:avLst/>
          </a:prstGeom>
        </p:spPr>
      </p:pic>
      <p:pic>
        <p:nvPicPr>
          <p:cNvPr id="3" name="object 6">
            <a:extLst>
              <a:ext uri="{FF2B5EF4-FFF2-40B4-BE49-F238E27FC236}">
                <a16:creationId xmlns:a16="http://schemas.microsoft.com/office/drawing/2014/main" id="{21F62F0A-6575-009F-EE7E-20F932DCC8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8918" y="1397060"/>
            <a:ext cx="1476375" cy="1381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6E2938-DCF7-1BA5-5AF3-12829E056084}"/>
              </a:ext>
            </a:extLst>
          </p:cNvPr>
          <p:cNvSpPr txBox="1"/>
          <p:nvPr/>
        </p:nvSpPr>
        <p:spPr>
          <a:xfrm>
            <a:off x="6165176" y="3684566"/>
            <a:ext cx="350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T.E. Ramya                        Assistant Professor , Department  of  CT-PG,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Kongu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College, 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Perundurai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7E31-C9C6-8161-2247-BDC74DB3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407873"/>
            <a:ext cx="7162800" cy="984885"/>
          </a:xfrm>
        </p:spPr>
        <p:txBody>
          <a:bodyPr/>
          <a:lstStyle/>
          <a:p>
            <a:r>
              <a:rPr lang="en-IN" dirty="0"/>
              <a:t>                       Screenshots</a:t>
            </a:r>
            <a:br>
              <a:rPr lang="en-IN" dirty="0"/>
            </a:br>
            <a:r>
              <a:rPr lang="en-IN" dirty="0"/>
              <a:t> A2.1 – Docker Installation Verification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38923-C4B2-E2CC-8992-A98E468ED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D4DAD-92FA-2EE0-976F-ECD3A949B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37" y="1897393"/>
            <a:ext cx="8070895" cy="42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0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A6EA-0D6A-AA66-2B76-5F95DD348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604" y="407873"/>
            <a:ext cx="4676775" cy="984885"/>
          </a:xfrm>
        </p:spPr>
        <p:txBody>
          <a:bodyPr/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A2.2 – Creating Isolated Docker Networks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9D5E9-79BF-83B6-4728-18DD79A56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4ABA8C-A4D1-A505-0281-E81E7A1BF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16" y="1904999"/>
            <a:ext cx="7804183" cy="41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52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1412-0139-7EEB-3F12-15F44C15B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604" y="407873"/>
            <a:ext cx="6589396" cy="1969770"/>
          </a:xfrm>
        </p:spPr>
        <p:txBody>
          <a:bodyPr/>
          <a:lstStyle/>
          <a:p>
            <a:r>
              <a:rPr lang="en-US" sz="3200" b="1" kern="0" dirty="0">
                <a:effectLst/>
                <a:latin typeface="Times New Roman" panose="02020603050405020304" pitchFamily="18" charset="0"/>
              </a:rPr>
              <a:t>Figure A2.3 – Building Docker Images for Containers</a:t>
            </a:r>
            <a:br>
              <a:rPr lang="en-IN" sz="3200" b="1" kern="0" dirty="0">
                <a:effectLst/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4460-C09B-7BD5-C3DC-C64567160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42C31B-55E9-1736-8D19-3272B514C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58861"/>
            <a:ext cx="7826812" cy="41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6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9B00-7902-16A6-2429-7613106D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33400"/>
            <a:ext cx="6400800" cy="1123201"/>
          </a:xfrm>
        </p:spPr>
        <p:txBody>
          <a:bodyPr/>
          <a:lstStyle/>
          <a:p>
            <a:r>
              <a:rPr lang="en-US" sz="3200" b="1" kern="0" dirty="0">
                <a:effectLst/>
                <a:latin typeface="Times New Roman" panose="02020603050405020304" pitchFamily="18" charset="0"/>
              </a:rPr>
              <a:t>Figure A2.4 – Launching Containers in Isolated Networks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57144-1609-9B06-ABD9-C79E3C71D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DB5D23-8C57-1CD4-1297-1CCD12376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93177"/>
            <a:ext cx="7826058" cy="41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25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3340-70AF-F06A-F760-0324B1F5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604" y="407873"/>
            <a:ext cx="5827396" cy="984885"/>
          </a:xfrm>
        </p:spPr>
        <p:txBody>
          <a:bodyPr/>
          <a:lstStyle/>
          <a:p>
            <a:r>
              <a:rPr lang="en-US" sz="3200" b="1" kern="0" dirty="0">
                <a:effectLst/>
                <a:latin typeface="Times New Roman" panose="02020603050405020304" pitchFamily="18" charset="0"/>
              </a:rPr>
              <a:t>Figure A2.5 – Testing Network Isolation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FD899-12CC-C2BE-CB9A-B97401FF4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05156F0-E5CE-5FB1-E808-21191BBAE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24" y="1828800"/>
            <a:ext cx="7970476" cy="420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2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C4B8-5C33-9C8F-96F6-24587AB8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529" y="457200"/>
            <a:ext cx="6393179" cy="1275601"/>
          </a:xfrm>
        </p:spPr>
        <p:txBody>
          <a:bodyPr/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A2.6 – Enabling Controlled Communication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90C43-4791-03CA-79DC-146D60518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BA92C1-A849-5D9B-11A3-17602A4B5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800" y="1732801"/>
            <a:ext cx="7734999" cy="39582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556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9929-E24E-D24D-E22D-9E07A189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1687E-58A1-9ACC-91B8-28DB731E5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F390D4B-1852-2195-7431-FE4985D35E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" r="43844" b="-1"/>
          <a:stretch>
            <a:fillRect/>
          </a:stretch>
        </p:blipFill>
        <p:spPr bwMode="auto">
          <a:xfrm>
            <a:off x="762000" y="1629889"/>
            <a:ext cx="4501748" cy="424376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06385E-D22E-376B-BAAE-E3B90A8762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5" r="25729" b="1"/>
          <a:stretch>
            <a:fillRect/>
          </a:stretch>
        </p:blipFill>
        <p:spPr bwMode="auto">
          <a:xfrm>
            <a:off x="5272892" y="1629889"/>
            <a:ext cx="3447662" cy="4338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28003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D173-3038-6DE3-57B8-8DCCD793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4247" y="381000"/>
            <a:ext cx="4676775" cy="492443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18B5F-AC50-7A50-AC60-DE24F2913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2200" y="2057400"/>
            <a:ext cx="5276850" cy="21544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https://docs.docker.com/network/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https://docs.docker.com/compose/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Docker Blogs and Tutorials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dirty="0"/>
              <a:t>Project Hands-on Practice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b="0" dirty="0"/>
          </a:p>
        </p:txBody>
      </p:sp>
    </p:spTree>
    <p:extLst>
      <p:ext uri="{BB962C8B-B14F-4D97-AF65-F5344CB8AC3E}">
        <p14:creationId xmlns:p14="http://schemas.microsoft.com/office/powerpoint/2010/main" val="4181522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6600" y="2971800"/>
            <a:ext cx="362635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/>
              <a:t>THANK</a:t>
            </a:r>
            <a:r>
              <a:rPr sz="4000" spc="-250" dirty="0"/>
              <a:t> </a:t>
            </a:r>
            <a:r>
              <a:rPr sz="4000" spc="-20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64371" y="59001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177" y="533400"/>
            <a:ext cx="4676775" cy="723137"/>
          </a:xfrm>
          <a:prstGeom prst="rect">
            <a:avLst/>
          </a:prstGeom>
        </p:spPr>
        <p:txBody>
          <a:bodyPr vert="horz" wrap="square" lIns="0" tIns="19837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PROBLEM</a:t>
            </a:r>
            <a:r>
              <a:rPr spc="-20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600200" y="1676400"/>
            <a:ext cx="6094730" cy="30644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 algn="just">
              <a:lnSpc>
                <a:spcPct val="144100"/>
              </a:lnSpc>
              <a:spcBef>
                <a:spcPts val="100"/>
              </a:spcBef>
              <a:tabLst>
                <a:tab pos="2413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In modern software development, containerization offers a powerful way to deploy applications efficiently. However, managing network communication between containers while ensuring isolation, security, and controlled access remains a critical challenge. Unrestricted communication between all containers can lead to security risks and unintended data exposure.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888" rIns="0" bIns="0" rtlCol="0">
            <a:spAutoFit/>
          </a:bodyPr>
          <a:lstStyle/>
          <a:p>
            <a:pPr marL="117094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995171" y="1371600"/>
            <a:ext cx="7543800" cy="4509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8255" indent="-228600">
              <a:lnSpc>
                <a:spcPct val="144000"/>
              </a:lnSpc>
              <a:spcBef>
                <a:spcPts val="100"/>
              </a:spcBef>
              <a:buFont typeface="Wingdings"/>
              <a:buChar char=""/>
              <a:tabLst>
                <a:tab pos="2413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Use Docker custom networks (e.g., bridge networks) to isolate containers and control inter-container communication.</a:t>
            </a:r>
          </a:p>
          <a:p>
            <a:pPr marL="241300" marR="5080" indent="-228600">
              <a:lnSpc>
                <a:spcPct val="144000"/>
              </a:lnSpc>
              <a:spcBef>
                <a:spcPts val="310"/>
              </a:spcBef>
              <a:buFont typeface="Wingdings"/>
              <a:buChar char=""/>
              <a:tabLst>
                <a:tab pos="241300" algn="l"/>
                <a:tab pos="1145540" algn="l"/>
                <a:tab pos="1645285" algn="l"/>
                <a:tab pos="2409825" algn="l"/>
                <a:tab pos="3021330" algn="l"/>
                <a:tab pos="3940810" algn="l"/>
                <a:tab pos="4467225" algn="l"/>
                <a:tab pos="5432425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Assign services to specific networks to ensure that only intended containers can communicate with each other.</a:t>
            </a:r>
          </a:p>
          <a:p>
            <a:pPr marL="241300" marR="5080" indent="-228600">
              <a:lnSpc>
                <a:spcPct val="144000"/>
              </a:lnSpc>
              <a:spcBef>
                <a:spcPts val="310"/>
              </a:spcBef>
              <a:buFont typeface="Wingdings"/>
              <a:buChar char=""/>
              <a:tabLst>
                <a:tab pos="241300" algn="l"/>
                <a:tab pos="1145540" algn="l"/>
                <a:tab pos="1645285" algn="l"/>
                <a:tab pos="2409825" algn="l"/>
                <a:tab pos="3021330" algn="l"/>
                <a:tab pos="3940810" algn="l"/>
                <a:tab pos="4467225" algn="l"/>
                <a:tab pos="5432425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Validate isolation by testing communication between containers within the same network and blocking access between containers on different networks.</a:t>
            </a:r>
          </a:p>
          <a:p>
            <a:pPr marL="241300" marR="5080" indent="-228600">
              <a:lnSpc>
                <a:spcPct val="144000"/>
              </a:lnSpc>
              <a:spcBef>
                <a:spcPts val="310"/>
              </a:spcBef>
              <a:buFont typeface="Wingdings"/>
              <a:buChar char=""/>
              <a:tabLst>
                <a:tab pos="241300" algn="l"/>
                <a:tab pos="1145540" algn="l"/>
                <a:tab pos="1645285" algn="l"/>
                <a:tab pos="2409825" algn="l"/>
                <a:tab pos="3021330" algn="l"/>
                <a:tab pos="3940810" algn="l"/>
                <a:tab pos="4467225" algn="l"/>
                <a:tab pos="5432425" algn="l"/>
              </a:tabLst>
            </a:pPr>
            <a:r>
              <a:rPr lang="en-US" sz="2000" spc="-10" dirty="0">
                <a:latin typeface="Times New Roman"/>
                <a:cs typeface="Times New Roman"/>
              </a:rPr>
              <a:t>Monitor network traffic and container interactions using Docker networking commands and logs to ensure secure and predictable behavior.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3643-CC62-05FF-7FAD-3053DC14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407873"/>
            <a:ext cx="6172200" cy="984885"/>
          </a:xfrm>
        </p:spPr>
        <p:txBody>
          <a:bodyPr/>
          <a:lstStyle/>
          <a:p>
            <a:r>
              <a:rPr lang="en-IN" dirty="0"/>
              <a:t>Existing System &amp; Disadvantages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05AF1-BAA6-270D-9270-D606B5F1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723496"/>
            <a:ext cx="7261860" cy="387798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Existing System: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Containers deployed on Docker’s default bridge network.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Disadvantages: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 Lack of isolation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 Security risks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 Poor scalability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/>
              <a:t> Limited control</a:t>
            </a:r>
            <a:endParaRPr lang="en-IN" sz="2800" b="0" dirty="0"/>
          </a:p>
        </p:txBody>
      </p:sp>
    </p:spTree>
    <p:extLst>
      <p:ext uri="{BB962C8B-B14F-4D97-AF65-F5344CB8AC3E}">
        <p14:creationId xmlns:p14="http://schemas.microsoft.com/office/powerpoint/2010/main" val="207607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01D4-3B8F-CD11-F5CE-37BFE81E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57200"/>
            <a:ext cx="6096000" cy="935558"/>
          </a:xfrm>
        </p:spPr>
        <p:txBody>
          <a:bodyPr/>
          <a:lstStyle/>
          <a:p>
            <a:r>
              <a:rPr lang="en-IN" dirty="0"/>
              <a:t>Proposed System &amp; 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6C35-2A12-1439-01BE-2366D9C1A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600201"/>
            <a:ext cx="7185660" cy="369331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Proposed System: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0" dirty="0"/>
              <a:t>Use docker network create for isolated networks.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 Attach containers only to required networks.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 Use Docker Compose for orchestration.</a:t>
            </a:r>
          </a:p>
          <a:p>
            <a:endParaRPr lang="en-US" sz="2400" b="0" dirty="0"/>
          </a:p>
          <a:p>
            <a:pPr marL="0" indent="0">
              <a:buNone/>
            </a:pPr>
            <a:r>
              <a:rPr lang="en-US" sz="2400" dirty="0"/>
              <a:t>Advantages: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Enhanced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 Modularity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 Scalability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 Easier debugging</a:t>
            </a:r>
            <a:endParaRPr lang="en-IN" sz="2400" b="0" dirty="0"/>
          </a:p>
        </p:txBody>
      </p:sp>
    </p:spTree>
    <p:extLst>
      <p:ext uri="{BB962C8B-B14F-4D97-AF65-F5344CB8AC3E}">
        <p14:creationId xmlns:p14="http://schemas.microsoft.com/office/powerpoint/2010/main" val="344623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4788-8F44-7ADD-229B-B5C8D754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604" y="407873"/>
            <a:ext cx="4676775" cy="492443"/>
          </a:xfrm>
        </p:spPr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36903-6540-000A-FABE-7A13DFAEE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676400"/>
            <a:ext cx="7258050" cy="4431983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Operating System:</a:t>
            </a:r>
          </a:p>
          <a:p>
            <a:r>
              <a:rPr lang="en-IN" sz="2400" b="0" dirty="0"/>
              <a:t> Windows 10/11 with WSL 2 or Ubuntu 20.04+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Platform:</a:t>
            </a:r>
          </a:p>
          <a:p>
            <a:r>
              <a:rPr lang="en-IN" sz="2400" b="0" dirty="0"/>
              <a:t>Docker Engine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Languages:</a:t>
            </a:r>
          </a:p>
          <a:p>
            <a:r>
              <a:rPr lang="en-IN" sz="2400" dirty="0"/>
              <a:t> </a:t>
            </a:r>
            <a:r>
              <a:rPr lang="en-IN" sz="2400" b="0" dirty="0"/>
              <a:t>Python (for appA.py, appB.py)</a:t>
            </a:r>
          </a:p>
          <a:p>
            <a:endParaRPr lang="en-IN" sz="2400" dirty="0"/>
          </a:p>
          <a:p>
            <a:pPr marL="0" indent="0">
              <a:buNone/>
            </a:pPr>
            <a:r>
              <a:rPr lang="en-IN" sz="2400" dirty="0"/>
              <a:t>Tools:</a:t>
            </a:r>
          </a:p>
          <a:p>
            <a:r>
              <a:rPr lang="en-IN" sz="2400" b="0" dirty="0"/>
              <a:t>Docker CLI, Docker Compose, VS Code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9988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8CD26-8A74-2100-95F5-49A1F82F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407873"/>
            <a:ext cx="4259579" cy="492443"/>
          </a:xfrm>
        </p:spPr>
        <p:txBody>
          <a:bodyPr/>
          <a:lstStyle/>
          <a:p>
            <a:r>
              <a:rPr lang="en-IN" dirty="0"/>
              <a:t>System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FCD8B-121B-9302-9D80-FB2E0C89C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133600"/>
            <a:ext cx="7338060" cy="2585323"/>
          </a:xfrm>
        </p:spPr>
        <p:txBody>
          <a:bodyPr/>
          <a:lstStyle/>
          <a:p>
            <a:r>
              <a:rPr lang="en-IN" sz="2400" b="0" dirty="0"/>
              <a:t>1. Install and verify Docker.</a:t>
            </a:r>
          </a:p>
          <a:p>
            <a:r>
              <a:rPr lang="en-IN" sz="2400" b="0" dirty="0"/>
              <a:t>2. Create custom networks: net1, net2.</a:t>
            </a:r>
          </a:p>
          <a:p>
            <a:r>
              <a:rPr lang="en-IN" sz="2400" b="0" dirty="0"/>
              <a:t>3. Build and deploy containers:</a:t>
            </a:r>
          </a:p>
          <a:p>
            <a:r>
              <a:rPr lang="en-IN" sz="2400" b="0" dirty="0"/>
              <a:t>   - </a:t>
            </a:r>
            <a:r>
              <a:rPr lang="en-IN" sz="2400" b="0" dirty="0" err="1"/>
              <a:t>ContainerA</a:t>
            </a:r>
            <a:r>
              <a:rPr lang="en-IN" sz="2400" b="0" dirty="0"/>
              <a:t> -&gt; net1</a:t>
            </a:r>
          </a:p>
          <a:p>
            <a:r>
              <a:rPr lang="en-IN" sz="2400" b="0" dirty="0"/>
              <a:t>   - </a:t>
            </a:r>
            <a:r>
              <a:rPr lang="en-IN" sz="2400" b="0" dirty="0" err="1"/>
              <a:t>ContainerB</a:t>
            </a:r>
            <a:r>
              <a:rPr lang="en-IN" sz="2400" b="0" dirty="0"/>
              <a:t> -&gt; net2</a:t>
            </a:r>
          </a:p>
          <a:p>
            <a:r>
              <a:rPr lang="en-IN" sz="2400" b="0" dirty="0"/>
              <a:t>   - Controller -&gt; net1 &amp; net2</a:t>
            </a:r>
          </a:p>
          <a:p>
            <a:r>
              <a:rPr lang="en-IN" sz="2400" b="0" dirty="0"/>
              <a:t>4. Use `ping`/`curl` to test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51042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A3DA-55AD-97D0-538A-67D825E23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604" y="407873"/>
            <a:ext cx="4676775" cy="492443"/>
          </a:xfrm>
        </p:spPr>
        <p:txBody>
          <a:bodyPr/>
          <a:lstStyle/>
          <a:p>
            <a:r>
              <a:rPr lang="en-IN" dirty="0"/>
              <a:t>Module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80E72-30A8-7F54-3039-8888ED64D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000" y="1981200"/>
            <a:ext cx="5867400" cy="28931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dirty="0"/>
              <a:t> Docker Installation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dirty="0"/>
              <a:t> Network Creation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dirty="0"/>
              <a:t> Container Deployment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dirty="0"/>
              <a:t> Isolation Testing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dirty="0"/>
              <a:t> Controlled Communication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48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27697-5ACB-F1BB-E6E1-2D8DD559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407873"/>
            <a:ext cx="6553200" cy="984885"/>
          </a:xfrm>
        </p:spPr>
        <p:txBody>
          <a:bodyPr/>
          <a:lstStyle/>
          <a:p>
            <a:r>
              <a:rPr lang="en-IN" dirty="0"/>
              <a:t>Conclusion &amp; Future Enhancements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98919-8596-8196-B63B-EBAA5F761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8800" y="1524001"/>
            <a:ext cx="5886450" cy="4308872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/>
              <a:t>Conclusion: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dirty="0"/>
              <a:t> Docker enables secure container isolation.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dirty="0"/>
              <a:t> Allows controlled communication.</a:t>
            </a:r>
          </a:p>
          <a:p>
            <a:endParaRPr lang="en-IN" sz="2800" dirty="0"/>
          </a:p>
          <a:p>
            <a:pPr marL="0" indent="0">
              <a:buNone/>
            </a:pPr>
            <a:r>
              <a:rPr lang="en-IN" sz="2800" dirty="0"/>
              <a:t>Future Enhancements: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dirty="0"/>
              <a:t> Dynamic DNS discovery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dirty="0"/>
              <a:t> Monitoring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0" dirty="0"/>
              <a:t> Multi-host networking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663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501</Words>
  <Application>Microsoft Office PowerPoint</Application>
  <PresentationFormat>On-screen Show (4:3)</PresentationFormat>
  <Paragraphs>96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 MT</vt:lpstr>
      <vt:lpstr>Aptos</vt:lpstr>
      <vt:lpstr>Arial</vt:lpstr>
      <vt:lpstr>Calibri</vt:lpstr>
      <vt:lpstr>Times New Roman</vt:lpstr>
      <vt:lpstr>Wingdings</vt:lpstr>
      <vt:lpstr>Office Theme</vt:lpstr>
      <vt:lpstr>PowerPoint Presentation</vt:lpstr>
      <vt:lpstr>PROBLEM STATEMENT</vt:lpstr>
      <vt:lpstr>SOLUTION</vt:lpstr>
      <vt:lpstr>Existing System &amp; Disadvantages</vt:lpstr>
      <vt:lpstr>Proposed System &amp; Advantages</vt:lpstr>
      <vt:lpstr>Technology Stack</vt:lpstr>
      <vt:lpstr>System Workflow</vt:lpstr>
      <vt:lpstr>Module Description</vt:lpstr>
      <vt:lpstr>Conclusion &amp; Future Enhancements</vt:lpstr>
      <vt:lpstr>                       Screenshots  A2.1 – Docker Installation Verification </vt:lpstr>
      <vt:lpstr>Figure A2.2 – Creating Isolated Docker Networks</vt:lpstr>
      <vt:lpstr>Figure A2.3 – Building Docker Images for Containers </vt:lpstr>
      <vt:lpstr>Figure A2.4 – Launching Containers in Isolated Networks</vt:lpstr>
      <vt:lpstr>Figure A2.5 – Testing Network Isolation</vt:lpstr>
      <vt:lpstr>Figure A2.6 – Enabling Controlled Communication 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PARINITHA DHARSHINI S</dc:creator>
  <cp:lastModifiedBy>Balaji</cp:lastModifiedBy>
  <cp:revision>10</cp:revision>
  <dcterms:created xsi:type="dcterms:W3CDTF">2025-05-21T14:57:34Z</dcterms:created>
  <dcterms:modified xsi:type="dcterms:W3CDTF">2025-05-23T04:19:03Z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2025-05-21T00:00:00Z</vt:filetime>
  </property>
  <property fmtid="{D5CDD505-2E9C-101B-9397-08002B2CF9AE}" pid="5" name="Producer">
    <vt:lpwstr>www.ilovepdf.com</vt:lpwstr>
  </property>
</Properties>
</file>