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Liderazgo</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EC"/>
        </a:p>
      </c:txPr>
    </c:title>
    <c:autoTitleDeleted val="0"/>
    <c:plotArea>
      <c:layout/>
      <c:pieChart>
        <c:varyColors val="1"/>
        <c:ser>
          <c:idx val="0"/>
          <c:order val="0"/>
          <c:tx>
            <c:strRef>
              <c:f>Hoja1!$B$1</c:f>
              <c:strCache>
                <c:ptCount val="1"/>
                <c:pt idx="0">
                  <c:v>Ventas</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9741-4D4A-B6AE-243CB73C08E9}"/>
              </c:ext>
            </c:extLst>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Hoja1!$A$2:$A$5</c:f>
              <c:strCache>
                <c:ptCount val="2"/>
                <c:pt idx="0">
                  <c:v>Jovenes Lideres</c:v>
                </c:pt>
                <c:pt idx="1">
                  <c:v>Jovenes Lideres</c:v>
                </c:pt>
              </c:strCache>
            </c:strRef>
          </c:cat>
          <c:val>
            <c:numRef>
              <c:f>Hoja1!$B$2:$B$5</c:f>
              <c:numCache>
                <c:formatCode>General</c:formatCode>
                <c:ptCount val="4"/>
                <c:pt idx="0">
                  <c:v>90</c:v>
                </c:pt>
                <c:pt idx="1">
                  <c:v>10</c:v>
                </c:pt>
              </c:numCache>
            </c:numRef>
          </c:val>
          <c:extLst>
            <c:ext xmlns:c16="http://schemas.microsoft.com/office/drawing/2014/chart" uri="{C3380CC4-5D6E-409C-BE32-E72D297353CC}">
              <c16:uniqueId val="{00000000-9741-4D4A-B6AE-243CB73C08E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EC"/>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EC"/>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a:xfrm>
            <a:off x="2692397" y="5037663"/>
            <a:ext cx="5214635" cy="279400"/>
          </a:xfrm>
        </p:spPr>
        <p:txBody>
          <a:bodyPr/>
          <a:lstStyle/>
          <a:p>
            <a:endParaRPr lang="es-EC"/>
          </a:p>
        </p:txBody>
      </p:sp>
      <p:sp>
        <p:nvSpPr>
          <p:cNvPr id="6" name="Slide Number Placeholder 5"/>
          <p:cNvSpPr>
            <a:spLocks noGrp="1"/>
          </p:cNvSpPr>
          <p:nvPr>
            <p:ph type="sldNum" sz="quarter" idx="12"/>
          </p:nvPr>
        </p:nvSpPr>
        <p:spPr>
          <a:xfrm>
            <a:off x="8956900" y="5037663"/>
            <a:ext cx="551167" cy="279400"/>
          </a:xfrm>
        </p:spPr>
        <p:txBody>
          <a:bodyPr/>
          <a:lstStyle/>
          <a:p>
            <a:fld id="{3BE63669-4668-492D-B4E4-07451B87451B}" type="slidenum">
              <a:rPr lang="es-EC" smtClean="0"/>
              <a:t>‹Nº›</a:t>
            </a:fld>
            <a:endParaRPr lang="es-EC"/>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2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A40FCE-C929-49B0-A259-5B654DDC3C2B}"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BE63669-4668-492D-B4E4-07451B87451B}" type="slidenum">
              <a:rPr lang="es-EC" smtClean="0"/>
              <a:t>‹Nº›</a:t>
            </a:fld>
            <a:endParaRPr lang="es-EC"/>
          </a:p>
        </p:txBody>
      </p:sp>
    </p:spTree>
    <p:extLst>
      <p:ext uri="{BB962C8B-B14F-4D97-AF65-F5344CB8AC3E}">
        <p14:creationId xmlns:p14="http://schemas.microsoft.com/office/powerpoint/2010/main" val="347713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BE63669-4668-492D-B4E4-07451B87451B}" type="slidenum">
              <a:rPr lang="es-EC" smtClean="0"/>
              <a:t>‹Nº›</a:t>
            </a:fld>
            <a:endParaRPr lang="es-EC"/>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8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BE63669-4668-492D-B4E4-07451B87451B}" type="slidenum">
              <a:rPr lang="es-EC" smtClean="0"/>
              <a:t>‹Nº›</a:t>
            </a:fld>
            <a:endParaRPr lang="es-EC"/>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343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BE63669-4668-492D-B4E4-07451B87451B}" type="slidenum">
              <a:rPr lang="es-EC" smtClean="0"/>
              <a:t>‹Nº›</a:t>
            </a:fld>
            <a:endParaRPr lang="es-EC"/>
          </a:p>
        </p:txBody>
      </p:sp>
    </p:spTree>
    <p:extLst>
      <p:ext uri="{BB962C8B-B14F-4D97-AF65-F5344CB8AC3E}">
        <p14:creationId xmlns:p14="http://schemas.microsoft.com/office/powerpoint/2010/main" val="2537639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BE63669-4668-492D-B4E4-07451B87451B}" type="slidenum">
              <a:rPr lang="es-EC" smtClean="0"/>
              <a:t>‹Nº›</a:t>
            </a:fld>
            <a:endParaRPr lang="es-EC"/>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68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BE63669-4668-492D-B4E4-07451B87451B}" type="slidenum">
              <a:rPr lang="es-EC" smtClean="0"/>
              <a:t>‹Nº›</a:t>
            </a:fld>
            <a:endParaRPr lang="es-EC"/>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694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BE63669-4668-492D-B4E4-07451B87451B}" type="slidenum">
              <a:rPr lang="es-EC" smtClean="0"/>
              <a:t>‹Nº›</a:t>
            </a:fld>
            <a:endParaRPr lang="es-EC"/>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984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BE63669-4668-492D-B4E4-07451B87451B}" type="slidenum">
              <a:rPr lang="es-EC" smtClean="0"/>
              <a:t>‹Nº›</a:t>
            </a:fld>
            <a:endParaRPr lang="es-EC"/>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30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BE63669-4668-492D-B4E4-07451B87451B}" type="slidenum">
              <a:rPr lang="es-EC" smtClean="0"/>
              <a:t>‹Nº›</a:t>
            </a:fld>
            <a:endParaRPr lang="es-EC"/>
          </a:p>
        </p:txBody>
      </p:sp>
    </p:spTree>
    <p:extLst>
      <p:ext uri="{BB962C8B-B14F-4D97-AF65-F5344CB8AC3E}">
        <p14:creationId xmlns:p14="http://schemas.microsoft.com/office/powerpoint/2010/main" val="377750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A40FCE-C929-49B0-A259-5B654DDC3C2B}"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BE63669-4668-492D-B4E4-07451B87451B}" type="slidenum">
              <a:rPr lang="es-EC" smtClean="0"/>
              <a:t>‹Nº›</a:t>
            </a:fld>
            <a:endParaRPr lang="es-EC"/>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83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3A40FCE-C929-49B0-A259-5B654DDC3C2B}"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BE63669-4668-492D-B4E4-07451B87451B}" type="slidenum">
              <a:rPr lang="es-EC" smtClean="0"/>
              <a:t>‹Nº›</a:t>
            </a:fld>
            <a:endParaRPr lang="es-EC"/>
          </a:p>
        </p:txBody>
      </p:sp>
    </p:spTree>
    <p:extLst>
      <p:ext uri="{BB962C8B-B14F-4D97-AF65-F5344CB8AC3E}">
        <p14:creationId xmlns:p14="http://schemas.microsoft.com/office/powerpoint/2010/main" val="391961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3A40FCE-C929-49B0-A259-5B654DDC3C2B}" type="datetimeFigureOut">
              <a:rPr lang="es-EC" smtClean="0"/>
              <a:t>27/10/2020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3BE63669-4668-492D-B4E4-07451B87451B}" type="slidenum">
              <a:rPr lang="es-EC" smtClean="0"/>
              <a:t>‹Nº›</a:t>
            </a:fld>
            <a:endParaRPr lang="es-EC"/>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94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3A40FCE-C929-49B0-A259-5B654DDC3C2B}" type="datetimeFigureOut">
              <a:rPr lang="es-EC" smtClean="0"/>
              <a:t>27/10/2020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3BE63669-4668-492D-B4E4-07451B87451B}" type="slidenum">
              <a:rPr lang="es-EC" smtClean="0"/>
              <a:t>‹Nº›</a:t>
            </a:fld>
            <a:endParaRPr lang="es-EC"/>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484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40FCE-C929-49B0-A259-5B654DDC3C2B}" type="datetimeFigureOut">
              <a:rPr lang="es-EC" smtClean="0"/>
              <a:t>27/10/2020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3BE63669-4668-492D-B4E4-07451B87451B}" type="slidenum">
              <a:rPr lang="es-EC" smtClean="0"/>
              <a:t>‹Nº›</a:t>
            </a:fld>
            <a:endParaRPr lang="es-EC"/>
          </a:p>
        </p:txBody>
      </p:sp>
    </p:spTree>
    <p:extLst>
      <p:ext uri="{BB962C8B-B14F-4D97-AF65-F5344CB8AC3E}">
        <p14:creationId xmlns:p14="http://schemas.microsoft.com/office/powerpoint/2010/main" val="242409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A40FCE-C929-49B0-A259-5B654DDC3C2B}"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BE63669-4668-492D-B4E4-07451B87451B}" type="slidenum">
              <a:rPr lang="es-EC" smtClean="0"/>
              <a:t>‹Nº›</a:t>
            </a:fld>
            <a:endParaRPr lang="es-EC"/>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914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A40FCE-C929-49B0-A259-5B654DDC3C2B}"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BE63669-4668-492D-B4E4-07451B87451B}" type="slidenum">
              <a:rPr lang="es-EC" smtClean="0"/>
              <a:t>‹Nº›</a:t>
            </a:fld>
            <a:endParaRPr lang="es-EC"/>
          </a:p>
        </p:txBody>
      </p:sp>
    </p:spTree>
    <p:extLst>
      <p:ext uri="{BB962C8B-B14F-4D97-AF65-F5344CB8AC3E}">
        <p14:creationId xmlns:p14="http://schemas.microsoft.com/office/powerpoint/2010/main" val="1813903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A40FCE-C929-49B0-A259-5B654DDC3C2B}" type="datetimeFigureOut">
              <a:rPr lang="es-EC" smtClean="0"/>
              <a:t>27/10/2020</a:t>
            </a:fld>
            <a:endParaRPr lang="es-EC"/>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C"/>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E63669-4668-492D-B4E4-07451B87451B}" type="slidenum">
              <a:rPr lang="es-EC" smtClean="0"/>
              <a:t>‹Nº›</a:t>
            </a:fld>
            <a:endParaRPr lang="es-EC"/>
          </a:p>
        </p:txBody>
      </p:sp>
    </p:spTree>
    <p:extLst>
      <p:ext uri="{BB962C8B-B14F-4D97-AF65-F5344CB8AC3E}">
        <p14:creationId xmlns:p14="http://schemas.microsoft.com/office/powerpoint/2010/main" val="2350588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AE799-68C1-429D-BC23-628F4DDC04F8}"/>
              </a:ext>
            </a:extLst>
          </p:cNvPr>
          <p:cNvSpPr>
            <a:spLocks noGrp="1"/>
          </p:cNvSpPr>
          <p:nvPr>
            <p:ph type="ctrTitle"/>
          </p:nvPr>
        </p:nvSpPr>
        <p:spPr>
          <a:xfrm>
            <a:off x="2911427" y="1913467"/>
            <a:ext cx="6815669" cy="1515533"/>
          </a:xfrm>
        </p:spPr>
        <p:txBody>
          <a:bodyPr/>
          <a:lstStyle/>
          <a:p>
            <a:r>
              <a:rPr lang="es-ES" dirty="0"/>
              <a:t>LIDERANDO</a:t>
            </a:r>
            <a:endParaRPr lang="es-EC" dirty="0"/>
          </a:p>
        </p:txBody>
      </p:sp>
      <p:sp>
        <p:nvSpPr>
          <p:cNvPr id="3" name="Subtítulo 2">
            <a:extLst>
              <a:ext uri="{FF2B5EF4-FFF2-40B4-BE49-F238E27FC236}">
                <a16:creationId xmlns:a16="http://schemas.microsoft.com/office/drawing/2014/main" id="{E5DA39B1-8B55-4671-A8D1-B4632EB94479}"/>
              </a:ext>
            </a:extLst>
          </p:cNvPr>
          <p:cNvSpPr>
            <a:spLocks noGrp="1"/>
          </p:cNvSpPr>
          <p:nvPr>
            <p:ph type="subTitle" idx="1"/>
          </p:nvPr>
        </p:nvSpPr>
        <p:spPr/>
        <p:txBody>
          <a:bodyPr>
            <a:normAutofit/>
          </a:bodyPr>
          <a:lstStyle/>
          <a:p>
            <a:r>
              <a:rPr lang="es-ES" dirty="0"/>
              <a:t>Integrante: Jonathan Balarezo</a:t>
            </a:r>
          </a:p>
          <a:p>
            <a:r>
              <a:rPr lang="es-ES" dirty="0" err="1"/>
              <a:t>Linkear</a:t>
            </a:r>
            <a:endParaRPr lang="es-ES" dirty="0"/>
          </a:p>
          <a:p>
            <a:endParaRPr lang="es-EC" dirty="0"/>
          </a:p>
        </p:txBody>
      </p:sp>
      <p:pic>
        <p:nvPicPr>
          <p:cNvPr id="6" name="Imagen 5">
            <a:extLst>
              <a:ext uri="{FF2B5EF4-FFF2-40B4-BE49-F238E27FC236}">
                <a16:creationId xmlns:a16="http://schemas.microsoft.com/office/drawing/2014/main" id="{490DF3C3-CBA1-4148-96F2-138B8C4B680E}"/>
              </a:ext>
            </a:extLst>
          </p:cNvPr>
          <p:cNvPicPr>
            <a:picLocks noChangeAspect="1"/>
          </p:cNvPicPr>
          <p:nvPr/>
        </p:nvPicPr>
        <p:blipFill rotWithShape="1">
          <a:blip r:embed="rId2">
            <a:extLst>
              <a:ext uri="{28A0092B-C50C-407E-A947-70E740481C1C}">
                <a14:useLocalDpi xmlns:a14="http://schemas.microsoft.com/office/drawing/2010/main" val="0"/>
              </a:ext>
            </a:extLst>
          </a:blip>
          <a:srcRect l="23565" t="23913" r="23844" b="23217"/>
          <a:stretch/>
        </p:blipFill>
        <p:spPr>
          <a:xfrm>
            <a:off x="2464904" y="1684870"/>
            <a:ext cx="1603316" cy="16117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4422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DB4DB-961B-4602-BE3C-CC054195664F}"/>
              </a:ext>
            </a:extLst>
          </p:cNvPr>
          <p:cNvSpPr>
            <a:spLocks noGrp="1"/>
          </p:cNvSpPr>
          <p:nvPr>
            <p:ph type="title"/>
          </p:nvPr>
        </p:nvSpPr>
        <p:spPr/>
        <p:txBody>
          <a:bodyPr/>
          <a:lstStyle/>
          <a:p>
            <a:r>
              <a:rPr lang="es-ES" dirty="0"/>
              <a:t>Que es Liderando</a:t>
            </a:r>
            <a:endParaRPr lang="es-EC" dirty="0"/>
          </a:p>
        </p:txBody>
      </p:sp>
      <p:sp>
        <p:nvSpPr>
          <p:cNvPr id="3" name="Marcador de contenido 2">
            <a:extLst>
              <a:ext uri="{FF2B5EF4-FFF2-40B4-BE49-F238E27FC236}">
                <a16:creationId xmlns:a16="http://schemas.microsoft.com/office/drawing/2014/main" id="{C4467244-1FD6-42CB-A32F-A8D520A27E60}"/>
              </a:ext>
            </a:extLst>
          </p:cNvPr>
          <p:cNvSpPr>
            <a:spLocks noGrp="1"/>
          </p:cNvSpPr>
          <p:nvPr>
            <p:ph idx="1"/>
          </p:nvPr>
        </p:nvSpPr>
        <p:spPr/>
        <p:txBody>
          <a:bodyPr/>
          <a:lstStyle/>
          <a:p>
            <a:r>
              <a:rPr lang="es-ES" dirty="0"/>
              <a:t>Liderando es un sitio web que brinda a los jóvenes una capacitación efectiva en temas de liderazgo de una manera positiva para crear en ellos el líder del mañana. </a:t>
            </a:r>
            <a:endParaRPr lang="es-EC" dirty="0"/>
          </a:p>
        </p:txBody>
      </p:sp>
      <p:pic>
        <p:nvPicPr>
          <p:cNvPr id="5" name="Imagen 4">
            <a:extLst>
              <a:ext uri="{FF2B5EF4-FFF2-40B4-BE49-F238E27FC236}">
                <a16:creationId xmlns:a16="http://schemas.microsoft.com/office/drawing/2014/main" id="{FB8DA4AA-437E-4CBA-A644-E5FF22D7F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352" y="3429000"/>
            <a:ext cx="4722744" cy="2273913"/>
          </a:xfrm>
          <a:prstGeom prst="rect">
            <a:avLst/>
          </a:prstGeom>
        </p:spPr>
      </p:pic>
    </p:spTree>
    <p:extLst>
      <p:ext uri="{BB962C8B-B14F-4D97-AF65-F5344CB8AC3E}">
        <p14:creationId xmlns:p14="http://schemas.microsoft.com/office/powerpoint/2010/main" val="5313893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5F02E-738C-4F5B-86F4-210B474C55DA}"/>
              </a:ext>
            </a:extLst>
          </p:cNvPr>
          <p:cNvSpPr>
            <a:spLocks noGrp="1"/>
          </p:cNvSpPr>
          <p:nvPr>
            <p:ph type="title"/>
          </p:nvPr>
        </p:nvSpPr>
        <p:spPr/>
        <p:txBody>
          <a:bodyPr/>
          <a:lstStyle/>
          <a:p>
            <a:r>
              <a:rPr lang="es-ES" dirty="0"/>
              <a:t>Problema</a:t>
            </a:r>
            <a:endParaRPr lang="es-EC" dirty="0"/>
          </a:p>
        </p:txBody>
      </p:sp>
      <p:sp>
        <p:nvSpPr>
          <p:cNvPr id="3" name="Marcador de contenido 2">
            <a:extLst>
              <a:ext uri="{FF2B5EF4-FFF2-40B4-BE49-F238E27FC236}">
                <a16:creationId xmlns:a16="http://schemas.microsoft.com/office/drawing/2014/main" id="{F86B2639-8F3D-41E1-A2E3-2BF610A0FBCB}"/>
              </a:ext>
            </a:extLst>
          </p:cNvPr>
          <p:cNvSpPr>
            <a:spLocks noGrp="1"/>
          </p:cNvSpPr>
          <p:nvPr>
            <p:ph idx="1"/>
          </p:nvPr>
        </p:nvSpPr>
        <p:spPr/>
        <p:txBody>
          <a:bodyPr/>
          <a:lstStyle/>
          <a:p>
            <a:r>
              <a:rPr lang="es-ES" dirty="0"/>
              <a:t>Tras varios años de malas administraciones y gobiernos corruptos nuestro país ha decaído de una manera impresionante, los jóvenes lastimosamente no estamos informados e ignoramos lo que sucede en nuestro país, no tenemos ni pensamientos críticos como para generar cosas positivas.   </a:t>
            </a:r>
            <a:endParaRPr lang="es-EC" dirty="0"/>
          </a:p>
        </p:txBody>
      </p:sp>
      <p:pic>
        <p:nvPicPr>
          <p:cNvPr id="9" name="Imagen 8">
            <a:extLst>
              <a:ext uri="{FF2B5EF4-FFF2-40B4-BE49-F238E27FC236}">
                <a16:creationId xmlns:a16="http://schemas.microsoft.com/office/drawing/2014/main" id="{77D2159F-7EF9-4C78-BDD5-9CEA92733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279" y="4128421"/>
            <a:ext cx="2902108" cy="1930401"/>
          </a:xfrm>
          <a:prstGeom prst="rect">
            <a:avLst/>
          </a:prstGeom>
        </p:spPr>
      </p:pic>
      <p:pic>
        <p:nvPicPr>
          <p:cNvPr id="12" name="Imagen 11">
            <a:extLst>
              <a:ext uri="{FF2B5EF4-FFF2-40B4-BE49-F238E27FC236}">
                <a16:creationId xmlns:a16="http://schemas.microsoft.com/office/drawing/2014/main" id="{567BD590-8A3A-4B07-BE1F-0481AAFC9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9261" y="3804847"/>
            <a:ext cx="2206487" cy="2206487"/>
          </a:xfrm>
          <a:prstGeom prst="rect">
            <a:avLst/>
          </a:prstGeom>
        </p:spPr>
      </p:pic>
    </p:spTree>
    <p:extLst>
      <p:ext uri="{BB962C8B-B14F-4D97-AF65-F5344CB8AC3E}">
        <p14:creationId xmlns:p14="http://schemas.microsoft.com/office/powerpoint/2010/main" val="6951284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3BEB6D3-4B9A-40A6-83A7-4123DA1A61D5}"/>
              </a:ext>
            </a:extLst>
          </p:cNvPr>
          <p:cNvSpPr>
            <a:spLocks noGrp="1"/>
          </p:cNvSpPr>
          <p:nvPr>
            <p:ph idx="1"/>
          </p:nvPr>
        </p:nvSpPr>
        <p:spPr>
          <a:xfrm>
            <a:off x="1295402" y="824948"/>
            <a:ext cx="9601196" cy="5208104"/>
          </a:xfrm>
        </p:spPr>
        <p:txBody>
          <a:bodyPr/>
          <a:lstStyle/>
          <a:p>
            <a:r>
              <a:rPr lang="es-ES" dirty="0"/>
              <a:t>En nuestro país el 90% de los jóvenes no desarrollan un pensamiento crítico y desconocen que es lo que sucede en el país ya que se encuentran en el dependencia familiar, y el 10% son jóvenes que han tomado la decisión de impulsarse para mejorar su conocimiento y lograr cumplir objetivos de manera crítica liderando a varios grupos y así crear un frente común para expresar ideas y conocimientos de forma asertiva. </a:t>
            </a:r>
            <a:endParaRPr lang="es-EC" dirty="0"/>
          </a:p>
        </p:txBody>
      </p:sp>
      <p:graphicFrame>
        <p:nvGraphicFramePr>
          <p:cNvPr id="6" name="Gráfico 5">
            <a:extLst>
              <a:ext uri="{FF2B5EF4-FFF2-40B4-BE49-F238E27FC236}">
                <a16:creationId xmlns:a16="http://schemas.microsoft.com/office/drawing/2014/main" id="{5AB4E6B7-EEBB-4F78-8922-2A151E24FCAA}"/>
              </a:ext>
            </a:extLst>
          </p:cNvPr>
          <p:cNvGraphicFramePr/>
          <p:nvPr>
            <p:extLst>
              <p:ext uri="{D42A27DB-BD31-4B8C-83A1-F6EECF244321}">
                <p14:modId xmlns:p14="http://schemas.microsoft.com/office/powerpoint/2010/main" val="2117674361"/>
              </p:ext>
            </p:extLst>
          </p:nvPr>
        </p:nvGraphicFramePr>
        <p:xfrm>
          <a:off x="2960468" y="3045882"/>
          <a:ext cx="5902178" cy="29871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76578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7E1F6-0323-41B3-96FF-A1459381A082}"/>
              </a:ext>
            </a:extLst>
          </p:cNvPr>
          <p:cNvSpPr>
            <a:spLocks noGrp="1"/>
          </p:cNvSpPr>
          <p:nvPr>
            <p:ph type="title"/>
          </p:nvPr>
        </p:nvSpPr>
        <p:spPr/>
        <p:txBody>
          <a:bodyPr/>
          <a:lstStyle/>
          <a:p>
            <a:r>
              <a:rPr lang="es-ES" dirty="0"/>
              <a:t>Solución</a:t>
            </a:r>
            <a:endParaRPr lang="es-EC" dirty="0"/>
          </a:p>
        </p:txBody>
      </p:sp>
      <p:sp>
        <p:nvSpPr>
          <p:cNvPr id="3" name="Marcador de contenido 2">
            <a:extLst>
              <a:ext uri="{FF2B5EF4-FFF2-40B4-BE49-F238E27FC236}">
                <a16:creationId xmlns:a16="http://schemas.microsoft.com/office/drawing/2014/main" id="{4480336E-202F-4855-A616-2946ACACEC1A}"/>
              </a:ext>
            </a:extLst>
          </p:cNvPr>
          <p:cNvSpPr>
            <a:spLocks noGrp="1"/>
          </p:cNvSpPr>
          <p:nvPr>
            <p:ph idx="1"/>
          </p:nvPr>
        </p:nvSpPr>
        <p:spPr/>
        <p:txBody>
          <a:bodyPr/>
          <a:lstStyle/>
          <a:p>
            <a:r>
              <a:rPr lang="es-ES" dirty="0"/>
              <a:t>La mejor solución para que nuestro país salga de la crisis es que nuestras nuevas generaciones creen conciencia del estado crítico que ha entrado nuestro país, mejorando su pensamiento crítico y tomando las decisiones de manera correcta y asertiva.</a:t>
            </a:r>
            <a:endParaRPr lang="es-EC" dirty="0"/>
          </a:p>
        </p:txBody>
      </p:sp>
      <p:pic>
        <p:nvPicPr>
          <p:cNvPr id="5" name="Imagen 4">
            <a:extLst>
              <a:ext uri="{FF2B5EF4-FFF2-40B4-BE49-F238E27FC236}">
                <a16:creationId xmlns:a16="http://schemas.microsoft.com/office/drawing/2014/main" id="{34FFC8C4-28B9-4362-9E8B-29D825E8C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867" y="3790122"/>
            <a:ext cx="3034749" cy="2356679"/>
          </a:xfrm>
          <a:prstGeom prst="rect">
            <a:avLst/>
          </a:prstGeom>
        </p:spPr>
      </p:pic>
      <p:pic>
        <p:nvPicPr>
          <p:cNvPr id="7" name="Imagen 6">
            <a:extLst>
              <a:ext uri="{FF2B5EF4-FFF2-40B4-BE49-F238E27FC236}">
                <a16:creationId xmlns:a16="http://schemas.microsoft.com/office/drawing/2014/main" id="{E523D8A0-0235-4AA2-BF3F-E841A1178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092" y="4147930"/>
            <a:ext cx="3986971" cy="1910580"/>
          </a:xfrm>
          <a:prstGeom prst="rect">
            <a:avLst/>
          </a:prstGeom>
        </p:spPr>
      </p:pic>
    </p:spTree>
    <p:extLst>
      <p:ext uri="{BB962C8B-B14F-4D97-AF65-F5344CB8AC3E}">
        <p14:creationId xmlns:p14="http://schemas.microsoft.com/office/powerpoint/2010/main" val="291556296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579AB-D800-42B1-A9BA-8D6300B08A55}"/>
              </a:ext>
            </a:extLst>
          </p:cNvPr>
          <p:cNvSpPr>
            <a:spLocks noGrp="1"/>
          </p:cNvSpPr>
          <p:nvPr>
            <p:ph type="title"/>
          </p:nvPr>
        </p:nvSpPr>
        <p:spPr/>
        <p:txBody>
          <a:bodyPr/>
          <a:lstStyle/>
          <a:p>
            <a:r>
              <a:rPr lang="es-ES" dirty="0"/>
              <a:t>Participación de Liderando</a:t>
            </a:r>
            <a:endParaRPr lang="es-EC" dirty="0"/>
          </a:p>
        </p:txBody>
      </p:sp>
      <p:sp>
        <p:nvSpPr>
          <p:cNvPr id="3" name="Marcador de contenido 2">
            <a:extLst>
              <a:ext uri="{FF2B5EF4-FFF2-40B4-BE49-F238E27FC236}">
                <a16:creationId xmlns:a16="http://schemas.microsoft.com/office/drawing/2014/main" id="{BE70EC66-79C7-425A-9A7C-5C1D1BFF1C9B}"/>
              </a:ext>
            </a:extLst>
          </p:cNvPr>
          <p:cNvSpPr>
            <a:spLocks noGrp="1"/>
          </p:cNvSpPr>
          <p:nvPr>
            <p:ph idx="1"/>
          </p:nvPr>
        </p:nvSpPr>
        <p:spPr/>
        <p:txBody>
          <a:bodyPr/>
          <a:lstStyle/>
          <a:p>
            <a:r>
              <a:rPr lang="es-ES" dirty="0"/>
              <a:t>En Liderando creemos que los jóvenes pueden sacar adelante nuestro país es por eso que nosotros queremos que ellos sean líderes en futuro del país, teniendo en cuenta su pensamiento crítico, su empatía para luchar en contra de una corrupción que ha debilitado económicamente y de forma moral a nuestro país.</a:t>
            </a:r>
            <a:endParaRPr lang="es-EC" dirty="0"/>
          </a:p>
        </p:txBody>
      </p:sp>
      <p:pic>
        <p:nvPicPr>
          <p:cNvPr id="5" name="Imagen 4">
            <a:extLst>
              <a:ext uri="{FF2B5EF4-FFF2-40B4-BE49-F238E27FC236}">
                <a16:creationId xmlns:a16="http://schemas.microsoft.com/office/drawing/2014/main" id="{555F8E5E-182F-40EE-94DE-B4E717728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420" y="4309165"/>
            <a:ext cx="3356632" cy="1837636"/>
          </a:xfrm>
          <a:prstGeom prst="rect">
            <a:avLst/>
          </a:prstGeom>
        </p:spPr>
      </p:pic>
    </p:spTree>
    <p:extLst>
      <p:ext uri="{BB962C8B-B14F-4D97-AF65-F5344CB8AC3E}">
        <p14:creationId xmlns:p14="http://schemas.microsoft.com/office/powerpoint/2010/main" val="11474631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1D7CA33-1AED-4D48-AFF4-9917FDDFAC9D}"/>
              </a:ext>
            </a:extLst>
          </p:cNvPr>
          <p:cNvSpPr>
            <a:spLocks noGrp="1"/>
          </p:cNvSpPr>
          <p:nvPr>
            <p:ph idx="1"/>
          </p:nvPr>
        </p:nvSpPr>
        <p:spPr>
          <a:xfrm>
            <a:off x="1295401" y="834887"/>
            <a:ext cx="9601196" cy="5040981"/>
          </a:xfrm>
        </p:spPr>
        <p:txBody>
          <a:bodyPr/>
          <a:lstStyle/>
          <a:p>
            <a:r>
              <a:rPr lang="es-ES" dirty="0"/>
              <a:t>Lastimosamente los jóvenes no nos damos cuenta de lo que sucede ya que no gastamos como lo hacen nuestros padres ya que dependemos de ellos pero en algún momento vamos a ver todo de manera clara.</a:t>
            </a:r>
          </a:p>
          <a:p>
            <a:r>
              <a:rPr lang="es-ES" dirty="0"/>
              <a:t>Creemos que podemos moldear el pensamiento de los jóvenes ya que los adultos tiene su pensamiento formado.</a:t>
            </a:r>
          </a:p>
          <a:p>
            <a:r>
              <a:rPr lang="es-ES" dirty="0"/>
              <a:t>Por que no cambiar a nuestro país desde nosotros mismo expresándonos correctamente y liderando de manera eficiente un equipo de trabajo. </a:t>
            </a:r>
          </a:p>
        </p:txBody>
      </p:sp>
      <p:pic>
        <p:nvPicPr>
          <p:cNvPr id="5" name="Imagen 4">
            <a:extLst>
              <a:ext uri="{FF2B5EF4-FFF2-40B4-BE49-F238E27FC236}">
                <a16:creationId xmlns:a16="http://schemas.microsoft.com/office/drawing/2014/main" id="{851B7A92-DF33-476F-B88F-6F683A7E8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565" y="3773889"/>
            <a:ext cx="2965174" cy="2101979"/>
          </a:xfrm>
          <a:prstGeom prst="rect">
            <a:avLst/>
          </a:prstGeom>
        </p:spPr>
      </p:pic>
      <p:pic>
        <p:nvPicPr>
          <p:cNvPr id="7" name="Imagen 6">
            <a:extLst>
              <a:ext uri="{FF2B5EF4-FFF2-40B4-BE49-F238E27FC236}">
                <a16:creationId xmlns:a16="http://schemas.microsoft.com/office/drawing/2014/main" id="{43DBFA75-D3EC-488C-8007-7B32011C9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375" y="3773890"/>
            <a:ext cx="4379182" cy="2361868"/>
          </a:xfrm>
          <a:prstGeom prst="rect">
            <a:avLst/>
          </a:prstGeom>
        </p:spPr>
      </p:pic>
    </p:spTree>
    <p:extLst>
      <p:ext uri="{BB962C8B-B14F-4D97-AF65-F5344CB8AC3E}">
        <p14:creationId xmlns:p14="http://schemas.microsoft.com/office/powerpoint/2010/main" val="420651586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E430C9-27E1-4922-BCF4-C769CE417D9E}"/>
              </a:ext>
            </a:extLst>
          </p:cNvPr>
          <p:cNvSpPr>
            <a:spLocks noGrp="1"/>
          </p:cNvSpPr>
          <p:nvPr>
            <p:ph idx="1"/>
          </p:nvPr>
        </p:nvSpPr>
        <p:spPr>
          <a:xfrm>
            <a:off x="1295401" y="834887"/>
            <a:ext cx="9601196" cy="5040981"/>
          </a:xfrm>
        </p:spPr>
        <p:txBody>
          <a:bodyPr/>
          <a:lstStyle/>
          <a:p>
            <a:pPr marL="0" indent="0" algn="ctr">
              <a:buNone/>
            </a:pPr>
            <a:endParaRPr lang="es-ES" dirty="0"/>
          </a:p>
          <a:p>
            <a:pPr marL="0" indent="0" algn="ctr">
              <a:buNone/>
            </a:pPr>
            <a:r>
              <a:rPr lang="es-ES" dirty="0"/>
              <a:t>“Luchemos juntos por el bienestar de nuestro país y por que no uniéndote a nuestro equipo de trabajo.”</a:t>
            </a:r>
            <a:endParaRPr lang="es-EC" dirty="0"/>
          </a:p>
        </p:txBody>
      </p:sp>
      <p:pic>
        <p:nvPicPr>
          <p:cNvPr id="5" name="Imagen 4">
            <a:extLst>
              <a:ext uri="{FF2B5EF4-FFF2-40B4-BE49-F238E27FC236}">
                <a16:creationId xmlns:a16="http://schemas.microsoft.com/office/drawing/2014/main" id="{7EBC5D34-108B-4F48-8775-14E8382EE6A8}"/>
              </a:ext>
            </a:extLst>
          </p:cNvPr>
          <p:cNvPicPr>
            <a:picLocks noChangeAspect="1"/>
          </p:cNvPicPr>
          <p:nvPr/>
        </p:nvPicPr>
        <p:blipFill rotWithShape="1">
          <a:blip r:embed="rId2">
            <a:extLst>
              <a:ext uri="{28A0092B-C50C-407E-A947-70E740481C1C}">
                <a14:useLocalDpi xmlns:a14="http://schemas.microsoft.com/office/drawing/2010/main" val="0"/>
              </a:ext>
            </a:extLst>
          </a:blip>
          <a:srcRect l="23565" t="23913" r="23844" b="23217"/>
          <a:stretch/>
        </p:blipFill>
        <p:spPr>
          <a:xfrm>
            <a:off x="2014331" y="3324119"/>
            <a:ext cx="1603316" cy="16117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Imagen 6">
            <a:extLst>
              <a:ext uri="{FF2B5EF4-FFF2-40B4-BE49-F238E27FC236}">
                <a16:creationId xmlns:a16="http://schemas.microsoft.com/office/drawing/2014/main" id="{ADB2D5D0-CB08-4743-A083-2503576C4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9287" y="2650435"/>
            <a:ext cx="4441529" cy="2959169"/>
          </a:xfrm>
          <a:prstGeom prst="rect">
            <a:avLst/>
          </a:prstGeom>
        </p:spPr>
      </p:pic>
      <p:sp>
        <p:nvSpPr>
          <p:cNvPr id="8" name="Flecha: curvada hacia abajo 7">
            <a:extLst>
              <a:ext uri="{FF2B5EF4-FFF2-40B4-BE49-F238E27FC236}">
                <a16:creationId xmlns:a16="http://schemas.microsoft.com/office/drawing/2014/main" id="{B716EE31-E945-4627-B1FF-B10CCDCE8B37}"/>
              </a:ext>
            </a:extLst>
          </p:cNvPr>
          <p:cNvSpPr/>
          <p:nvPr/>
        </p:nvSpPr>
        <p:spPr>
          <a:xfrm>
            <a:off x="3790122" y="3233530"/>
            <a:ext cx="2411895" cy="99391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tx1"/>
              </a:solidFill>
            </a:endParaRPr>
          </a:p>
        </p:txBody>
      </p:sp>
    </p:spTree>
    <p:extLst>
      <p:ext uri="{BB962C8B-B14F-4D97-AF65-F5344CB8AC3E}">
        <p14:creationId xmlns:p14="http://schemas.microsoft.com/office/powerpoint/2010/main" val="34259977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257FF-09C2-4628-B3A3-F5ADFB0F62FB}"/>
              </a:ext>
            </a:extLst>
          </p:cNvPr>
          <p:cNvSpPr>
            <a:spLocks noGrp="1"/>
          </p:cNvSpPr>
          <p:nvPr>
            <p:ph type="title"/>
          </p:nvPr>
        </p:nvSpPr>
        <p:spPr/>
        <p:txBody>
          <a:bodyPr>
            <a:normAutofit fontScale="90000"/>
          </a:bodyPr>
          <a:lstStyle/>
          <a:p>
            <a:r>
              <a:rPr lang="es-ES" b="1" dirty="0"/>
              <a:t>“Cuando ya no somos capaces de cambiar una situación, nos encontramos ante el desafío de cambiarnos a nosotros mismos.”</a:t>
            </a:r>
            <a:endParaRPr lang="es-EC" dirty="0"/>
          </a:p>
        </p:txBody>
      </p:sp>
      <p:pic>
        <p:nvPicPr>
          <p:cNvPr id="5" name="Imagen 4">
            <a:extLst>
              <a:ext uri="{FF2B5EF4-FFF2-40B4-BE49-F238E27FC236}">
                <a16:creationId xmlns:a16="http://schemas.microsoft.com/office/drawing/2014/main" id="{891E06F9-F45A-40C8-A983-D01E9A70CDA7}"/>
              </a:ext>
            </a:extLst>
          </p:cNvPr>
          <p:cNvPicPr>
            <a:picLocks noChangeAspect="1"/>
          </p:cNvPicPr>
          <p:nvPr/>
        </p:nvPicPr>
        <p:blipFill rotWithShape="1">
          <a:blip r:embed="rId2">
            <a:extLst>
              <a:ext uri="{28A0092B-C50C-407E-A947-70E740481C1C}">
                <a14:useLocalDpi xmlns:a14="http://schemas.microsoft.com/office/drawing/2010/main" val="0"/>
              </a:ext>
            </a:extLst>
          </a:blip>
          <a:srcRect l="23565" t="23913" r="23844" b="23217"/>
          <a:stretch/>
        </p:blipFill>
        <p:spPr>
          <a:xfrm>
            <a:off x="2239618" y="3244334"/>
            <a:ext cx="1603316" cy="16117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CuadroTexto 5">
            <a:extLst>
              <a:ext uri="{FF2B5EF4-FFF2-40B4-BE49-F238E27FC236}">
                <a16:creationId xmlns:a16="http://schemas.microsoft.com/office/drawing/2014/main" id="{818682DD-5ADD-4AA4-8345-7DDDD0A64893}"/>
              </a:ext>
            </a:extLst>
          </p:cNvPr>
          <p:cNvSpPr txBox="1"/>
          <p:nvPr/>
        </p:nvSpPr>
        <p:spPr>
          <a:xfrm>
            <a:off x="4002157" y="3696290"/>
            <a:ext cx="7341704" cy="707886"/>
          </a:xfrm>
          <a:prstGeom prst="rect">
            <a:avLst/>
          </a:prstGeom>
          <a:noFill/>
        </p:spPr>
        <p:txBody>
          <a:bodyPr wrap="square" rtlCol="0">
            <a:spAutoFit/>
          </a:bodyPr>
          <a:lstStyle/>
          <a:p>
            <a:r>
              <a:rPr lang="es-ES" sz="4000" b="1" u="sng" dirty="0">
                <a:latin typeface="Algerian" panose="04020705040A02060702" pitchFamily="82" charset="0"/>
              </a:rPr>
              <a:t>Gracias por su Atención..!!</a:t>
            </a:r>
            <a:endParaRPr lang="es-EC" sz="4000" b="1" u="sng" dirty="0">
              <a:latin typeface="Algerian" panose="04020705040A02060702" pitchFamily="82" charset="0"/>
            </a:endParaRPr>
          </a:p>
        </p:txBody>
      </p:sp>
    </p:spTree>
    <p:extLst>
      <p:ext uri="{BB962C8B-B14F-4D97-AF65-F5344CB8AC3E}">
        <p14:creationId xmlns:p14="http://schemas.microsoft.com/office/powerpoint/2010/main" val="6911516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TotalTime>
  <Words>384</Words>
  <Application>Microsoft Office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Algerian</vt:lpstr>
      <vt:lpstr>Arial</vt:lpstr>
      <vt:lpstr>Garamond</vt:lpstr>
      <vt:lpstr>Orgánico</vt:lpstr>
      <vt:lpstr>LIDERANDO</vt:lpstr>
      <vt:lpstr>Que es Liderando</vt:lpstr>
      <vt:lpstr>Problema</vt:lpstr>
      <vt:lpstr>Presentación de PowerPoint</vt:lpstr>
      <vt:lpstr>Solución</vt:lpstr>
      <vt:lpstr>Participación de Liderando</vt:lpstr>
      <vt:lpstr>Presentación de PowerPoint</vt:lpstr>
      <vt:lpstr>Presentación de PowerPoint</vt:lpstr>
      <vt:lpstr>“Cuando ya no somos capaces de cambiar una situación, nos encontramos ante el desafío de cambiarnos a nosotros mismos.”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LIDERANDO</dc:title>
  <dc:creator>Jonathan</dc:creator>
  <cp:lastModifiedBy>Jonathan</cp:lastModifiedBy>
  <cp:revision>8</cp:revision>
  <dcterms:created xsi:type="dcterms:W3CDTF">2020-10-27T05:57:21Z</dcterms:created>
  <dcterms:modified xsi:type="dcterms:W3CDTF">2020-10-27T17:21:26Z</dcterms:modified>
</cp:coreProperties>
</file>