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466799"/>
          <c:y val="0.14048518"/>
          <c:w val="0.7820671"/>
          <c:h val="0.5389749"/>
        </c:manualLayout>
      </c:layout>
      <c:barChart>
        <c:barDir val="col"/>
        <c:grouping val="clustered"/>
        <c:varyColors val="0"/>
        <c:ser>
          <c:idx val="0"/>
          <c:order val="0"/>
          <c:tx>
            <c:v>Female</c:v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1"/>
              <c:pt idx="0">
                <c:v>Accounting</c:v>
              </c:pt>
              <c:pt idx="1">
                <c:v>Business Development</c:v>
              </c:pt>
              <c:pt idx="2">
                <c:v>Human Resources</c:v>
              </c:pt>
              <c:pt idx="3">
                <c:v>Legal</c:v>
              </c:pt>
              <c:pt idx="4">
                <c:v>NULL</c:v>
              </c:pt>
              <c:pt idx="5">
                <c:v>Product Management</c:v>
              </c:pt>
              <c:pt idx="6">
                <c:v>Research and Development</c:v>
              </c:pt>
              <c:pt idx="7">
                <c:v>Sales</c:v>
              </c:pt>
              <c:pt idx="8">
                <c:v>Services</c:v>
              </c:pt>
              <c:pt idx="9">
                <c:v>Support</c:v>
              </c:pt>
              <c:pt idx="10">
                <c:v>Training</c:v>
              </c:pt>
            </c:strLit>
          </c:cat>
          <c:val>
            <c:numRef>
              <c:f/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D0D0D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Male</c:v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Accounting</c:v>
              </c:pt>
              <c:pt idx="1">
                <c:v>Business Development</c:v>
              </c:pt>
              <c:pt idx="2">
                <c:v>Engineering</c:v>
              </c:pt>
              <c:pt idx="3">
                <c:v>Human Resources</c:v>
              </c:pt>
              <c:pt idx="4">
                <c:v>Legal</c:v>
              </c:pt>
              <c:pt idx="5">
                <c:v>Marketing</c:v>
              </c:pt>
              <c:pt idx="6">
                <c:v>Product Management</c:v>
              </c:pt>
              <c:pt idx="7">
                <c:v>Services</c:v>
              </c:pt>
              <c:pt idx="8">
                <c:v>Support</c:v>
              </c:pt>
              <c:pt idx="9">
                <c:v>Training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D0D0D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00354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8296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96975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472708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89302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27746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9002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3178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5349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399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348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19179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1757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53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766011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85810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71591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22943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28490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683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89435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85865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64061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9410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1971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82240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4565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78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8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8" y="21600"/>
                </a:lnTo>
                <a:lnTo>
                  <a:pt x="21600" y="10798"/>
                </a:lnTo>
                <a:lnTo>
                  <a:pt x="16938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624959" y="2854114"/>
            <a:ext cx="8610600" cy="22631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 BALAJI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2213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111034002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B.COM(GENRAL)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GOVERNMENT ARTS COLLEAGE NANDANAM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 ID 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asunm13112022batch/2234002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09582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6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9" name="矩形"/>
          <p:cNvSpPr>
            <a:spLocks/>
          </p:cNvSpPr>
          <p:nvPr/>
        </p:nvSpPr>
        <p:spPr>
          <a:xfrm rot="0">
            <a:off x="838200" y="1292543"/>
            <a:ext cx="8000999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Collection of data from kaggle.com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Selection of data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Selection of analysis (salary, department and employee type)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Uses of various techniques in the excel (pivot table , slicers , pie chart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etc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Clearing unwanted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Using graph charts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Finding result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36257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78" name="图表"/>
          <p:cNvGraphicFramePr/>
          <p:nvPr/>
        </p:nvGraphicFramePr>
        <p:xfrm>
          <a:off x="1447800" y="1295399"/>
          <a:ext cx="6615598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79" name="矩形"/>
          <p:cNvSpPr>
            <a:spLocks/>
          </p:cNvSpPr>
          <p:nvPr/>
        </p:nvSpPr>
        <p:spPr>
          <a:xfrm rot="0">
            <a:off x="2133600" y="5353051"/>
            <a:ext cx="5278016" cy="7078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 of salaries of the female employees in all department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1072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3" name="图表"/>
          <p:cNvGraphicFramePr/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184" name="矩形"/>
          <p:cNvSpPr>
            <a:spLocks/>
          </p:cNvSpPr>
          <p:nvPr/>
        </p:nvSpPr>
        <p:spPr>
          <a:xfrm rot="0">
            <a:off x="1676400" y="5561966"/>
            <a:ext cx="6629400" cy="769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 of salaries of the male employees  in all departments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66487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8" name="矩形"/>
          <p:cNvSpPr>
            <a:spLocks/>
          </p:cNvSpPr>
          <p:nvPr/>
        </p:nvSpPr>
        <p:spPr>
          <a:xfrm rot="0">
            <a:off x="533400" y="1905000"/>
            <a:ext cx="9144000" cy="27853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  <a:endParaRPr lang="zh-CN" altLang="en-US" sz="25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8765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49240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6"/>
                </a:lnTo>
                <a:lnTo>
                  <a:pt x="21599" y="21596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0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0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6" y="1739"/>
                </a:lnTo>
                <a:lnTo>
                  <a:pt x="3711" y="2648"/>
                </a:lnTo>
                <a:lnTo>
                  <a:pt x="2649" y="3713"/>
                </a:lnTo>
                <a:lnTo>
                  <a:pt x="1740" y="4916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1" y="18950"/>
                </a:lnTo>
                <a:lnTo>
                  <a:pt x="4916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2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9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9" y="7680"/>
                </a:lnTo>
                <a:lnTo>
                  <a:pt x="20592" y="6246"/>
                </a:lnTo>
                <a:lnTo>
                  <a:pt x="19858" y="4916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2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71677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457200" y="304800"/>
            <a:ext cx="7677150" cy="2959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2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he aim of this project is to address the problem that is difficult to evaluate employee performance and to know the sum of salaries of the employees in department wise</a:t>
            </a:r>
            <a:endParaRPr lang="zh-CN" altLang="en-US" sz="1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469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990600" y="2133600"/>
            <a:ext cx="7924800" cy="1539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23231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723900" y="914400"/>
            <a:ext cx="5014595" cy="34169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1.</a:t>
            </a: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Management of the company</a:t>
            </a:r>
            <a:br>
              <a:rPr lang="zh-CN" altLang="en-US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2.Statistical department</a:t>
            </a:r>
            <a:br>
              <a:rPr lang="zh-CN" altLang="en-US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3.Financial </a:t>
            </a: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departmenmts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7936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3276600" y="2209800"/>
            <a:ext cx="5410200" cy="24622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 have used various techniques in excel like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formulating : to finding null values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ivot table : to make the data in presentable and neat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maner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Alignment to centre the data so that it will look nice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29672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55332" y="348121"/>
            <a:ext cx="10730653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990600" y="1428125"/>
            <a:ext cx="6400800" cy="310854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this I have used the data which I have collected from kaggle.com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data which are all used in my project are as follows;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: alpha numeric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 :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alphabets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 : alphabets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Salary : numeric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:alphabets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Work location :alphabets                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01942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2496328" y="2409824"/>
            <a:ext cx="6723872" cy="1815881"/>
          </a:xfrm>
          <a:prstGeom prst="rect"/>
          <a:solidFill>
            <a:srgbClr val="B8CCE4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this project I have used picot chart and slicers in the separate excel sheet so it makes very easy to understand for the users who are going to use it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0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2024-03-29T04:07:22Z</dcterms:created>
  <dcterms:modified xsi:type="dcterms:W3CDTF">2024-09-30T02:13:34Z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c0dae2289f8e4ec4938fc8b2e7697867</vt:lpwstr>
  </property>
</Properties>
</file>