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1" r:id="rId7"/>
    <p:sldId id="259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246C4-8632-43F4-A0DB-E6F126B1A531}" v="27" dt="2022-01-31T04:13:23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05" autoAdjust="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 Krishna Reddy Guntaka" userId="48255a25bd97bc49" providerId="LiveId" clId="{B03246C4-8632-43F4-A0DB-E6F126B1A531}"/>
    <pc:docChg chg="custSel addSld delSld modSld delMainMaster">
      <pc:chgData name="Rama Krishna Reddy Guntaka" userId="48255a25bd97bc49" providerId="LiveId" clId="{B03246C4-8632-43F4-A0DB-E6F126B1A531}" dt="2022-01-31T04:15:51.583" v="1153" actId="20577"/>
      <pc:docMkLst>
        <pc:docMk/>
      </pc:docMkLst>
      <pc:sldChg chg="addSp delSp modSp mod">
        <pc:chgData name="Rama Krishna Reddy Guntaka" userId="48255a25bd97bc49" providerId="LiveId" clId="{B03246C4-8632-43F4-A0DB-E6F126B1A531}" dt="2022-01-31T03:57:23.490" v="710" actId="1076"/>
        <pc:sldMkLst>
          <pc:docMk/>
          <pc:sldMk cId="4267277494" sldId="259"/>
        </pc:sldMkLst>
        <pc:spChg chg="mod">
          <ac:chgData name="Rama Krishna Reddy Guntaka" userId="48255a25bd97bc49" providerId="LiveId" clId="{B03246C4-8632-43F4-A0DB-E6F126B1A531}" dt="2022-01-31T03:55:38.279" v="697" actId="27636"/>
          <ac:spMkLst>
            <pc:docMk/>
            <pc:sldMk cId="4267277494" sldId="259"/>
            <ac:spMk id="2" creationId="{21C7DE69-9246-4C6D-B903-F8ACF4C0E855}"/>
          </ac:spMkLst>
        </pc:spChg>
        <pc:spChg chg="add mod">
          <ac:chgData name="Rama Krishna Reddy Guntaka" userId="48255a25bd97bc49" providerId="LiveId" clId="{B03246C4-8632-43F4-A0DB-E6F126B1A531}" dt="2022-01-31T03:45:38.645" v="534" actId="20577"/>
          <ac:spMkLst>
            <pc:docMk/>
            <pc:sldMk cId="4267277494" sldId="259"/>
            <ac:spMk id="4" creationId="{2584C17C-E714-49BA-9AEF-2EAFF89FF094}"/>
          </ac:spMkLst>
        </pc:spChg>
        <pc:graphicFrameChg chg="del mod">
          <ac:chgData name="Rama Krishna Reddy Guntaka" userId="48255a25bd97bc49" providerId="LiveId" clId="{B03246C4-8632-43F4-A0DB-E6F126B1A531}" dt="2022-01-31T03:43:11.334" v="275" actId="478"/>
          <ac:graphicFrameMkLst>
            <pc:docMk/>
            <pc:sldMk cId="4267277494" sldId="259"/>
            <ac:graphicFrameMk id="7" creationId="{B2E1BEE4-C00C-453D-A483-736EC14BB2D3}"/>
          </ac:graphicFrameMkLst>
        </pc:graphicFrameChg>
        <pc:picChg chg="add mod">
          <ac:chgData name="Rama Krishna Reddy Guntaka" userId="48255a25bd97bc49" providerId="LiveId" clId="{B03246C4-8632-43F4-A0DB-E6F126B1A531}" dt="2022-01-31T03:57:23.490" v="710" actId="1076"/>
          <ac:picMkLst>
            <pc:docMk/>
            <pc:sldMk cId="4267277494" sldId="259"/>
            <ac:picMk id="3074" creationId="{A95015E9-EAA3-4877-9902-DED3F3548CB5}"/>
          </ac:picMkLst>
        </pc:picChg>
      </pc:sldChg>
      <pc:sldChg chg="addSp delSp modSp mod">
        <pc:chgData name="Rama Krishna Reddy Guntaka" userId="48255a25bd97bc49" providerId="LiveId" clId="{B03246C4-8632-43F4-A0DB-E6F126B1A531}" dt="2022-01-31T03:56:40.874" v="701" actId="1076"/>
        <pc:sldMkLst>
          <pc:docMk/>
          <pc:sldMk cId="1615059694" sldId="261"/>
        </pc:sldMkLst>
        <pc:spChg chg="mod">
          <ac:chgData name="Rama Krishna Reddy Guntaka" userId="48255a25bd97bc49" providerId="LiveId" clId="{B03246C4-8632-43F4-A0DB-E6F126B1A531}" dt="2022-01-31T03:55:26.171" v="695" actId="14100"/>
          <ac:spMkLst>
            <pc:docMk/>
            <pc:sldMk cId="1615059694" sldId="261"/>
            <ac:spMk id="2" creationId="{F6F200E9-8116-4990-B241-6223D73CDEC5}"/>
          </ac:spMkLst>
        </pc:spChg>
        <pc:spChg chg="add mod">
          <ac:chgData name="Rama Krishna Reddy Guntaka" userId="48255a25bd97bc49" providerId="LiveId" clId="{B03246C4-8632-43F4-A0DB-E6F126B1A531}" dt="2022-01-31T03:42:06.912" v="258" actId="27636"/>
          <ac:spMkLst>
            <pc:docMk/>
            <pc:sldMk cId="1615059694" sldId="261"/>
            <ac:spMk id="4" creationId="{F110213F-7ECD-4B14-B2D2-AEB61D10AB4E}"/>
          </ac:spMkLst>
        </pc:spChg>
        <pc:graphicFrameChg chg="del">
          <ac:chgData name="Rama Krishna Reddy Guntaka" userId="48255a25bd97bc49" providerId="LiveId" clId="{B03246C4-8632-43F4-A0DB-E6F126B1A531}" dt="2022-01-31T03:39:25.601" v="13" actId="478"/>
          <ac:graphicFrameMkLst>
            <pc:docMk/>
            <pc:sldMk cId="1615059694" sldId="261"/>
            <ac:graphicFrameMk id="6" creationId="{E792C38D-EF78-4AEE-ABA8-C2DAB6A9422F}"/>
          </ac:graphicFrameMkLst>
        </pc:graphicFrameChg>
        <pc:picChg chg="add mod">
          <ac:chgData name="Rama Krishna Reddy Guntaka" userId="48255a25bd97bc49" providerId="LiveId" clId="{B03246C4-8632-43F4-A0DB-E6F126B1A531}" dt="2022-01-31T03:56:40.874" v="701" actId="1076"/>
          <ac:picMkLst>
            <pc:docMk/>
            <pc:sldMk cId="1615059694" sldId="261"/>
            <ac:picMk id="2050" creationId="{C122C969-ED2C-461F-B1C8-067F9F8885EC}"/>
          </ac:picMkLst>
        </pc:picChg>
      </pc:sldChg>
      <pc:sldChg chg="modSp mod">
        <pc:chgData name="Rama Krishna Reddy Guntaka" userId="48255a25bd97bc49" providerId="LiveId" clId="{B03246C4-8632-43F4-A0DB-E6F126B1A531}" dt="2022-01-31T04:03:01.233" v="917" actId="20577"/>
        <pc:sldMkLst>
          <pc:docMk/>
          <pc:sldMk cId="2026498351" sldId="262"/>
        </pc:sldMkLst>
        <pc:spChg chg="mod">
          <ac:chgData name="Rama Krishna Reddy Guntaka" userId="48255a25bd97bc49" providerId="LiveId" clId="{B03246C4-8632-43F4-A0DB-E6F126B1A531}" dt="2022-01-31T04:03:01.233" v="917" actId="20577"/>
          <ac:spMkLst>
            <pc:docMk/>
            <pc:sldMk cId="2026498351" sldId="262"/>
            <ac:spMk id="4" creationId="{9A93E1BB-A817-461E-8778-B0FA0F5C7545}"/>
          </ac:spMkLst>
        </pc:spChg>
      </pc:sldChg>
      <pc:sldChg chg="modSp new mod">
        <pc:chgData name="Rama Krishna Reddy Guntaka" userId="48255a25bd97bc49" providerId="LiveId" clId="{B03246C4-8632-43F4-A0DB-E6F126B1A531}" dt="2022-01-31T03:49:32.900" v="682" actId="27636"/>
        <pc:sldMkLst>
          <pc:docMk/>
          <pc:sldMk cId="1847310590" sldId="263"/>
        </pc:sldMkLst>
        <pc:spChg chg="mod">
          <ac:chgData name="Rama Krishna Reddy Guntaka" userId="48255a25bd97bc49" providerId="LiveId" clId="{B03246C4-8632-43F4-A0DB-E6F126B1A531}" dt="2022-01-31T03:48:26.209" v="588" actId="20577"/>
          <ac:spMkLst>
            <pc:docMk/>
            <pc:sldMk cId="1847310590" sldId="263"/>
            <ac:spMk id="2" creationId="{FBDDE6D1-38B5-40E0-B0B7-7767BEE55F1D}"/>
          </ac:spMkLst>
        </pc:spChg>
        <pc:spChg chg="mod">
          <ac:chgData name="Rama Krishna Reddy Guntaka" userId="48255a25bd97bc49" providerId="LiveId" clId="{B03246C4-8632-43F4-A0DB-E6F126B1A531}" dt="2022-01-31T03:49:32.900" v="682" actId="27636"/>
          <ac:spMkLst>
            <pc:docMk/>
            <pc:sldMk cId="1847310590" sldId="263"/>
            <ac:spMk id="3" creationId="{D1105257-9016-4279-BF13-41A628170257}"/>
          </ac:spMkLst>
        </pc:spChg>
      </pc:sldChg>
      <pc:sldChg chg="addSp delSp modSp new mod">
        <pc:chgData name="Rama Krishna Reddy Guntaka" userId="48255a25bd97bc49" providerId="LiveId" clId="{B03246C4-8632-43F4-A0DB-E6F126B1A531}" dt="2022-01-31T04:15:51.583" v="1153" actId="20577"/>
        <pc:sldMkLst>
          <pc:docMk/>
          <pc:sldMk cId="984032042" sldId="264"/>
        </pc:sldMkLst>
        <pc:spChg chg="add mod">
          <ac:chgData name="Rama Krishna Reddy Guntaka" userId="48255a25bd97bc49" providerId="LiveId" clId="{B03246C4-8632-43F4-A0DB-E6F126B1A531}" dt="2022-01-31T04:15:51.583" v="1153" actId="20577"/>
          <ac:spMkLst>
            <pc:docMk/>
            <pc:sldMk cId="984032042" sldId="264"/>
            <ac:spMk id="4" creationId="{3A7D23B9-647B-43C5-B1E7-2597870AAA94}"/>
          </ac:spMkLst>
        </pc:spChg>
        <pc:graphicFrameChg chg="add del mod modGraphic">
          <ac:chgData name="Rama Krishna Reddy Guntaka" userId="48255a25bd97bc49" providerId="LiveId" clId="{B03246C4-8632-43F4-A0DB-E6F126B1A531}" dt="2022-01-31T04:15:13.476" v="1135" actId="478"/>
          <ac:graphicFrameMkLst>
            <pc:docMk/>
            <pc:sldMk cId="984032042" sldId="264"/>
            <ac:graphicFrameMk id="3" creationId="{0951F844-0111-4A2D-85A1-821EDC357D94}"/>
          </ac:graphicFrameMkLst>
        </pc:graphicFrameChg>
        <pc:picChg chg="add mod">
          <ac:chgData name="Rama Krishna Reddy Guntaka" userId="48255a25bd97bc49" providerId="LiveId" clId="{B03246C4-8632-43F4-A0DB-E6F126B1A531}" dt="2022-01-31T04:13:36.639" v="1095" actId="1076"/>
          <ac:picMkLst>
            <pc:docMk/>
            <pc:sldMk cId="984032042" sldId="264"/>
            <ac:picMk id="2" creationId="{959B643E-7935-41F5-9D7D-456CE94EBA43}"/>
          </ac:picMkLst>
        </pc:picChg>
      </pc:sldChg>
      <pc:sldChg chg="addSp modSp new">
        <pc:chgData name="Rama Krishna Reddy Guntaka" userId="48255a25bd97bc49" providerId="LiveId" clId="{B03246C4-8632-43F4-A0DB-E6F126B1A531}" dt="2022-01-31T03:53:06.335" v="692" actId="14100"/>
        <pc:sldMkLst>
          <pc:docMk/>
          <pc:sldMk cId="1258080827" sldId="265"/>
        </pc:sldMkLst>
        <pc:picChg chg="add mod">
          <ac:chgData name="Rama Krishna Reddy Guntaka" userId="48255a25bd97bc49" providerId="LiveId" clId="{B03246C4-8632-43F4-A0DB-E6F126B1A531}" dt="2022-01-31T03:53:06.335" v="692" actId="14100"/>
          <ac:picMkLst>
            <pc:docMk/>
            <pc:sldMk cId="1258080827" sldId="265"/>
            <ac:picMk id="1026" creationId="{8C52A8AD-8F81-49A0-9393-E8305A9261AC}"/>
          </ac:picMkLst>
        </pc:picChg>
      </pc:sldChg>
      <pc:sldChg chg="del">
        <pc:chgData name="Rama Krishna Reddy Guntaka" userId="48255a25bd97bc49" providerId="LiveId" clId="{B03246C4-8632-43F4-A0DB-E6F126B1A531}" dt="2022-01-31T03:47:54.781" v="540" actId="2696"/>
        <pc:sldMkLst>
          <pc:docMk/>
          <pc:sldMk cId="2143445900" sldId="265"/>
        </pc:sldMkLst>
      </pc:sldChg>
      <pc:sldChg chg="new del">
        <pc:chgData name="Rama Krishna Reddy Guntaka" userId="48255a25bd97bc49" providerId="LiveId" clId="{B03246C4-8632-43F4-A0DB-E6F126B1A531}" dt="2022-01-31T03:51:32.051" v="685" actId="2696"/>
        <pc:sldMkLst>
          <pc:docMk/>
          <pc:sldMk cId="4175686588" sldId="265"/>
        </pc:sldMkLst>
      </pc:sldChg>
      <pc:sldChg chg="new del">
        <pc:chgData name="Rama Krishna Reddy Guntaka" userId="48255a25bd97bc49" providerId="LiveId" clId="{B03246C4-8632-43F4-A0DB-E6F126B1A531}" dt="2022-01-31T03:47:41.844" v="538" actId="2696"/>
        <pc:sldMkLst>
          <pc:docMk/>
          <pc:sldMk cId="313302364" sldId="266"/>
        </pc:sldMkLst>
      </pc:sldChg>
      <pc:sldChg chg="new del">
        <pc:chgData name="Rama Krishna Reddy Guntaka" userId="48255a25bd97bc49" providerId="LiveId" clId="{B03246C4-8632-43F4-A0DB-E6F126B1A531}" dt="2022-01-31T03:47:57.204" v="541" actId="2696"/>
        <pc:sldMkLst>
          <pc:docMk/>
          <pc:sldMk cId="3258490537" sldId="266"/>
        </pc:sldMkLst>
      </pc:sldChg>
      <pc:sldChg chg="addSp delSp modSp new mod">
        <pc:chgData name="Rama Krishna Reddy Guntaka" userId="48255a25bd97bc49" providerId="LiveId" clId="{B03246C4-8632-43F4-A0DB-E6F126B1A531}" dt="2022-01-31T04:11:36.065" v="1090" actId="20577"/>
        <pc:sldMkLst>
          <pc:docMk/>
          <pc:sldMk cId="4156454623" sldId="266"/>
        </pc:sldMkLst>
        <pc:spChg chg="mod">
          <ac:chgData name="Rama Krishna Reddy Guntaka" userId="48255a25bd97bc49" providerId="LiveId" clId="{B03246C4-8632-43F4-A0DB-E6F126B1A531}" dt="2022-01-31T04:05:42.362" v="1054" actId="20577"/>
          <ac:spMkLst>
            <pc:docMk/>
            <pc:sldMk cId="4156454623" sldId="266"/>
            <ac:spMk id="2" creationId="{5450304A-9998-463D-9897-EB936DCF57AB}"/>
          </ac:spMkLst>
        </pc:spChg>
        <pc:graphicFrameChg chg="add del mod modGraphic">
          <ac:chgData name="Rama Krishna Reddy Guntaka" userId="48255a25bd97bc49" providerId="LiveId" clId="{B03246C4-8632-43F4-A0DB-E6F126B1A531}" dt="2022-01-31T04:03:40.004" v="919" actId="21"/>
          <ac:graphicFrameMkLst>
            <pc:docMk/>
            <pc:sldMk cId="4156454623" sldId="266"/>
            <ac:graphicFrameMk id="3" creationId="{1C99800B-F720-4DA7-B79C-157B564ECDA6}"/>
          </ac:graphicFrameMkLst>
        </pc:graphicFrameChg>
        <pc:graphicFrameChg chg="add mod modGraphic">
          <ac:chgData name="Rama Krishna Reddy Guntaka" userId="48255a25bd97bc49" providerId="LiveId" clId="{B03246C4-8632-43F4-A0DB-E6F126B1A531}" dt="2022-01-31T04:11:36.065" v="1090" actId="20577"/>
          <ac:graphicFrameMkLst>
            <pc:docMk/>
            <pc:sldMk cId="4156454623" sldId="266"/>
            <ac:graphicFrameMk id="4" creationId="{7EC4B699-844B-4C39-B751-5F1147B11377}"/>
          </ac:graphicFrameMkLst>
        </pc:graphicFrameChg>
      </pc:sldChg>
      <pc:sldChg chg="add del">
        <pc:chgData name="Rama Krishna Reddy Guntaka" userId="48255a25bd97bc49" providerId="LiveId" clId="{B03246C4-8632-43F4-A0DB-E6F126B1A531}" dt="2022-01-31T03:47:01.962" v="537" actId="2696"/>
        <pc:sldMkLst>
          <pc:docMk/>
          <pc:sldMk cId="2392816647" sldId="303"/>
        </pc:sldMkLst>
      </pc:sldChg>
      <pc:sldMasterChg chg="del delSldLayout">
        <pc:chgData name="Rama Krishna Reddy Guntaka" userId="48255a25bd97bc49" providerId="LiveId" clId="{B03246C4-8632-43F4-A0DB-E6F126B1A531}" dt="2022-01-31T03:47:01.962" v="537" actId="2696"/>
        <pc:sldMasterMkLst>
          <pc:docMk/>
          <pc:sldMasterMk cId="3823495759" sldId="2147483706"/>
        </pc:sldMasterMkLst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2521185572" sldId="2147483707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8530995" sldId="2147483708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2166047297" sldId="2147483709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2422222357" sldId="2147483710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2292242657" sldId="2147483711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3748988377" sldId="2147483712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2321678025" sldId="2147483713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3586424382" sldId="2147483714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1470802028" sldId="2147483715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568388514" sldId="2147483716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111797659" sldId="2147483717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427006163" sldId="2147483718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2945131541" sldId="2147483719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790118472" sldId="2147483720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3681933901" sldId="2147483721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1830368589" sldId="2147483722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3942482722" sldId="2147483723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1446678005" sldId="2147483724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1640892496" sldId="2147483725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4189482502" sldId="2147483726"/>
          </pc:sldLayoutMkLst>
        </pc:sldLayoutChg>
        <pc:sldLayoutChg chg="del">
          <pc:chgData name="Rama Krishna Reddy Guntaka" userId="48255a25bd97bc49" providerId="LiveId" clId="{B03246C4-8632-43F4-A0DB-E6F126B1A531}" dt="2022-01-31T03:47:01.962" v="537" actId="2696"/>
          <pc:sldLayoutMkLst>
            <pc:docMk/>
            <pc:sldMasterMk cId="3823495759" sldId="2147483706"/>
            <pc:sldLayoutMk cId="1689820897" sldId="214748372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F1CF908-B9F8-4D75-9563-AB61F9135D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DEC0F2-C9ED-4E40-9090-1AABA509E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24071-69B2-40A7-B3EA-674584CE017F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343BCB-1A9C-419E-A510-1B43D44FD1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2ECDCF-FA4F-4A45-8FAD-9C923EE306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0F0C-BE24-43A8-A6ED-60EC67C28C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9089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6B909-20DD-493C-AC6E-6A09AF3AE40E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3186-490C-4963-9CE5-58096C2F0B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20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78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100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492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BA3186-490C-4963-9CE5-58096C2F0B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423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23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823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59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358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80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694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525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3666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80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853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89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9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0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97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86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874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58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065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jpe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cky beach&#10;&#10;">
            <a:extLst>
              <a:ext uri="{FF2B5EF4-FFF2-40B4-BE49-F238E27FC236}">
                <a16:creationId xmlns:a16="http://schemas.microsoft.com/office/drawing/2014/main" xmlns="" id="{1D741830-4E4E-4CA5-B92A-047E598CB2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F41A68A-8CD1-4105-B4EC-A56286CB0F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02616" y="1411015"/>
            <a:ext cx="7808159" cy="4103960"/>
            <a:chOff x="2202616" y="1411015"/>
            <a:chExt cx="7808159" cy="4103960"/>
          </a:xfrm>
        </p:grpSpPr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xmlns="" id="{7B955F46-02E4-4A82-96F5-CBAFDD4A74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custGeom>
              <a:avLst/>
              <a:gdLst>
                <a:gd name="connsiteX0" fmla="*/ 7589084 w 7808159"/>
                <a:gd name="connsiteY0" fmla="*/ 3803605 h 4103960"/>
                <a:gd name="connsiteX1" fmla="*/ 7512884 w 7808159"/>
                <a:gd name="connsiteY1" fmla="*/ 3879805 h 4103960"/>
                <a:gd name="connsiteX2" fmla="*/ 7589084 w 7808159"/>
                <a:gd name="connsiteY2" fmla="*/ 3956005 h 4103960"/>
                <a:gd name="connsiteX3" fmla="*/ 7665284 w 7808159"/>
                <a:gd name="connsiteY3" fmla="*/ 3879805 h 4103960"/>
                <a:gd name="connsiteX4" fmla="*/ 7589084 w 7808159"/>
                <a:gd name="connsiteY4" fmla="*/ 3803605 h 4103960"/>
                <a:gd name="connsiteX5" fmla="*/ 197684 w 7808159"/>
                <a:gd name="connsiteY5" fmla="*/ 3803605 h 4103960"/>
                <a:gd name="connsiteX6" fmla="*/ 121484 w 7808159"/>
                <a:gd name="connsiteY6" fmla="*/ 3879805 h 4103960"/>
                <a:gd name="connsiteX7" fmla="*/ 197684 w 7808159"/>
                <a:gd name="connsiteY7" fmla="*/ 3956005 h 4103960"/>
                <a:gd name="connsiteX8" fmla="*/ 273884 w 7808159"/>
                <a:gd name="connsiteY8" fmla="*/ 3879805 h 4103960"/>
                <a:gd name="connsiteX9" fmla="*/ 197684 w 7808159"/>
                <a:gd name="connsiteY9" fmla="*/ 3803605 h 4103960"/>
                <a:gd name="connsiteX10" fmla="*/ 7604324 w 7808159"/>
                <a:gd name="connsiteY10" fmla="*/ 130765 h 4103960"/>
                <a:gd name="connsiteX11" fmla="*/ 7528124 w 7808159"/>
                <a:gd name="connsiteY11" fmla="*/ 206965 h 4103960"/>
                <a:gd name="connsiteX12" fmla="*/ 7604324 w 7808159"/>
                <a:gd name="connsiteY12" fmla="*/ 283165 h 4103960"/>
                <a:gd name="connsiteX13" fmla="*/ 7680524 w 7808159"/>
                <a:gd name="connsiteY13" fmla="*/ 206965 h 4103960"/>
                <a:gd name="connsiteX14" fmla="*/ 7604324 w 7808159"/>
                <a:gd name="connsiteY14" fmla="*/ 130765 h 4103960"/>
                <a:gd name="connsiteX15" fmla="*/ 197684 w 7808159"/>
                <a:gd name="connsiteY15" fmla="*/ 130765 h 4103960"/>
                <a:gd name="connsiteX16" fmla="*/ 121484 w 7808159"/>
                <a:gd name="connsiteY16" fmla="*/ 206965 h 4103960"/>
                <a:gd name="connsiteX17" fmla="*/ 197684 w 7808159"/>
                <a:gd name="connsiteY17" fmla="*/ 283165 h 4103960"/>
                <a:gd name="connsiteX18" fmla="*/ 273884 w 7808159"/>
                <a:gd name="connsiteY18" fmla="*/ 206965 h 4103960"/>
                <a:gd name="connsiteX19" fmla="*/ 197684 w 7808159"/>
                <a:gd name="connsiteY19" fmla="*/ 130765 h 4103960"/>
                <a:gd name="connsiteX20" fmla="*/ 0 w 7808159"/>
                <a:gd name="connsiteY20" fmla="*/ 0 h 4103960"/>
                <a:gd name="connsiteX21" fmla="*/ 7808159 w 7808159"/>
                <a:gd name="connsiteY21" fmla="*/ 0 h 4103960"/>
                <a:gd name="connsiteX22" fmla="*/ 7808159 w 7808159"/>
                <a:gd name="connsiteY22" fmla="*/ 4103960 h 4103960"/>
                <a:gd name="connsiteX23" fmla="*/ 0 w 7808159"/>
                <a:gd name="connsiteY23" fmla="*/ 4103960 h 41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08159" h="4103960">
                  <a:moveTo>
                    <a:pt x="7589084" y="3803605"/>
                  </a:moveTo>
                  <a:cubicBezTo>
                    <a:pt x="7547000" y="3803605"/>
                    <a:pt x="7512884" y="3837721"/>
                    <a:pt x="7512884" y="3879805"/>
                  </a:cubicBezTo>
                  <a:cubicBezTo>
                    <a:pt x="7512884" y="3921889"/>
                    <a:pt x="7547000" y="3956005"/>
                    <a:pt x="7589084" y="3956005"/>
                  </a:cubicBezTo>
                  <a:cubicBezTo>
                    <a:pt x="7631168" y="3956005"/>
                    <a:pt x="7665284" y="3921889"/>
                    <a:pt x="7665284" y="3879805"/>
                  </a:cubicBezTo>
                  <a:cubicBezTo>
                    <a:pt x="7665284" y="3837721"/>
                    <a:pt x="7631168" y="3803605"/>
                    <a:pt x="7589084" y="3803605"/>
                  </a:cubicBezTo>
                  <a:close/>
                  <a:moveTo>
                    <a:pt x="197684" y="3803605"/>
                  </a:moveTo>
                  <a:cubicBezTo>
                    <a:pt x="155600" y="3803605"/>
                    <a:pt x="121484" y="3837721"/>
                    <a:pt x="121484" y="3879805"/>
                  </a:cubicBezTo>
                  <a:cubicBezTo>
                    <a:pt x="121484" y="3921889"/>
                    <a:pt x="155600" y="3956005"/>
                    <a:pt x="197684" y="3956005"/>
                  </a:cubicBezTo>
                  <a:cubicBezTo>
                    <a:pt x="239768" y="3956005"/>
                    <a:pt x="273884" y="3921889"/>
                    <a:pt x="273884" y="3879805"/>
                  </a:cubicBezTo>
                  <a:cubicBezTo>
                    <a:pt x="273884" y="3837721"/>
                    <a:pt x="239768" y="3803605"/>
                    <a:pt x="197684" y="3803605"/>
                  </a:cubicBezTo>
                  <a:close/>
                  <a:moveTo>
                    <a:pt x="7604324" y="130765"/>
                  </a:moveTo>
                  <a:cubicBezTo>
                    <a:pt x="7562240" y="130765"/>
                    <a:pt x="7528124" y="164881"/>
                    <a:pt x="7528124" y="206965"/>
                  </a:cubicBezTo>
                  <a:cubicBezTo>
                    <a:pt x="7528124" y="249049"/>
                    <a:pt x="7562240" y="283165"/>
                    <a:pt x="7604324" y="283165"/>
                  </a:cubicBezTo>
                  <a:cubicBezTo>
                    <a:pt x="7646408" y="283165"/>
                    <a:pt x="7680524" y="249049"/>
                    <a:pt x="7680524" y="206965"/>
                  </a:cubicBezTo>
                  <a:cubicBezTo>
                    <a:pt x="7680524" y="164881"/>
                    <a:pt x="7646408" y="130765"/>
                    <a:pt x="7604324" y="130765"/>
                  </a:cubicBezTo>
                  <a:close/>
                  <a:moveTo>
                    <a:pt x="197684" y="130765"/>
                  </a:moveTo>
                  <a:cubicBezTo>
                    <a:pt x="155600" y="130765"/>
                    <a:pt x="121484" y="164881"/>
                    <a:pt x="121484" y="206965"/>
                  </a:cubicBezTo>
                  <a:cubicBezTo>
                    <a:pt x="121484" y="249049"/>
                    <a:pt x="155600" y="283165"/>
                    <a:pt x="197684" y="283165"/>
                  </a:cubicBezTo>
                  <a:cubicBezTo>
                    <a:pt x="239768" y="283165"/>
                    <a:pt x="273884" y="249049"/>
                    <a:pt x="273884" y="206965"/>
                  </a:cubicBezTo>
                  <a:cubicBezTo>
                    <a:pt x="273884" y="164881"/>
                    <a:pt x="239768" y="130765"/>
                    <a:pt x="197684" y="130765"/>
                  </a:cubicBezTo>
                  <a:close/>
                  <a:moveTo>
                    <a:pt x="0" y="0"/>
                  </a:moveTo>
                  <a:lnTo>
                    <a:pt x="7808159" y="0"/>
                  </a:lnTo>
                  <a:lnTo>
                    <a:pt x="7808159" y="4103960"/>
                  </a:lnTo>
                  <a:lnTo>
                    <a:pt x="0" y="4103960"/>
                  </a:lnTo>
                  <a:close/>
                </a:path>
              </a:pathLst>
            </a:custGeom>
            <a:blipFill dpi="0" rotWithShape="1">
              <a:blip r:embed="rId5">
                <a:alphaModFix amt="83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879775EF-026C-4E4A-873B-185915FB4F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2278995" y="1501257"/>
              <a:ext cx="7645811" cy="3928374"/>
              <a:chOff x="2278995" y="1501257"/>
              <a:chExt cx="7645811" cy="3928374"/>
            </a:xfrm>
          </p:grpSpPr>
          <p:sp>
            <p:nvSpPr>
              <p:cNvPr id="13" name="Donut 19">
                <a:extLst>
                  <a:ext uri="{FF2B5EF4-FFF2-40B4-BE49-F238E27FC236}">
                    <a16:creationId xmlns:a16="http://schemas.microsoft.com/office/drawing/2014/main" xmlns="" id="{400D0967-F02F-4275-8520-75D52A1DF6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9677918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Donut 21">
                <a:extLst>
                  <a:ext uri="{FF2B5EF4-FFF2-40B4-BE49-F238E27FC236}">
                    <a16:creationId xmlns:a16="http://schemas.microsoft.com/office/drawing/2014/main" xmlns="" id="{B4B16BA1-0F90-43DD-9D6C-6F196A15A30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9673719" y="5174722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onut 22">
                <a:extLst>
                  <a:ext uri="{FF2B5EF4-FFF2-40B4-BE49-F238E27FC236}">
                    <a16:creationId xmlns:a16="http://schemas.microsoft.com/office/drawing/2014/main" xmlns="" id="{7B652CBC-3D51-4C0E-8DDE-2C4A49B387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2278995" y="1501257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Donut 23">
                <a:extLst>
                  <a:ext uri="{FF2B5EF4-FFF2-40B4-BE49-F238E27FC236}">
                    <a16:creationId xmlns:a16="http://schemas.microsoft.com/office/drawing/2014/main" xmlns="" id="{3AFF0419-6554-4FDD-93AB-8A8C45FF5B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2278995" y="5182743"/>
                <a:ext cx="246888" cy="246888"/>
              </a:xfrm>
              <a:prstGeom prst="donut">
                <a:avLst>
                  <a:gd name="adj" fmla="val 26304"/>
                </a:avLst>
              </a:prstGeom>
              <a:gradFill>
                <a:gsLst>
                  <a:gs pos="20000">
                    <a:srgbClr val="949494"/>
                  </a:gs>
                  <a:gs pos="30000">
                    <a:srgbClr val="B2B2B2"/>
                  </a:gs>
                  <a:gs pos="51000">
                    <a:srgbClr val="E0DEDE">
                      <a:lumMod val="92000"/>
                    </a:srgbClr>
                  </a:gs>
                  <a:gs pos="8000">
                    <a:schemeClr val="bg1">
                      <a:lumMod val="41000"/>
                      <a:lumOff val="59000"/>
                    </a:schemeClr>
                  </a:gs>
                  <a:gs pos="89000">
                    <a:srgbClr val="7A7A7A"/>
                  </a:gs>
                </a:gsLst>
                <a:lin ang="3600000" scaled="0"/>
              </a:gra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48000"/>
                  </a:prstClr>
                </a:outerShdw>
              </a:effectLst>
              <a:scene3d>
                <a:camera prst="orthographicFront"/>
                <a:lightRig rig="threePt" dir="t">
                  <a:rot lat="0" lon="0" rev="21360000"/>
                </a:lightRig>
              </a:scene3d>
              <a:sp3d>
                <a:bevelT w="19050" h="31750"/>
                <a:contourClr>
                  <a:srgbClr val="F1F1F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774D57-151E-4936-9AF4-E70073D4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Autofit/>
          </a:bodyPr>
          <a:lstStyle/>
          <a:p>
            <a:r>
              <a:rPr lang="en-US" sz="3200" dirty="0"/>
              <a:t>FD LAB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370FC1-A32E-43A6-9E96-92974CB5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PREPARED BY</a:t>
            </a:r>
            <a:r>
              <a:rPr lang="en-US" dirty="0" smtClean="0"/>
              <a:t>:-</a:t>
            </a:r>
            <a:r>
              <a:rPr lang="en-US" dirty="0" err="1" smtClean="0"/>
              <a:t>P.Bala</a:t>
            </a:r>
            <a:r>
              <a:rPr lang="en-US" dirty="0" smtClean="0"/>
              <a:t> </a:t>
            </a:r>
            <a:r>
              <a:rPr lang="en-US" dirty="0" err="1" smtClean="0"/>
              <a:t>karthik</a:t>
            </a:r>
            <a:r>
              <a:rPr lang="en-US" dirty="0" smtClean="0"/>
              <a:t> 20761A0567</a:t>
            </a:r>
            <a:endParaRPr lang="en-US" dirty="0"/>
          </a:p>
          <a:p>
            <a:r>
              <a:rPr lang="en-US" dirty="0"/>
              <a:t>CSE-B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F310D7E-8F1E-4C2F-8824-E43E043DD8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alm tree">
            <a:extLst>
              <a:ext uri="{FF2B5EF4-FFF2-40B4-BE49-F238E27FC236}">
                <a16:creationId xmlns:a16="http://schemas.microsoft.com/office/drawing/2014/main" xmlns="" id="{5A75EE0A-53B5-4719-9CB7-5387E99D9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580409" y="1629189"/>
            <a:ext cx="914400" cy="914400"/>
          </a:xfrm>
          <a:prstGeom prst="rect">
            <a:avLst/>
          </a:prstGeom>
        </p:spPr>
      </p:pic>
      <p:pic>
        <p:nvPicPr>
          <p:cNvPr id="17" name="Graphic 16" descr="Beach ball">
            <a:extLst>
              <a:ext uri="{FF2B5EF4-FFF2-40B4-BE49-F238E27FC236}">
                <a16:creationId xmlns:a16="http://schemas.microsoft.com/office/drawing/2014/main" xmlns="" id="{48F21C9B-2A2B-49E0-A15C-401F0E8DE9C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848889" y="1993669"/>
            <a:ext cx="548640" cy="548640"/>
          </a:xfrm>
          <a:prstGeom prst="rect">
            <a:avLst/>
          </a:prstGeom>
        </p:spPr>
      </p:pic>
      <p:pic>
        <p:nvPicPr>
          <p:cNvPr id="20" name="Graphic 19" descr="Bucket and shovel">
            <a:extLst>
              <a:ext uri="{FF2B5EF4-FFF2-40B4-BE49-F238E27FC236}">
                <a16:creationId xmlns:a16="http://schemas.microsoft.com/office/drawing/2014/main" xmlns="" id="{02432592-29B9-4972-91B0-C8987327EC8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94809" y="187405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99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MY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93E1BB-A817-461E-8778-B0FA0F5C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TO DESIGN A WEBSITE FOR </a:t>
            </a:r>
            <a:r>
              <a:rPr lang="en-US" sz="4800" dirty="0" smtClean="0">
                <a:solidFill>
                  <a:srgbClr val="00B050"/>
                </a:solidFill>
              </a:rPr>
              <a:t>ORDER MILK PRODUCTS </a:t>
            </a:r>
            <a:r>
              <a:rPr lang="en-US" sz="4800" dirty="0">
                <a:solidFill>
                  <a:srgbClr val="00B050"/>
                </a:solidFill>
              </a:rPr>
              <a:t>IN ONLINE SYSTEM</a:t>
            </a:r>
            <a:endParaRPr lang="en-GB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4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A954E3F-C90F-4AED-8C5E-30BBC99870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5F274D6-81B5-4350-AFD5-014504FF59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200E9-8116-4990-B241-6223D73C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4554245" cy="2476871"/>
          </a:xfr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D21268E-FF5E-4624-BB9D-B825216E9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819B5D-60BA-4995-92D8-FC547E6048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10213F-7ECD-4B14-B2D2-AEB61D10A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117" y="1109709"/>
            <a:ext cx="5099479" cy="47661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LAUNCH </a:t>
            </a:r>
            <a:r>
              <a:rPr lang="en-US" dirty="0" smtClean="0"/>
              <a:t>ANY SWEET  ORDER THROUGH  </a:t>
            </a:r>
            <a:r>
              <a:rPr lang="en-US" dirty="0"/>
              <a:t>ONLINE SYSTEM TO NEW CUSTOMERS.</a:t>
            </a:r>
          </a:p>
          <a:p>
            <a:endParaRPr lang="en-US" dirty="0"/>
          </a:p>
          <a:p>
            <a:r>
              <a:rPr lang="en-US" dirty="0"/>
              <a:t>IF YOU OFFER </a:t>
            </a:r>
            <a:r>
              <a:rPr lang="en-US" dirty="0" smtClean="0"/>
              <a:t>TO BUY A SWEET </a:t>
            </a:r>
          </a:p>
          <a:p>
            <a:r>
              <a:rPr lang="en-IN" dirty="0" smtClean="0"/>
              <a:t>THEN YOU HAVE TO  GO TO SHOP AND  ORDER YOUR ITEM.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MILK SWEETS </a:t>
            </a:r>
            <a:r>
              <a:rPr lang="en-US" dirty="0" smtClean="0"/>
              <a:t> </a:t>
            </a:r>
            <a:r>
              <a:rPr lang="en-US" dirty="0"/>
              <a:t>ONLINE VIA YOUR WEBSITE TO REACH MORE CUSTOMERS </a:t>
            </a:r>
            <a:r>
              <a:rPr lang="en-US" dirty="0" smtClean="0"/>
              <a:t>MORE EASILY AND </a:t>
            </a:r>
            <a:r>
              <a:rPr lang="en-US" dirty="0"/>
              <a:t>BOOST YOUR REVENUE.</a:t>
            </a:r>
            <a:endParaRPr lang="en-GB" dirty="0"/>
          </a:p>
        </p:txBody>
      </p:sp>
      <p:pic>
        <p:nvPicPr>
          <p:cNvPr id="11" name="Picture 10" descr="పాలకోవా ఇలా కూడా చెయ్యచ్చు || Quick &amp;amp; Tasty Kesar Peda Recipe || indian  dessert recipe ||Palakova - YouTub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46184" y="2787161"/>
            <a:ext cx="4158761" cy="3640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1505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44B17FE-2E14-47B6-B5A8-4363DE7695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4E53280-E6EB-47D2-B0BB-78B772DC4B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44C4738-31FA-4AA4-9D3A-9B0F0B1F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7DE69-9246-4C6D-B903-F8ACF4C0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8" y="954756"/>
            <a:ext cx="3779048" cy="6254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09F3F69-CB9E-4C14-8F9B-7565980C87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84C17C-E714-49BA-9AEF-2EAFF89F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591" y="116460"/>
            <a:ext cx="7173895" cy="6603936"/>
          </a:xfrm>
        </p:spPr>
        <p:txBody>
          <a:bodyPr>
            <a:normAutofit fontScale="92500"/>
          </a:bodyPr>
          <a:lstStyle/>
          <a:p>
            <a:r>
              <a:rPr lang="en-US" dirty="0"/>
              <a:t>MORE BURGER ORDERS WITH THE MOBILE </a:t>
            </a:r>
            <a:r>
              <a:rPr lang="en-US" dirty="0" smtClean="0"/>
              <a:t>APPLICATION</a:t>
            </a:r>
          </a:p>
          <a:p>
            <a:r>
              <a:rPr lang="en-IN" dirty="0" smtClean="0"/>
              <a:t>YOU CAN ABILITY TO GET  YOUR PRODUCT THROUGH   DELIVARY  MODE</a:t>
            </a:r>
          </a:p>
          <a:p>
            <a:r>
              <a:rPr lang="en-IN" dirty="0" smtClean="0"/>
              <a:t>AND YOUCAN ALSO MAKE YOUR PAYMENT METHOD ON  VIA ONLINE  SYSTEM ONLY THROUGH YOUR DEBIT CARD,MASTER CARD,VISA ..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ORDERING THROUGH MOBILE </a:t>
            </a:r>
            <a:r>
              <a:rPr lang="en-US" dirty="0" smtClean="0"/>
              <a:t>DEVICES CAN MAKE YOU EASIER AND FASTER </a:t>
            </a:r>
            <a:r>
              <a:rPr lang="en-US" dirty="0"/>
              <a:t>THAN EVER.</a:t>
            </a:r>
          </a:p>
          <a:p>
            <a:endParaRPr lang="en-US" dirty="0"/>
          </a:p>
          <a:p>
            <a:r>
              <a:rPr lang="en-US" dirty="0"/>
              <a:t>GIVE YOUR CUSTOMERS ACCESS TO THE NATIVE RESTARUTANT MOBILE APP WITH THE </a:t>
            </a:r>
            <a:r>
              <a:rPr lang="en-US" dirty="0" smtClean="0"/>
              <a:t> </a:t>
            </a:r>
            <a:r>
              <a:rPr lang="en-US" dirty="0" smtClean="0"/>
              <a:t>DAIRY PRODUCTS  </a:t>
            </a:r>
            <a:r>
              <a:rPr lang="en-US" dirty="0" smtClean="0"/>
              <a:t>ONLINE </a:t>
            </a:r>
            <a:r>
              <a:rPr lang="en-US" dirty="0"/>
              <a:t>ORDER FEATURE GROW YOUR CUSTOMERS BASE AND REVENUE</a:t>
            </a:r>
            <a:endParaRPr lang="en-GB" dirty="0"/>
          </a:p>
        </p:txBody>
      </p:sp>
      <p:pic>
        <p:nvPicPr>
          <p:cNvPr id="7170" name="Picture 2" descr="39,829 Ice Cream Cup Stock Photos, Pictures &amp;amp; Royalty-Free Images - iStoc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137" y="1600566"/>
            <a:ext cx="3174025" cy="44573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72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0304A-9998-463D-9897-EB936DCF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PRICES OF </a:t>
            </a:r>
            <a:r>
              <a:rPr lang="en-US" dirty="0" smtClean="0"/>
              <a:t>ITEMS 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OUR DAIRY PRODUCTS 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7EC4B699-844B-4C39-B751-5F1147B11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0512857"/>
              </p:ext>
            </p:extLst>
          </p:nvPr>
        </p:nvGraphicFramePr>
        <p:xfrm>
          <a:off x="2032000" y="2663301"/>
          <a:ext cx="8128000" cy="339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7476464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3877449"/>
                    </a:ext>
                  </a:extLst>
                </a:gridCol>
              </a:tblGrid>
              <a:tr h="847817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r>
                        <a:rPr lang="en-IN" baseline="0" dirty="0" smtClean="0"/>
                        <a:t> 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OF BURGER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0448180"/>
                  </a:ext>
                </a:extLst>
              </a:tr>
              <a:tr h="847817">
                <a:tc>
                  <a:txBody>
                    <a:bodyPr/>
                    <a:lstStyle/>
                    <a:p>
                      <a:r>
                        <a:rPr lang="en-IN" dirty="0" smtClean="0"/>
                        <a:t>ICE</a:t>
                      </a:r>
                      <a:r>
                        <a:rPr lang="en-IN" baseline="0" dirty="0" smtClean="0"/>
                        <a:t> –CREAMS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 </a:t>
                      </a:r>
                      <a:r>
                        <a:rPr lang="en-US" dirty="0" smtClean="0"/>
                        <a:t>79</a:t>
                      </a:r>
                      <a:r>
                        <a:rPr lang="en-US" baseline="0" dirty="0" smtClean="0"/>
                        <a:t> ON WARDS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2864751"/>
                  </a:ext>
                </a:extLst>
              </a:tr>
              <a:tr h="847817">
                <a:tc>
                  <a:txBody>
                    <a:bodyPr/>
                    <a:lstStyle/>
                    <a:p>
                      <a:r>
                        <a:rPr lang="en-IN" dirty="0" smtClean="0"/>
                        <a:t>SWEETS</a:t>
                      </a:r>
                      <a:r>
                        <a:rPr lang="en-IN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 </a:t>
                      </a:r>
                      <a:r>
                        <a:rPr lang="en-US" dirty="0" smtClean="0"/>
                        <a:t>109</a:t>
                      </a:r>
                      <a:r>
                        <a:rPr lang="en-US" baseline="0" dirty="0" smtClean="0"/>
                        <a:t> ON WARDS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1750437"/>
                  </a:ext>
                </a:extLst>
              </a:tr>
              <a:tr h="847817">
                <a:tc>
                  <a:txBody>
                    <a:bodyPr/>
                    <a:lstStyle/>
                    <a:p>
                      <a:r>
                        <a:rPr lang="en-IN" dirty="0" smtClean="0"/>
                        <a:t>MILK</a:t>
                      </a:r>
                      <a:r>
                        <a:rPr lang="en-IN" baseline="0" dirty="0" smtClean="0"/>
                        <a:t> ITEMS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 </a:t>
                      </a:r>
                      <a:r>
                        <a:rPr lang="en-US" dirty="0" smtClean="0"/>
                        <a:t>109</a:t>
                      </a:r>
                      <a:r>
                        <a:rPr lang="en-US" baseline="0" dirty="0" smtClean="0"/>
                        <a:t> ON WARDS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799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564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DE6D1-38B5-40E0-B0B7-7767BEE5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CONCEPTS COVERED IN HTML,CSS,AND JAVASCRIPT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105257-9016-4279-BF13-41A62817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755" y="2663301"/>
            <a:ext cx="3098307" cy="29562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LABELS</a:t>
            </a:r>
          </a:p>
          <a:p>
            <a:r>
              <a:rPr lang="en-US" dirty="0"/>
              <a:t>BUTTONS</a:t>
            </a:r>
          </a:p>
          <a:p>
            <a:r>
              <a:rPr lang="en-US" dirty="0"/>
              <a:t>TEXT FIELDS</a:t>
            </a:r>
          </a:p>
          <a:p>
            <a:r>
              <a:rPr lang="en-US" dirty="0"/>
              <a:t>TEXT AREA</a:t>
            </a:r>
          </a:p>
          <a:p>
            <a:r>
              <a:rPr lang="en-US" dirty="0"/>
              <a:t>EXTERNAL LINKING</a:t>
            </a:r>
          </a:p>
          <a:p>
            <a:r>
              <a:rPr lang="en-US" dirty="0"/>
              <a:t>BORDER PROPERTIES</a:t>
            </a:r>
          </a:p>
          <a:p>
            <a:r>
              <a:rPr lang="en-US" dirty="0"/>
              <a:t>EVENT HANDLER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473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A7D23B9-647B-43C5-B1E7-2597870AAA94}"/>
              </a:ext>
            </a:extLst>
          </p:cNvPr>
          <p:cNvSpPr/>
          <p:nvPr/>
        </p:nvSpPr>
        <p:spPr>
          <a:xfrm>
            <a:off x="3417903" y="790113"/>
            <a:ext cx="4864963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OUTPUT:----</a:t>
            </a:r>
            <a:endParaRPr lang="en-GB" dirty="0"/>
          </a:p>
        </p:txBody>
      </p:sp>
      <p:pic>
        <p:nvPicPr>
          <p:cNvPr id="5" name="Picture 4" descr="Screenshot (9)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782515" y="1494692"/>
            <a:ext cx="10665070" cy="50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4032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Thank You Slide PowerPoint Designs | Slidebazaar">
            <a:extLst>
              <a:ext uri="{FF2B5EF4-FFF2-40B4-BE49-F238E27FC236}">
                <a16:creationId xmlns:a16="http://schemas.microsoft.com/office/drawing/2014/main" xmlns="" id="{8C52A8AD-8F81-49A0-9393-E8305A92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0909" y="550417"/>
            <a:ext cx="7773458" cy="581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80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46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FF9900"/>
      </a:accent2>
      <a:accent3>
        <a:srgbClr val="DD8C3C"/>
      </a:accent3>
      <a:accent4>
        <a:srgbClr val="8E684C"/>
      </a:accent4>
      <a:accent5>
        <a:srgbClr val="CBAF62"/>
      </a:accent5>
      <a:accent6>
        <a:srgbClr val="33CCCC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78524312_Recreation Organic design_SL-V1.pptx" id="{F71A86FF-49A3-4B67-A125-11EA00B3A17C}" vid="{EA83300D-506E-4894-9D32-3B71A0743C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92F16A-38EE-4C9D-AFD3-2845EC2D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5A39CB-C45B-4F08-829C-AB9550EE08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C6F0FA-5858-4AD1-8F89-D32310719A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Recreation design</Template>
  <TotalTime>135</TotalTime>
  <Words>198</Words>
  <Application>Microsoft Office PowerPoint</Application>
  <PresentationFormat>Custom</PresentationFormat>
  <Paragraphs>42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FD LAB PRESENTATION</vt:lpstr>
      <vt:lpstr>MY OBJECTIVE</vt:lpstr>
      <vt:lpstr>INTRODUCTION</vt:lpstr>
      <vt:lpstr>APPLICATION</vt:lpstr>
      <vt:lpstr>PRICES OF ITEMS  ON OUR DAIRY PRODUCTS </vt:lpstr>
      <vt:lpstr>CONCEPTS COVERED IN HTML,CSS,AND JAVASCRIPT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 LAB PRESENTATION</dc:title>
  <dc:creator>Rama Krishna Reddy Guntaka</dc:creator>
  <cp:lastModifiedBy>Hp</cp:lastModifiedBy>
  <cp:revision>13</cp:revision>
  <dcterms:created xsi:type="dcterms:W3CDTF">2022-01-31T03:32:31Z</dcterms:created>
  <dcterms:modified xsi:type="dcterms:W3CDTF">2022-02-14T19:39:24Z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