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5" r:id="rId5"/>
    <p:sldId id="340" r:id="rId6"/>
    <p:sldId id="341" r:id="rId7"/>
    <p:sldId id="345" r:id="rId8"/>
    <p:sldId id="364" r:id="rId9"/>
    <p:sldId id="365" r:id="rId10"/>
    <p:sldId id="366" r:id="rId11"/>
    <p:sldId id="361" r:id="rId12"/>
    <p:sldId id="362" r:id="rId13"/>
    <p:sldId id="367" r:id="rId14"/>
    <p:sldId id="368" r:id="rId15"/>
    <p:sldId id="332" r:id="rId16"/>
    <p:sldId id="33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 Krishna" userId="a8d88cad349345e0" providerId="LiveId" clId="{2F0DD17A-08B4-421F-AF78-D6D81406F390}"/>
    <pc:docChg chg="custSel addSld delSld modSld sldOrd">
      <pc:chgData name="Bala Krishna" userId="a8d88cad349345e0" providerId="LiveId" clId="{2F0DD17A-08B4-421F-AF78-D6D81406F390}" dt="2023-10-21T10:56:20.408" v="373" actId="20577"/>
      <pc:docMkLst>
        <pc:docMk/>
      </pc:docMkLst>
      <pc:sldChg chg="delSp add del mod">
        <pc:chgData name="Bala Krishna" userId="a8d88cad349345e0" providerId="LiveId" clId="{2F0DD17A-08B4-421F-AF78-D6D81406F390}" dt="2023-10-21T10:55:35.208" v="358" actId="2696"/>
        <pc:sldMkLst>
          <pc:docMk/>
          <pc:sldMk cId="3377161495" sldId="269"/>
        </pc:sldMkLst>
        <pc:picChg chg="del">
          <ac:chgData name="Bala Krishna" userId="a8d88cad349345e0" providerId="LiveId" clId="{2F0DD17A-08B4-421F-AF78-D6D81406F390}" dt="2023-10-21T10:32:48.969" v="146" actId="478"/>
          <ac:picMkLst>
            <pc:docMk/>
            <pc:sldMk cId="3377161495" sldId="269"/>
            <ac:picMk id="5" creationId="{74336315-067E-5014-5DDD-1022EEE1BFE3}"/>
          </ac:picMkLst>
        </pc:picChg>
      </pc:sldChg>
      <pc:sldChg chg="addSp delSp modSp add del mod">
        <pc:chgData name="Bala Krishna" userId="a8d88cad349345e0" providerId="LiveId" clId="{2F0DD17A-08B4-421F-AF78-D6D81406F390}" dt="2023-10-21T10:42:08.580" v="206" actId="2696"/>
        <pc:sldMkLst>
          <pc:docMk/>
          <pc:sldMk cId="4099097101" sldId="276"/>
        </pc:sldMkLst>
        <pc:picChg chg="add del mod">
          <ac:chgData name="Bala Krishna" userId="a8d88cad349345e0" providerId="LiveId" clId="{2F0DD17A-08B4-421F-AF78-D6D81406F390}" dt="2023-10-21T10:41:35.663" v="199" actId="478"/>
          <ac:picMkLst>
            <pc:docMk/>
            <pc:sldMk cId="4099097101" sldId="276"/>
            <ac:picMk id="2" creationId="{E622E3E3-F050-B82C-2C93-5D5570CB018A}"/>
          </ac:picMkLst>
        </pc:picChg>
        <pc:picChg chg="del">
          <ac:chgData name="Bala Krishna" userId="a8d88cad349345e0" providerId="LiveId" clId="{2F0DD17A-08B4-421F-AF78-D6D81406F390}" dt="2023-10-21T10:41:15.405" v="197" actId="478"/>
          <ac:picMkLst>
            <pc:docMk/>
            <pc:sldMk cId="4099097101" sldId="276"/>
            <ac:picMk id="5" creationId="{038671D7-A356-F566-85DB-E41BC0C98FF6}"/>
          </ac:picMkLst>
        </pc:picChg>
      </pc:sldChg>
      <pc:sldChg chg="modSp mod">
        <pc:chgData name="Bala Krishna" userId="a8d88cad349345e0" providerId="LiveId" clId="{2F0DD17A-08B4-421F-AF78-D6D81406F390}" dt="2023-10-21T10:25:35.465" v="101" actId="20577"/>
        <pc:sldMkLst>
          <pc:docMk/>
          <pc:sldMk cId="855215445" sldId="325"/>
        </pc:sldMkLst>
        <pc:spChg chg="mod">
          <ac:chgData name="Bala Krishna" userId="a8d88cad349345e0" providerId="LiveId" clId="{2F0DD17A-08B4-421F-AF78-D6D81406F390}" dt="2023-10-21T10:25:35.465" v="101" actId="20577"/>
          <ac:spMkLst>
            <pc:docMk/>
            <pc:sldMk cId="855215445" sldId="325"/>
            <ac:spMk id="2" creationId="{A1307D8B-2864-21B6-1CE1-B605F29281C5}"/>
          </ac:spMkLst>
        </pc:spChg>
        <pc:spChg chg="mod">
          <ac:chgData name="Bala Krishna" userId="a8d88cad349345e0" providerId="LiveId" clId="{2F0DD17A-08B4-421F-AF78-D6D81406F390}" dt="2023-10-21T10:25:25.370" v="77" actId="20577"/>
          <ac:spMkLst>
            <pc:docMk/>
            <pc:sldMk cId="855215445" sldId="325"/>
            <ac:spMk id="4" creationId="{305E10E9-9AB7-0642-D4C4-DDFDAB7B5B2C}"/>
          </ac:spMkLst>
        </pc:spChg>
      </pc:sldChg>
      <pc:sldChg chg="addSp delSp modSp mod">
        <pc:chgData name="Bala Krishna" userId="a8d88cad349345e0" providerId="LiveId" clId="{2F0DD17A-08B4-421F-AF78-D6D81406F390}" dt="2023-10-21T10:20:23.782" v="10" actId="478"/>
        <pc:sldMkLst>
          <pc:docMk/>
          <pc:sldMk cId="2910866480" sldId="326"/>
        </pc:sldMkLst>
        <pc:picChg chg="add mod">
          <ac:chgData name="Bala Krishna" userId="a8d88cad349345e0" providerId="LiveId" clId="{2F0DD17A-08B4-421F-AF78-D6D81406F390}" dt="2023-10-21T10:20:11.071" v="8" actId="1076"/>
          <ac:picMkLst>
            <pc:docMk/>
            <pc:sldMk cId="2910866480" sldId="326"/>
            <ac:picMk id="11" creationId="{78501F64-684E-2796-745C-E16FD36444CE}"/>
          </ac:picMkLst>
        </pc:picChg>
        <pc:picChg chg="add del mod">
          <ac:chgData name="Bala Krishna" userId="a8d88cad349345e0" providerId="LiveId" clId="{2F0DD17A-08B4-421F-AF78-D6D81406F390}" dt="2023-10-21T10:20:23.782" v="10" actId="478"/>
          <ac:picMkLst>
            <pc:docMk/>
            <pc:sldMk cId="2910866480" sldId="326"/>
            <ac:picMk id="12" creationId="{3F2574F5-399D-1827-1EE2-CB969CFBDE29}"/>
          </ac:picMkLst>
        </pc:picChg>
      </pc:sldChg>
      <pc:sldChg chg="del">
        <pc:chgData name="Bala Krishna" userId="a8d88cad349345e0" providerId="LiveId" clId="{2F0DD17A-08B4-421F-AF78-D6D81406F390}" dt="2023-10-21T10:49:27.138" v="243" actId="47"/>
        <pc:sldMkLst>
          <pc:docMk/>
          <pc:sldMk cId="2810133685" sldId="327"/>
        </pc:sldMkLst>
      </pc:sldChg>
      <pc:sldChg chg="addSp delSp modSp mod ord">
        <pc:chgData name="Bala Krishna" userId="a8d88cad349345e0" providerId="LiveId" clId="{2F0DD17A-08B4-421F-AF78-D6D81406F390}" dt="2023-10-21T10:48:26.314" v="240"/>
        <pc:sldMkLst>
          <pc:docMk/>
          <pc:sldMk cId="2924417010" sldId="328"/>
        </pc:sldMkLst>
        <pc:spChg chg="del">
          <ac:chgData name="Bala Krishna" userId="a8d88cad349345e0" providerId="LiveId" clId="{2F0DD17A-08B4-421F-AF78-D6D81406F390}" dt="2023-10-21T10:47:56.589" v="233" actId="478"/>
          <ac:spMkLst>
            <pc:docMk/>
            <pc:sldMk cId="2924417010" sldId="328"/>
            <ac:spMk id="3" creationId="{03924A06-2533-68FE-6815-A6208AD97D3D}"/>
          </ac:spMkLst>
        </pc:spChg>
        <pc:spChg chg="del">
          <ac:chgData name="Bala Krishna" userId="a8d88cad349345e0" providerId="LiveId" clId="{2F0DD17A-08B4-421F-AF78-D6D81406F390}" dt="2023-10-21T10:48:12.016" v="237" actId="478"/>
          <ac:spMkLst>
            <pc:docMk/>
            <pc:sldMk cId="2924417010" sldId="328"/>
            <ac:spMk id="4" creationId="{78D3FE44-803A-0FCA-D29B-EB40225C360F}"/>
          </ac:spMkLst>
        </pc:spChg>
        <pc:spChg chg="add del mod">
          <ac:chgData name="Bala Krishna" userId="a8d88cad349345e0" providerId="LiveId" clId="{2F0DD17A-08B4-421F-AF78-D6D81406F390}" dt="2023-10-21T10:48:02.843" v="234" actId="478"/>
          <ac:spMkLst>
            <pc:docMk/>
            <pc:sldMk cId="2924417010" sldId="328"/>
            <ac:spMk id="5" creationId="{5D3EEDB8-E694-8C25-5479-250229CC62E0}"/>
          </ac:spMkLst>
        </pc:spChg>
        <pc:spChg chg="add mod">
          <ac:chgData name="Bala Krishna" userId="a8d88cad349345e0" providerId="LiveId" clId="{2F0DD17A-08B4-421F-AF78-D6D81406F390}" dt="2023-10-21T10:48:06.879" v="236" actId="1076"/>
          <ac:spMkLst>
            <pc:docMk/>
            <pc:sldMk cId="2924417010" sldId="328"/>
            <ac:spMk id="6" creationId="{8B80DB62-8935-F5E5-56DA-EC10DF471276}"/>
          </ac:spMkLst>
        </pc:spChg>
        <pc:spChg chg="add del mod">
          <ac:chgData name="Bala Krishna" userId="a8d88cad349345e0" providerId="LiveId" clId="{2F0DD17A-08B4-421F-AF78-D6D81406F390}" dt="2023-10-21T10:48:15.280" v="238" actId="478"/>
          <ac:spMkLst>
            <pc:docMk/>
            <pc:sldMk cId="2924417010" sldId="328"/>
            <ac:spMk id="8" creationId="{AEAF7B59-4CF4-FCA0-50AC-C8734B34C965}"/>
          </ac:spMkLst>
        </pc:spChg>
      </pc:sldChg>
      <pc:sldChg chg="del">
        <pc:chgData name="Bala Krishna" userId="a8d88cad349345e0" providerId="LiveId" clId="{2F0DD17A-08B4-421F-AF78-D6D81406F390}" dt="2023-10-21T10:19:23.576" v="2" actId="47"/>
        <pc:sldMkLst>
          <pc:docMk/>
          <pc:sldMk cId="1263875044" sldId="329"/>
        </pc:sldMkLst>
      </pc:sldChg>
      <pc:sldChg chg="del">
        <pc:chgData name="Bala Krishna" userId="a8d88cad349345e0" providerId="LiveId" clId="{2F0DD17A-08B4-421F-AF78-D6D81406F390}" dt="2023-10-21T10:19:23.576" v="2" actId="47"/>
        <pc:sldMkLst>
          <pc:docMk/>
          <pc:sldMk cId="1239358510" sldId="330"/>
        </pc:sldMkLst>
      </pc:sldChg>
      <pc:sldChg chg="del">
        <pc:chgData name="Bala Krishna" userId="a8d88cad349345e0" providerId="LiveId" clId="{2F0DD17A-08B4-421F-AF78-D6D81406F390}" dt="2023-10-21T10:19:23.576" v="2" actId="47"/>
        <pc:sldMkLst>
          <pc:docMk/>
          <pc:sldMk cId="2590855744" sldId="331"/>
        </pc:sldMkLst>
      </pc:sldChg>
      <pc:sldChg chg="addSp delSp modSp mod ord">
        <pc:chgData name="Bala Krishna" userId="a8d88cad349345e0" providerId="LiveId" clId="{2F0DD17A-08B4-421F-AF78-D6D81406F390}" dt="2023-10-21T10:55:11.993" v="357" actId="20577"/>
        <pc:sldMkLst>
          <pc:docMk/>
          <pc:sldMk cId="4146645359" sldId="332"/>
        </pc:sldMkLst>
        <pc:spChg chg="add mod">
          <ac:chgData name="Bala Krishna" userId="a8d88cad349345e0" providerId="LiveId" clId="{2F0DD17A-08B4-421F-AF78-D6D81406F390}" dt="2023-10-21T10:49:44.632" v="244" actId="478"/>
          <ac:spMkLst>
            <pc:docMk/>
            <pc:sldMk cId="4146645359" sldId="332"/>
            <ac:spMk id="6" creationId="{2C06E70B-8AA3-89E1-B892-419CDD2959D9}"/>
          </ac:spMkLst>
        </pc:spChg>
        <pc:spChg chg="add mod">
          <ac:chgData name="Bala Krishna" userId="a8d88cad349345e0" providerId="LiveId" clId="{2F0DD17A-08B4-421F-AF78-D6D81406F390}" dt="2023-10-21T10:49:44.632" v="244" actId="478"/>
          <ac:spMkLst>
            <pc:docMk/>
            <pc:sldMk cId="4146645359" sldId="332"/>
            <ac:spMk id="8" creationId="{E7DC884E-B0B2-ED26-ECAE-9E20642ED40D}"/>
          </ac:spMkLst>
        </pc:spChg>
        <pc:spChg chg="mod">
          <ac:chgData name="Bala Krishna" userId="a8d88cad349345e0" providerId="LiveId" clId="{2F0DD17A-08B4-421F-AF78-D6D81406F390}" dt="2023-10-21T10:51:48.492" v="331" actId="313"/>
          <ac:spMkLst>
            <pc:docMk/>
            <pc:sldMk cId="4146645359" sldId="332"/>
            <ac:spMk id="9" creationId="{4555555B-2DC1-8FAB-836A-FF067294BAB7}"/>
          </ac:spMkLst>
        </pc:spChg>
        <pc:spChg chg="mod">
          <ac:chgData name="Bala Krishna" userId="a8d88cad349345e0" providerId="LiveId" clId="{2F0DD17A-08B4-421F-AF78-D6D81406F390}" dt="2023-10-21T10:54:38.919" v="350" actId="20577"/>
          <ac:spMkLst>
            <pc:docMk/>
            <pc:sldMk cId="4146645359" sldId="332"/>
            <ac:spMk id="10" creationId="{9231214F-3674-6AA5-28C4-945128C75152}"/>
          </ac:spMkLst>
        </pc:spChg>
        <pc:spChg chg="mod">
          <ac:chgData name="Bala Krishna" userId="a8d88cad349345e0" providerId="LiveId" clId="{2F0DD17A-08B4-421F-AF78-D6D81406F390}" dt="2023-10-21T10:55:11.993" v="357" actId="20577"/>
          <ac:spMkLst>
            <pc:docMk/>
            <pc:sldMk cId="4146645359" sldId="332"/>
            <ac:spMk id="11" creationId="{94001C92-5199-4EEF-9AD8-8F9EEF76C6F4}"/>
          </ac:spMkLst>
        </pc:spChg>
        <pc:spChg chg="mod">
          <ac:chgData name="Bala Krishna" userId="a8d88cad349345e0" providerId="LiveId" clId="{2F0DD17A-08B4-421F-AF78-D6D81406F390}" dt="2023-10-21T10:50:24.214" v="287" actId="20577"/>
          <ac:spMkLst>
            <pc:docMk/>
            <pc:sldMk cId="4146645359" sldId="332"/>
            <ac:spMk id="13" creationId="{5B78A878-C090-192A-ABA1-84C905B5183C}"/>
          </ac:spMkLst>
        </pc:spChg>
        <pc:spChg chg="mod">
          <ac:chgData name="Bala Krishna" userId="a8d88cad349345e0" providerId="LiveId" clId="{2F0DD17A-08B4-421F-AF78-D6D81406F390}" dt="2023-10-21T10:51:13.948" v="321" actId="20577"/>
          <ac:spMkLst>
            <pc:docMk/>
            <pc:sldMk cId="4146645359" sldId="332"/>
            <ac:spMk id="15" creationId="{5DEDE163-143D-DC6B-34E9-732EFB294CA9}"/>
          </ac:spMkLst>
        </pc:spChg>
        <pc:spChg chg="add mod">
          <ac:chgData name="Bala Krishna" userId="a8d88cad349345e0" providerId="LiveId" clId="{2F0DD17A-08B4-421F-AF78-D6D81406F390}" dt="2023-10-21T10:49:50.036" v="246" actId="478"/>
          <ac:spMkLst>
            <pc:docMk/>
            <pc:sldMk cId="4146645359" sldId="332"/>
            <ac:spMk id="22" creationId="{BFB87F7D-B6D7-606D-E10D-60FDFC0DC566}"/>
          </ac:spMkLst>
        </pc:spChg>
        <pc:spChg chg="add mod">
          <ac:chgData name="Bala Krishna" userId="a8d88cad349345e0" providerId="LiveId" clId="{2F0DD17A-08B4-421F-AF78-D6D81406F390}" dt="2023-10-21T10:49:53.447" v="247" actId="478"/>
          <ac:spMkLst>
            <pc:docMk/>
            <pc:sldMk cId="4146645359" sldId="332"/>
            <ac:spMk id="24" creationId="{3D4A0524-D87C-ED6B-C253-E71A3193D208}"/>
          </ac:spMkLst>
        </pc:spChg>
        <pc:picChg chg="del mod">
          <ac:chgData name="Bala Krishna" userId="a8d88cad349345e0" providerId="LiveId" clId="{2F0DD17A-08B4-421F-AF78-D6D81406F390}" dt="2023-10-21T10:49:50.036" v="246" actId="478"/>
          <ac:picMkLst>
            <pc:docMk/>
            <pc:sldMk cId="4146645359" sldId="332"/>
            <ac:picMk id="17" creationId="{9FE8A44E-4872-96D1-84CB-87AA25C1A65D}"/>
          </ac:picMkLst>
        </pc:picChg>
        <pc:picChg chg="del">
          <ac:chgData name="Bala Krishna" userId="a8d88cad349345e0" providerId="LiveId" clId="{2F0DD17A-08B4-421F-AF78-D6D81406F390}" dt="2023-10-21T10:49:44.632" v="244" actId="478"/>
          <ac:picMkLst>
            <pc:docMk/>
            <pc:sldMk cId="4146645359" sldId="332"/>
            <ac:picMk id="18" creationId="{2D82977F-BE23-77F5-BFCE-00474CDF4069}"/>
          </ac:picMkLst>
        </pc:picChg>
        <pc:picChg chg="del">
          <ac:chgData name="Bala Krishna" userId="a8d88cad349345e0" providerId="LiveId" clId="{2F0DD17A-08B4-421F-AF78-D6D81406F390}" dt="2023-10-21T10:49:44.632" v="244" actId="478"/>
          <ac:picMkLst>
            <pc:docMk/>
            <pc:sldMk cId="4146645359" sldId="332"/>
            <ac:picMk id="19" creationId="{F1995D2A-6DEB-36F1-92BE-92F53999C470}"/>
          </ac:picMkLst>
        </pc:picChg>
        <pc:picChg chg="del">
          <ac:chgData name="Bala Krishna" userId="a8d88cad349345e0" providerId="LiveId" clId="{2F0DD17A-08B4-421F-AF78-D6D81406F390}" dt="2023-10-21T10:49:53.447" v="247" actId="478"/>
          <ac:picMkLst>
            <pc:docMk/>
            <pc:sldMk cId="4146645359" sldId="332"/>
            <ac:picMk id="20" creationId="{C0F4481F-3B4F-240E-A0EB-A783661AD47C}"/>
          </ac:picMkLst>
        </pc:picChg>
      </pc:sldChg>
      <pc:sldChg chg="del">
        <pc:chgData name="Bala Krishna" userId="a8d88cad349345e0" providerId="LiveId" clId="{2F0DD17A-08B4-421F-AF78-D6D81406F390}" dt="2023-10-21T10:19:23.576" v="2" actId="47"/>
        <pc:sldMkLst>
          <pc:docMk/>
          <pc:sldMk cId="2141700674" sldId="333"/>
        </pc:sldMkLst>
      </pc:sldChg>
      <pc:sldChg chg="del">
        <pc:chgData name="Bala Krishna" userId="a8d88cad349345e0" providerId="LiveId" clId="{2F0DD17A-08B4-421F-AF78-D6D81406F390}" dt="2023-10-21T10:49:27.138" v="243" actId="47"/>
        <pc:sldMkLst>
          <pc:docMk/>
          <pc:sldMk cId="2607450225" sldId="334"/>
        </pc:sldMkLst>
      </pc:sldChg>
      <pc:sldChg chg="del">
        <pc:chgData name="Bala Krishna" userId="a8d88cad349345e0" providerId="LiveId" clId="{2F0DD17A-08B4-421F-AF78-D6D81406F390}" dt="2023-10-21T10:49:27.138" v="243" actId="47"/>
        <pc:sldMkLst>
          <pc:docMk/>
          <pc:sldMk cId="758882227" sldId="335"/>
        </pc:sldMkLst>
      </pc:sldChg>
      <pc:sldChg chg="del">
        <pc:chgData name="Bala Krishna" userId="a8d88cad349345e0" providerId="LiveId" clId="{2F0DD17A-08B4-421F-AF78-D6D81406F390}" dt="2023-10-21T10:49:27.138" v="243" actId="47"/>
        <pc:sldMkLst>
          <pc:docMk/>
          <pc:sldMk cId="2499958832" sldId="336"/>
        </pc:sldMkLst>
      </pc:sldChg>
      <pc:sldChg chg="del">
        <pc:chgData name="Bala Krishna" userId="a8d88cad349345e0" providerId="LiveId" clId="{2F0DD17A-08B4-421F-AF78-D6D81406F390}" dt="2023-10-21T10:49:27.138" v="243" actId="47"/>
        <pc:sldMkLst>
          <pc:docMk/>
          <pc:sldMk cId="394375464" sldId="337"/>
        </pc:sldMkLst>
      </pc:sldChg>
      <pc:sldChg chg="del">
        <pc:chgData name="Bala Krishna" userId="a8d88cad349345e0" providerId="LiveId" clId="{2F0DD17A-08B4-421F-AF78-D6D81406F390}" dt="2023-10-21T10:49:27.138" v="243" actId="47"/>
        <pc:sldMkLst>
          <pc:docMk/>
          <pc:sldMk cId="409420417" sldId="338"/>
        </pc:sldMkLst>
      </pc:sldChg>
      <pc:sldChg chg="modSp mod">
        <pc:chgData name="Bala Krishna" userId="a8d88cad349345e0" providerId="LiveId" clId="{2F0DD17A-08B4-421F-AF78-D6D81406F390}" dt="2023-10-21T10:56:20.408" v="373" actId="20577"/>
        <pc:sldMkLst>
          <pc:docMk/>
          <pc:sldMk cId="3334127647" sldId="339"/>
        </pc:sldMkLst>
        <pc:spChg chg="mod">
          <ac:chgData name="Bala Krishna" userId="a8d88cad349345e0" providerId="LiveId" clId="{2F0DD17A-08B4-421F-AF78-D6D81406F390}" dt="2023-10-21T10:56:20.408" v="373" actId="20577"/>
          <ac:spMkLst>
            <pc:docMk/>
            <pc:sldMk cId="3334127647" sldId="339"/>
            <ac:spMk id="27" creationId="{BB8B6963-69FE-8A03-5E86-2BF855024B00}"/>
          </ac:spMkLst>
        </pc:spChg>
      </pc:sldChg>
      <pc:sldChg chg="addSp delSp modSp add mod">
        <pc:chgData name="Bala Krishna" userId="a8d88cad349345e0" providerId="LiveId" clId="{2F0DD17A-08B4-421F-AF78-D6D81406F390}" dt="2023-10-21T10:21:39.176" v="19" actId="1076"/>
        <pc:sldMkLst>
          <pc:docMk/>
          <pc:sldMk cId="1622928471" sldId="340"/>
        </pc:sldMkLst>
        <pc:picChg chg="add mod">
          <ac:chgData name="Bala Krishna" userId="a8d88cad349345e0" providerId="LiveId" clId="{2F0DD17A-08B4-421F-AF78-D6D81406F390}" dt="2023-10-21T10:21:39.176" v="19" actId="1076"/>
          <ac:picMkLst>
            <pc:docMk/>
            <pc:sldMk cId="1622928471" sldId="340"/>
            <ac:picMk id="3" creationId="{91415AD2-4C8E-D6BC-D349-CC27CE1AFD22}"/>
          </ac:picMkLst>
        </pc:picChg>
        <pc:picChg chg="del">
          <ac:chgData name="Bala Krishna" userId="a8d88cad349345e0" providerId="LiveId" clId="{2F0DD17A-08B4-421F-AF78-D6D81406F390}" dt="2023-10-21T10:20:30.490" v="12" actId="478"/>
          <ac:picMkLst>
            <pc:docMk/>
            <pc:sldMk cId="1622928471" sldId="340"/>
            <ac:picMk id="11" creationId="{78501F64-684E-2796-745C-E16FD36444CE}"/>
          </ac:picMkLst>
        </pc:picChg>
      </pc:sldChg>
      <pc:sldChg chg="addSp delSp modSp add mod">
        <pc:chgData name="Bala Krishna" userId="a8d88cad349345e0" providerId="LiveId" clId="{2F0DD17A-08B4-421F-AF78-D6D81406F390}" dt="2023-10-21T10:22:51.834" v="24" actId="1076"/>
        <pc:sldMkLst>
          <pc:docMk/>
          <pc:sldMk cId="1700655610" sldId="341"/>
        </pc:sldMkLst>
        <pc:picChg chg="del">
          <ac:chgData name="Bala Krishna" userId="a8d88cad349345e0" providerId="LiveId" clId="{2F0DD17A-08B4-421F-AF78-D6D81406F390}" dt="2023-10-21T10:22:29.703" v="21" actId="478"/>
          <ac:picMkLst>
            <pc:docMk/>
            <pc:sldMk cId="1700655610" sldId="341"/>
            <ac:picMk id="3" creationId="{91415AD2-4C8E-D6BC-D349-CC27CE1AFD22}"/>
          </ac:picMkLst>
        </pc:picChg>
        <pc:picChg chg="add mod">
          <ac:chgData name="Bala Krishna" userId="a8d88cad349345e0" providerId="LiveId" clId="{2F0DD17A-08B4-421F-AF78-D6D81406F390}" dt="2023-10-21T10:22:51.834" v="24" actId="1076"/>
          <ac:picMkLst>
            <pc:docMk/>
            <pc:sldMk cId="1700655610" sldId="341"/>
            <ac:picMk id="6" creationId="{C402FC75-104C-6AA6-A6E6-3556F5C436DA}"/>
          </ac:picMkLst>
        </pc:picChg>
      </pc:sldChg>
      <pc:sldChg chg="addSp delSp modSp add mod">
        <pc:chgData name="Bala Krishna" userId="a8d88cad349345e0" providerId="LiveId" clId="{2F0DD17A-08B4-421F-AF78-D6D81406F390}" dt="2023-10-21T10:23:28.767" v="29" actId="1076"/>
        <pc:sldMkLst>
          <pc:docMk/>
          <pc:sldMk cId="2544042909" sldId="342"/>
        </pc:sldMkLst>
        <pc:picChg chg="add mod">
          <ac:chgData name="Bala Krishna" userId="a8d88cad349345e0" providerId="LiveId" clId="{2F0DD17A-08B4-421F-AF78-D6D81406F390}" dt="2023-10-21T10:23:28.767" v="29" actId="1076"/>
          <ac:picMkLst>
            <pc:docMk/>
            <pc:sldMk cId="2544042909" sldId="342"/>
            <ac:picMk id="3" creationId="{26C9D6FC-2FA9-BE93-9754-7472BC3717CB}"/>
          </ac:picMkLst>
        </pc:picChg>
        <pc:picChg chg="del">
          <ac:chgData name="Bala Krishna" userId="a8d88cad349345e0" providerId="LiveId" clId="{2F0DD17A-08B4-421F-AF78-D6D81406F390}" dt="2023-10-21T10:23:03.645" v="26" actId="478"/>
          <ac:picMkLst>
            <pc:docMk/>
            <pc:sldMk cId="2544042909" sldId="342"/>
            <ac:picMk id="6" creationId="{C402FC75-104C-6AA6-A6E6-3556F5C436DA}"/>
          </ac:picMkLst>
        </pc:picChg>
      </pc:sldChg>
      <pc:sldChg chg="addSp delSp modSp add mod">
        <pc:chgData name="Bala Krishna" userId="a8d88cad349345e0" providerId="LiveId" clId="{2F0DD17A-08B4-421F-AF78-D6D81406F390}" dt="2023-10-21T10:24:15.255" v="35" actId="1076"/>
        <pc:sldMkLst>
          <pc:docMk/>
          <pc:sldMk cId="1945952137" sldId="343"/>
        </pc:sldMkLst>
        <pc:picChg chg="del">
          <ac:chgData name="Bala Krishna" userId="a8d88cad349345e0" providerId="LiveId" clId="{2F0DD17A-08B4-421F-AF78-D6D81406F390}" dt="2023-10-21T10:23:36.660" v="31" actId="478"/>
          <ac:picMkLst>
            <pc:docMk/>
            <pc:sldMk cId="1945952137" sldId="343"/>
            <ac:picMk id="3" creationId="{26C9D6FC-2FA9-BE93-9754-7472BC3717CB}"/>
          </ac:picMkLst>
        </pc:picChg>
        <pc:picChg chg="add mod">
          <ac:chgData name="Bala Krishna" userId="a8d88cad349345e0" providerId="LiveId" clId="{2F0DD17A-08B4-421F-AF78-D6D81406F390}" dt="2023-10-21T10:24:15.255" v="35" actId="1076"/>
          <ac:picMkLst>
            <pc:docMk/>
            <pc:sldMk cId="1945952137" sldId="343"/>
            <ac:picMk id="6" creationId="{296E8621-AC55-6683-509F-190BA903D5FD}"/>
          </ac:picMkLst>
        </pc:picChg>
      </pc:sldChg>
      <pc:sldChg chg="addSp delSp modSp add mod">
        <pc:chgData name="Bala Krishna" userId="a8d88cad349345e0" providerId="LiveId" clId="{2F0DD17A-08B4-421F-AF78-D6D81406F390}" dt="2023-10-21T10:24:57.544" v="39" actId="1076"/>
        <pc:sldMkLst>
          <pc:docMk/>
          <pc:sldMk cId="1867997785" sldId="344"/>
        </pc:sldMkLst>
        <pc:picChg chg="add mod">
          <ac:chgData name="Bala Krishna" userId="a8d88cad349345e0" providerId="LiveId" clId="{2F0DD17A-08B4-421F-AF78-D6D81406F390}" dt="2023-10-21T10:24:57.544" v="39" actId="1076"/>
          <ac:picMkLst>
            <pc:docMk/>
            <pc:sldMk cId="1867997785" sldId="344"/>
            <ac:picMk id="3" creationId="{A73F2260-97CB-71F1-731F-B15BF8B2945B}"/>
          </ac:picMkLst>
        </pc:picChg>
        <pc:picChg chg="del">
          <ac:chgData name="Bala Krishna" userId="a8d88cad349345e0" providerId="LiveId" clId="{2F0DD17A-08B4-421F-AF78-D6D81406F390}" dt="2023-10-21T10:24:29.274" v="37" actId="478"/>
          <ac:picMkLst>
            <pc:docMk/>
            <pc:sldMk cId="1867997785" sldId="344"/>
            <ac:picMk id="6" creationId="{296E8621-AC55-6683-509F-190BA903D5FD}"/>
          </ac:picMkLst>
        </pc:picChg>
      </pc:sldChg>
      <pc:sldChg chg="addSp delSp modSp add mod">
        <pc:chgData name="Bala Krishna" userId="a8d88cad349345e0" providerId="LiveId" clId="{2F0DD17A-08B4-421F-AF78-D6D81406F390}" dt="2023-10-21T10:26:07.250" v="104" actId="1076"/>
        <pc:sldMkLst>
          <pc:docMk/>
          <pc:sldMk cId="1514891700" sldId="345"/>
        </pc:sldMkLst>
        <pc:picChg chg="del">
          <ac:chgData name="Bala Krishna" userId="a8d88cad349345e0" providerId="LiveId" clId="{2F0DD17A-08B4-421F-AF78-D6D81406F390}" dt="2023-10-21T10:25:07.371" v="41" actId="478"/>
          <ac:picMkLst>
            <pc:docMk/>
            <pc:sldMk cId="1514891700" sldId="345"/>
            <ac:picMk id="3" creationId="{A73F2260-97CB-71F1-731F-B15BF8B2945B}"/>
          </ac:picMkLst>
        </pc:picChg>
        <pc:picChg chg="add mod">
          <ac:chgData name="Bala Krishna" userId="a8d88cad349345e0" providerId="LiveId" clId="{2F0DD17A-08B4-421F-AF78-D6D81406F390}" dt="2023-10-21T10:26:07.250" v="104" actId="1076"/>
          <ac:picMkLst>
            <pc:docMk/>
            <pc:sldMk cId="1514891700" sldId="345"/>
            <ac:picMk id="6" creationId="{1C99C9EF-10F7-5989-7CCD-847ECF098B3D}"/>
          </ac:picMkLst>
        </pc:picChg>
      </pc:sldChg>
      <pc:sldChg chg="addSp delSp modSp add mod">
        <pc:chgData name="Bala Krishna" userId="a8d88cad349345e0" providerId="LiveId" clId="{2F0DD17A-08B4-421F-AF78-D6D81406F390}" dt="2023-10-21T10:26:54.952" v="109" actId="1076"/>
        <pc:sldMkLst>
          <pc:docMk/>
          <pc:sldMk cId="3622863096" sldId="346"/>
        </pc:sldMkLst>
        <pc:picChg chg="add mod">
          <ac:chgData name="Bala Krishna" userId="a8d88cad349345e0" providerId="LiveId" clId="{2F0DD17A-08B4-421F-AF78-D6D81406F390}" dt="2023-10-21T10:26:54.952" v="109" actId="1076"/>
          <ac:picMkLst>
            <pc:docMk/>
            <pc:sldMk cId="3622863096" sldId="346"/>
            <ac:picMk id="3" creationId="{30089D9B-6DEE-663A-BF4E-A47B5CDA33A8}"/>
          </ac:picMkLst>
        </pc:picChg>
        <pc:picChg chg="del">
          <ac:chgData name="Bala Krishna" userId="a8d88cad349345e0" providerId="LiveId" clId="{2F0DD17A-08B4-421F-AF78-D6D81406F390}" dt="2023-10-21T10:26:43.382" v="106" actId="478"/>
          <ac:picMkLst>
            <pc:docMk/>
            <pc:sldMk cId="3622863096" sldId="346"/>
            <ac:picMk id="6" creationId="{1C99C9EF-10F7-5989-7CCD-847ECF098B3D}"/>
          </ac:picMkLst>
        </pc:picChg>
      </pc:sldChg>
      <pc:sldChg chg="addSp delSp modSp add mod">
        <pc:chgData name="Bala Krishna" userId="a8d88cad349345e0" providerId="LiveId" clId="{2F0DD17A-08B4-421F-AF78-D6D81406F390}" dt="2023-10-21T10:29:39.481" v="117" actId="1076"/>
        <pc:sldMkLst>
          <pc:docMk/>
          <pc:sldMk cId="231042638" sldId="347"/>
        </pc:sldMkLst>
        <pc:picChg chg="del">
          <ac:chgData name="Bala Krishna" userId="a8d88cad349345e0" providerId="LiveId" clId="{2F0DD17A-08B4-421F-AF78-D6D81406F390}" dt="2023-10-21T10:27:03.599" v="111" actId="478"/>
          <ac:picMkLst>
            <pc:docMk/>
            <pc:sldMk cId="231042638" sldId="347"/>
            <ac:picMk id="3" creationId="{30089D9B-6DEE-663A-BF4E-A47B5CDA33A8}"/>
          </ac:picMkLst>
        </pc:picChg>
        <pc:picChg chg="add mod">
          <ac:chgData name="Bala Krishna" userId="a8d88cad349345e0" providerId="LiveId" clId="{2F0DD17A-08B4-421F-AF78-D6D81406F390}" dt="2023-10-21T10:29:39.481" v="117" actId="1076"/>
          <ac:picMkLst>
            <pc:docMk/>
            <pc:sldMk cId="231042638" sldId="347"/>
            <ac:picMk id="6" creationId="{E11733D5-DA26-9408-F255-8907C2910824}"/>
          </ac:picMkLst>
        </pc:picChg>
      </pc:sldChg>
      <pc:sldChg chg="addSp delSp modSp add mod">
        <pc:chgData name="Bala Krishna" userId="a8d88cad349345e0" providerId="LiveId" clId="{2F0DD17A-08B4-421F-AF78-D6D81406F390}" dt="2023-10-21T10:30:27.435" v="124" actId="1076"/>
        <pc:sldMkLst>
          <pc:docMk/>
          <pc:sldMk cId="2635361669" sldId="348"/>
        </pc:sldMkLst>
        <pc:picChg chg="add mod">
          <ac:chgData name="Bala Krishna" userId="a8d88cad349345e0" providerId="LiveId" clId="{2F0DD17A-08B4-421F-AF78-D6D81406F390}" dt="2023-10-21T10:30:27.435" v="124" actId="1076"/>
          <ac:picMkLst>
            <pc:docMk/>
            <pc:sldMk cId="2635361669" sldId="348"/>
            <ac:picMk id="3" creationId="{F41708C3-BB93-75BD-5C9F-CBF528CC142C}"/>
          </ac:picMkLst>
        </pc:picChg>
        <pc:picChg chg="del">
          <ac:chgData name="Bala Krishna" userId="a8d88cad349345e0" providerId="LiveId" clId="{2F0DD17A-08B4-421F-AF78-D6D81406F390}" dt="2023-10-21T10:29:54.302" v="119" actId="478"/>
          <ac:picMkLst>
            <pc:docMk/>
            <pc:sldMk cId="2635361669" sldId="348"/>
            <ac:picMk id="6" creationId="{E11733D5-DA26-9408-F255-8907C2910824}"/>
          </ac:picMkLst>
        </pc:picChg>
      </pc:sldChg>
      <pc:sldChg chg="addSp delSp modSp add mod">
        <pc:chgData name="Bala Krishna" userId="a8d88cad349345e0" providerId="LiveId" clId="{2F0DD17A-08B4-421F-AF78-D6D81406F390}" dt="2023-10-21T10:30:59.266" v="129" actId="1076"/>
        <pc:sldMkLst>
          <pc:docMk/>
          <pc:sldMk cId="2850119772" sldId="349"/>
        </pc:sldMkLst>
        <pc:picChg chg="del">
          <ac:chgData name="Bala Krishna" userId="a8d88cad349345e0" providerId="LiveId" clId="{2F0DD17A-08B4-421F-AF78-D6D81406F390}" dt="2023-10-21T10:30:35.373" v="126" actId="478"/>
          <ac:picMkLst>
            <pc:docMk/>
            <pc:sldMk cId="2850119772" sldId="349"/>
            <ac:picMk id="3" creationId="{F41708C3-BB93-75BD-5C9F-CBF528CC142C}"/>
          </ac:picMkLst>
        </pc:picChg>
        <pc:picChg chg="add mod">
          <ac:chgData name="Bala Krishna" userId="a8d88cad349345e0" providerId="LiveId" clId="{2F0DD17A-08B4-421F-AF78-D6D81406F390}" dt="2023-10-21T10:30:59.266" v="129" actId="1076"/>
          <ac:picMkLst>
            <pc:docMk/>
            <pc:sldMk cId="2850119772" sldId="349"/>
            <ac:picMk id="6" creationId="{4A101BC3-D82E-8426-953A-216E35D316B7}"/>
          </ac:picMkLst>
        </pc:picChg>
      </pc:sldChg>
      <pc:sldChg chg="addSp delSp modSp add mod">
        <pc:chgData name="Bala Krishna" userId="a8d88cad349345e0" providerId="LiveId" clId="{2F0DD17A-08B4-421F-AF78-D6D81406F390}" dt="2023-10-21T10:31:31.101" v="135" actId="1076"/>
        <pc:sldMkLst>
          <pc:docMk/>
          <pc:sldMk cId="2943712840" sldId="350"/>
        </pc:sldMkLst>
        <pc:picChg chg="add mod">
          <ac:chgData name="Bala Krishna" userId="a8d88cad349345e0" providerId="LiveId" clId="{2F0DD17A-08B4-421F-AF78-D6D81406F390}" dt="2023-10-21T10:31:31.101" v="135" actId="1076"/>
          <ac:picMkLst>
            <pc:docMk/>
            <pc:sldMk cId="2943712840" sldId="350"/>
            <ac:picMk id="3" creationId="{FE062601-F3B4-F59F-A1A3-2D5FE2F1487B}"/>
          </ac:picMkLst>
        </pc:picChg>
        <pc:picChg chg="del">
          <ac:chgData name="Bala Krishna" userId="a8d88cad349345e0" providerId="LiveId" clId="{2F0DD17A-08B4-421F-AF78-D6D81406F390}" dt="2023-10-21T10:31:07.592" v="131" actId="478"/>
          <ac:picMkLst>
            <pc:docMk/>
            <pc:sldMk cId="2943712840" sldId="350"/>
            <ac:picMk id="6" creationId="{4A101BC3-D82E-8426-953A-216E35D316B7}"/>
          </ac:picMkLst>
        </pc:picChg>
      </pc:sldChg>
      <pc:sldChg chg="addSp delSp modSp add mod">
        <pc:chgData name="Bala Krishna" userId="a8d88cad349345e0" providerId="LiveId" clId="{2F0DD17A-08B4-421F-AF78-D6D81406F390}" dt="2023-10-21T10:32:13.457" v="142" actId="1076"/>
        <pc:sldMkLst>
          <pc:docMk/>
          <pc:sldMk cId="1345440505" sldId="351"/>
        </pc:sldMkLst>
        <pc:picChg chg="del">
          <ac:chgData name="Bala Krishna" userId="a8d88cad349345e0" providerId="LiveId" clId="{2F0DD17A-08B4-421F-AF78-D6D81406F390}" dt="2023-10-21T10:31:42.903" v="137" actId="478"/>
          <ac:picMkLst>
            <pc:docMk/>
            <pc:sldMk cId="1345440505" sldId="351"/>
            <ac:picMk id="3" creationId="{FE062601-F3B4-F59F-A1A3-2D5FE2F1487B}"/>
          </ac:picMkLst>
        </pc:picChg>
        <pc:picChg chg="add mod">
          <ac:chgData name="Bala Krishna" userId="a8d88cad349345e0" providerId="LiveId" clId="{2F0DD17A-08B4-421F-AF78-D6D81406F390}" dt="2023-10-21T10:32:13.457" v="142" actId="1076"/>
          <ac:picMkLst>
            <pc:docMk/>
            <pc:sldMk cId="1345440505" sldId="351"/>
            <ac:picMk id="6" creationId="{C389B361-9BAD-966B-85C5-F9F8CE87B35A}"/>
          </ac:picMkLst>
        </pc:picChg>
      </pc:sldChg>
      <pc:sldChg chg="addSp delSp modSp add mod">
        <pc:chgData name="Bala Krishna" userId="a8d88cad349345e0" providerId="LiveId" clId="{2F0DD17A-08B4-421F-AF78-D6D81406F390}" dt="2023-10-21T10:33:41.072" v="155" actId="1076"/>
        <pc:sldMkLst>
          <pc:docMk/>
          <pc:sldMk cId="1530544924" sldId="352"/>
        </pc:sldMkLst>
        <pc:picChg chg="add mod">
          <ac:chgData name="Bala Krishna" userId="a8d88cad349345e0" providerId="LiveId" clId="{2F0DD17A-08B4-421F-AF78-D6D81406F390}" dt="2023-10-21T10:33:41.072" v="155" actId="1076"/>
          <ac:picMkLst>
            <pc:docMk/>
            <pc:sldMk cId="1530544924" sldId="352"/>
            <ac:picMk id="3" creationId="{C78E9CB4-9658-B3EF-A6A8-58E22FA49E26}"/>
          </ac:picMkLst>
        </pc:picChg>
        <pc:picChg chg="del">
          <ac:chgData name="Bala Krishna" userId="a8d88cad349345e0" providerId="LiveId" clId="{2F0DD17A-08B4-421F-AF78-D6D81406F390}" dt="2023-10-21T10:32:26.240" v="144" actId="478"/>
          <ac:picMkLst>
            <pc:docMk/>
            <pc:sldMk cId="1530544924" sldId="352"/>
            <ac:picMk id="6" creationId="{C389B361-9BAD-966B-85C5-F9F8CE87B35A}"/>
          </ac:picMkLst>
        </pc:picChg>
      </pc:sldChg>
      <pc:sldChg chg="addSp delSp modSp add mod">
        <pc:chgData name="Bala Krishna" userId="a8d88cad349345e0" providerId="LiveId" clId="{2F0DD17A-08B4-421F-AF78-D6D81406F390}" dt="2023-10-21T10:34:24.320" v="160" actId="1076"/>
        <pc:sldMkLst>
          <pc:docMk/>
          <pc:sldMk cId="1394307678" sldId="353"/>
        </pc:sldMkLst>
        <pc:picChg chg="del">
          <ac:chgData name="Bala Krishna" userId="a8d88cad349345e0" providerId="LiveId" clId="{2F0DD17A-08B4-421F-AF78-D6D81406F390}" dt="2023-10-21T10:33:53.815" v="157" actId="478"/>
          <ac:picMkLst>
            <pc:docMk/>
            <pc:sldMk cId="1394307678" sldId="353"/>
            <ac:picMk id="3" creationId="{C78E9CB4-9658-B3EF-A6A8-58E22FA49E26}"/>
          </ac:picMkLst>
        </pc:picChg>
        <pc:picChg chg="add mod">
          <ac:chgData name="Bala Krishna" userId="a8d88cad349345e0" providerId="LiveId" clId="{2F0DD17A-08B4-421F-AF78-D6D81406F390}" dt="2023-10-21T10:34:24.320" v="160" actId="1076"/>
          <ac:picMkLst>
            <pc:docMk/>
            <pc:sldMk cId="1394307678" sldId="353"/>
            <ac:picMk id="6" creationId="{5B156326-121E-EB2C-3792-08ADBB9695AC}"/>
          </ac:picMkLst>
        </pc:picChg>
      </pc:sldChg>
      <pc:sldChg chg="delSp add del mod">
        <pc:chgData name="Bala Krishna" userId="a8d88cad349345e0" providerId="LiveId" clId="{2F0DD17A-08B4-421F-AF78-D6D81406F390}" dt="2023-10-21T10:33:08.951" v="151" actId="2696"/>
        <pc:sldMkLst>
          <pc:docMk/>
          <pc:sldMk cId="2385072850" sldId="353"/>
        </pc:sldMkLst>
        <pc:picChg chg="del">
          <ac:chgData name="Bala Krishna" userId="a8d88cad349345e0" providerId="LiveId" clId="{2F0DD17A-08B4-421F-AF78-D6D81406F390}" dt="2023-10-21T10:32:55.997" v="148" actId="478"/>
          <ac:picMkLst>
            <pc:docMk/>
            <pc:sldMk cId="2385072850" sldId="353"/>
            <ac:picMk id="5" creationId="{74336315-067E-5014-5DDD-1022EEE1BFE3}"/>
          </ac:picMkLst>
        </pc:picChg>
      </pc:sldChg>
      <pc:sldChg chg="add del">
        <pc:chgData name="Bala Krishna" userId="a8d88cad349345e0" providerId="LiveId" clId="{2F0DD17A-08B4-421F-AF78-D6D81406F390}" dt="2023-10-21T10:33:04.895" v="150" actId="2696"/>
        <pc:sldMkLst>
          <pc:docMk/>
          <pc:sldMk cId="676936601" sldId="354"/>
        </pc:sldMkLst>
      </pc:sldChg>
      <pc:sldChg chg="addSp delSp modSp add mod">
        <pc:chgData name="Bala Krishna" userId="a8d88cad349345e0" providerId="LiveId" clId="{2F0DD17A-08B4-421F-AF78-D6D81406F390}" dt="2023-10-21T10:36:38.993" v="168" actId="1076"/>
        <pc:sldMkLst>
          <pc:docMk/>
          <pc:sldMk cId="3715720528" sldId="354"/>
        </pc:sldMkLst>
        <pc:picChg chg="add mod">
          <ac:chgData name="Bala Krishna" userId="a8d88cad349345e0" providerId="LiveId" clId="{2F0DD17A-08B4-421F-AF78-D6D81406F390}" dt="2023-10-21T10:36:38.993" v="168" actId="1076"/>
          <ac:picMkLst>
            <pc:docMk/>
            <pc:sldMk cId="3715720528" sldId="354"/>
            <ac:picMk id="3" creationId="{B4F32BB8-F5A6-2725-2D8B-E7125CD36661}"/>
          </ac:picMkLst>
        </pc:picChg>
        <pc:picChg chg="del">
          <ac:chgData name="Bala Krishna" userId="a8d88cad349345e0" providerId="LiveId" clId="{2F0DD17A-08B4-421F-AF78-D6D81406F390}" dt="2023-10-21T10:36:14.259" v="162" actId="478"/>
          <ac:picMkLst>
            <pc:docMk/>
            <pc:sldMk cId="3715720528" sldId="354"/>
            <ac:picMk id="6" creationId="{5B156326-121E-EB2C-3792-08ADBB9695AC}"/>
          </ac:picMkLst>
        </pc:picChg>
      </pc:sldChg>
      <pc:sldChg chg="addSp modSp add mod">
        <pc:chgData name="Bala Krishna" userId="a8d88cad349345e0" providerId="LiveId" clId="{2F0DD17A-08B4-421F-AF78-D6D81406F390}" dt="2023-10-21T10:38:21.954" v="179" actId="1076"/>
        <pc:sldMkLst>
          <pc:docMk/>
          <pc:sldMk cId="3365757151" sldId="355"/>
        </pc:sldMkLst>
        <pc:picChg chg="add mod">
          <ac:chgData name="Bala Krishna" userId="a8d88cad349345e0" providerId="LiveId" clId="{2F0DD17A-08B4-421F-AF78-D6D81406F390}" dt="2023-10-21T10:38:21.954" v="179" actId="1076"/>
          <ac:picMkLst>
            <pc:docMk/>
            <pc:sldMk cId="3365757151" sldId="355"/>
            <ac:picMk id="3" creationId="{E0D8CEDB-270D-0797-118F-BC60B2291B7A}"/>
          </ac:picMkLst>
        </pc:picChg>
      </pc:sldChg>
      <pc:sldChg chg="addSp modSp add mod">
        <pc:chgData name="Bala Krishna" userId="a8d88cad349345e0" providerId="LiveId" clId="{2F0DD17A-08B4-421F-AF78-D6D81406F390}" dt="2023-10-21T10:39:37.596" v="183" actId="1076"/>
        <pc:sldMkLst>
          <pc:docMk/>
          <pc:sldMk cId="80740298" sldId="356"/>
        </pc:sldMkLst>
        <pc:picChg chg="add mod">
          <ac:chgData name="Bala Krishna" userId="a8d88cad349345e0" providerId="LiveId" clId="{2F0DD17A-08B4-421F-AF78-D6D81406F390}" dt="2023-10-21T10:39:37.596" v="183" actId="1076"/>
          <ac:picMkLst>
            <pc:docMk/>
            <pc:sldMk cId="80740298" sldId="356"/>
            <ac:picMk id="3" creationId="{BC36DD48-A1A5-51B1-5286-5ADFD8B7D41B}"/>
          </ac:picMkLst>
        </pc:picChg>
      </pc:sldChg>
      <pc:sldChg chg="addSp delSp modSp add mod">
        <pc:chgData name="Bala Krishna" userId="a8d88cad349345e0" providerId="LiveId" clId="{2F0DD17A-08B4-421F-AF78-D6D81406F390}" dt="2023-10-21T10:40:08.067" v="187" actId="1076"/>
        <pc:sldMkLst>
          <pc:docMk/>
          <pc:sldMk cId="2139175476" sldId="357"/>
        </pc:sldMkLst>
        <pc:picChg chg="del">
          <ac:chgData name="Bala Krishna" userId="a8d88cad349345e0" providerId="LiveId" clId="{2F0DD17A-08B4-421F-AF78-D6D81406F390}" dt="2023-10-21T10:39:43.079" v="185" actId="478"/>
          <ac:picMkLst>
            <pc:docMk/>
            <pc:sldMk cId="2139175476" sldId="357"/>
            <ac:picMk id="3" creationId="{BC36DD48-A1A5-51B1-5286-5ADFD8B7D41B}"/>
          </ac:picMkLst>
        </pc:picChg>
        <pc:picChg chg="add mod">
          <ac:chgData name="Bala Krishna" userId="a8d88cad349345e0" providerId="LiveId" clId="{2F0DD17A-08B4-421F-AF78-D6D81406F390}" dt="2023-10-21T10:40:08.067" v="187" actId="1076"/>
          <ac:picMkLst>
            <pc:docMk/>
            <pc:sldMk cId="2139175476" sldId="357"/>
            <ac:picMk id="6" creationId="{D8E245D5-81E6-F6E3-1E9B-6E52DF2FF5A0}"/>
          </ac:picMkLst>
        </pc:picChg>
      </pc:sldChg>
      <pc:sldChg chg="addSp delSp modSp add mod">
        <pc:chgData name="Bala Krishna" userId="a8d88cad349345e0" providerId="LiveId" clId="{2F0DD17A-08B4-421F-AF78-D6D81406F390}" dt="2023-10-21T10:40:38.659" v="193" actId="1076"/>
        <pc:sldMkLst>
          <pc:docMk/>
          <pc:sldMk cId="2644075506" sldId="358"/>
        </pc:sldMkLst>
        <pc:picChg chg="add mod">
          <ac:chgData name="Bala Krishna" userId="a8d88cad349345e0" providerId="LiveId" clId="{2F0DD17A-08B4-421F-AF78-D6D81406F390}" dt="2023-10-21T10:40:38.659" v="193" actId="1076"/>
          <ac:picMkLst>
            <pc:docMk/>
            <pc:sldMk cId="2644075506" sldId="358"/>
            <ac:picMk id="3" creationId="{EB9C3C36-9345-3904-91A6-7211D2CDC5E7}"/>
          </ac:picMkLst>
        </pc:picChg>
        <pc:picChg chg="del mod">
          <ac:chgData name="Bala Krishna" userId="a8d88cad349345e0" providerId="LiveId" clId="{2F0DD17A-08B4-421F-AF78-D6D81406F390}" dt="2023-10-21T10:40:17.034" v="190" actId="478"/>
          <ac:picMkLst>
            <pc:docMk/>
            <pc:sldMk cId="2644075506" sldId="358"/>
            <ac:picMk id="6" creationId="{D8E245D5-81E6-F6E3-1E9B-6E52DF2FF5A0}"/>
          </ac:picMkLst>
        </pc:picChg>
      </pc:sldChg>
      <pc:sldChg chg="addSp delSp modSp add mod">
        <pc:chgData name="Bala Krishna" userId="a8d88cad349345e0" providerId="LiveId" clId="{2F0DD17A-08B4-421F-AF78-D6D81406F390}" dt="2023-10-21T10:41:56.505" v="203" actId="1076"/>
        <pc:sldMkLst>
          <pc:docMk/>
          <pc:sldMk cId="3805917522" sldId="359"/>
        </pc:sldMkLst>
        <pc:picChg chg="del">
          <ac:chgData name="Bala Krishna" userId="a8d88cad349345e0" providerId="LiveId" clId="{2F0DD17A-08B4-421F-AF78-D6D81406F390}" dt="2023-10-21T10:40:46.606" v="195" actId="478"/>
          <ac:picMkLst>
            <pc:docMk/>
            <pc:sldMk cId="3805917522" sldId="359"/>
            <ac:picMk id="3" creationId="{EB9C3C36-9345-3904-91A6-7211D2CDC5E7}"/>
          </ac:picMkLst>
        </pc:picChg>
        <pc:picChg chg="add mod">
          <ac:chgData name="Bala Krishna" userId="a8d88cad349345e0" providerId="LiveId" clId="{2F0DD17A-08B4-421F-AF78-D6D81406F390}" dt="2023-10-21T10:41:56.505" v="203" actId="1076"/>
          <ac:picMkLst>
            <pc:docMk/>
            <pc:sldMk cId="3805917522" sldId="359"/>
            <ac:picMk id="6" creationId="{F4849AB6-634F-E163-5CFA-62358E05E573}"/>
          </ac:picMkLst>
        </pc:picChg>
      </pc:sldChg>
      <pc:sldChg chg="addSp delSp modSp add mod">
        <pc:chgData name="Bala Krishna" userId="a8d88cad349345e0" providerId="LiveId" clId="{2F0DD17A-08B4-421F-AF78-D6D81406F390}" dt="2023-10-21T10:42:36.792" v="211" actId="1076"/>
        <pc:sldMkLst>
          <pc:docMk/>
          <pc:sldMk cId="2625025396" sldId="360"/>
        </pc:sldMkLst>
        <pc:picChg chg="add mod">
          <ac:chgData name="Bala Krishna" userId="a8d88cad349345e0" providerId="LiveId" clId="{2F0DD17A-08B4-421F-AF78-D6D81406F390}" dt="2023-10-21T10:42:36.792" v="211" actId="1076"/>
          <ac:picMkLst>
            <pc:docMk/>
            <pc:sldMk cId="2625025396" sldId="360"/>
            <ac:picMk id="3" creationId="{56D247C2-0682-CF2D-535F-9AEC0306EB03}"/>
          </ac:picMkLst>
        </pc:picChg>
        <pc:picChg chg="del">
          <ac:chgData name="Bala Krishna" userId="a8d88cad349345e0" providerId="LiveId" clId="{2F0DD17A-08B4-421F-AF78-D6D81406F390}" dt="2023-10-21T10:42:18.677" v="208" actId="478"/>
          <ac:picMkLst>
            <pc:docMk/>
            <pc:sldMk cId="2625025396" sldId="360"/>
            <ac:picMk id="6" creationId="{F4849AB6-634F-E163-5CFA-62358E05E573}"/>
          </ac:picMkLst>
        </pc:picChg>
      </pc:sldChg>
      <pc:sldChg chg="add del">
        <pc:chgData name="Bala Krishna" userId="a8d88cad349345e0" providerId="LiveId" clId="{2F0DD17A-08B4-421F-AF78-D6D81406F390}" dt="2023-10-21T10:42:06.360" v="205" actId="2696"/>
        <pc:sldMkLst>
          <pc:docMk/>
          <pc:sldMk cId="4118019527" sldId="360"/>
        </pc:sldMkLst>
      </pc:sldChg>
      <pc:sldChg chg="addSp delSp modSp add mod">
        <pc:chgData name="Bala Krishna" userId="a8d88cad349345e0" providerId="LiveId" clId="{2F0DD17A-08B4-421F-AF78-D6D81406F390}" dt="2023-10-21T10:43:33.832" v="217" actId="1076"/>
        <pc:sldMkLst>
          <pc:docMk/>
          <pc:sldMk cId="3605611406" sldId="361"/>
        </pc:sldMkLst>
        <pc:picChg chg="del">
          <ac:chgData name="Bala Krishna" userId="a8d88cad349345e0" providerId="LiveId" clId="{2F0DD17A-08B4-421F-AF78-D6D81406F390}" dt="2023-10-21T10:42:47.929" v="213" actId="478"/>
          <ac:picMkLst>
            <pc:docMk/>
            <pc:sldMk cId="3605611406" sldId="361"/>
            <ac:picMk id="3" creationId="{56D247C2-0682-CF2D-535F-9AEC0306EB03}"/>
          </ac:picMkLst>
        </pc:picChg>
        <pc:picChg chg="add mod">
          <ac:chgData name="Bala Krishna" userId="a8d88cad349345e0" providerId="LiveId" clId="{2F0DD17A-08B4-421F-AF78-D6D81406F390}" dt="2023-10-21T10:43:33.832" v="217" actId="1076"/>
          <ac:picMkLst>
            <pc:docMk/>
            <pc:sldMk cId="3605611406" sldId="361"/>
            <ac:picMk id="6" creationId="{4945A400-E59D-5B46-BAE1-A371D29E4BDE}"/>
          </ac:picMkLst>
        </pc:picChg>
      </pc:sldChg>
      <pc:sldChg chg="addSp modSp add mod">
        <pc:chgData name="Bala Krishna" userId="a8d88cad349345e0" providerId="LiveId" clId="{2F0DD17A-08B4-421F-AF78-D6D81406F390}" dt="2023-10-21T10:44:09.097" v="222" actId="1076"/>
        <pc:sldMkLst>
          <pc:docMk/>
          <pc:sldMk cId="4291461405" sldId="362"/>
        </pc:sldMkLst>
        <pc:picChg chg="add mod">
          <ac:chgData name="Bala Krishna" userId="a8d88cad349345e0" providerId="LiveId" clId="{2F0DD17A-08B4-421F-AF78-D6D81406F390}" dt="2023-10-21T10:44:09.097" v="222" actId="1076"/>
          <ac:picMkLst>
            <pc:docMk/>
            <pc:sldMk cId="4291461405" sldId="362"/>
            <ac:picMk id="3" creationId="{5BB8ABC6-65B7-15AD-9AC1-BE75694874B6}"/>
          </ac:picMkLst>
        </pc:picChg>
      </pc:sldChg>
      <pc:sldChg chg="addSp delSp modSp add mod">
        <pc:chgData name="Bala Krishna" userId="a8d88cad349345e0" providerId="LiveId" clId="{2F0DD17A-08B4-421F-AF78-D6D81406F390}" dt="2023-10-21T10:46:47.548" v="230" actId="1076"/>
        <pc:sldMkLst>
          <pc:docMk/>
          <pc:sldMk cId="3800691082" sldId="363"/>
        </pc:sldMkLst>
        <pc:picChg chg="del">
          <ac:chgData name="Bala Krishna" userId="a8d88cad349345e0" providerId="LiveId" clId="{2F0DD17A-08B4-421F-AF78-D6D81406F390}" dt="2023-10-21T10:44:59.148" v="224" actId="478"/>
          <ac:picMkLst>
            <pc:docMk/>
            <pc:sldMk cId="3800691082" sldId="363"/>
            <ac:picMk id="3" creationId="{5BB8ABC6-65B7-15AD-9AC1-BE75694874B6}"/>
          </ac:picMkLst>
        </pc:picChg>
        <pc:picChg chg="add mod">
          <ac:chgData name="Bala Krishna" userId="a8d88cad349345e0" providerId="LiveId" clId="{2F0DD17A-08B4-421F-AF78-D6D81406F390}" dt="2023-10-21T10:46:47.548" v="230" actId="1076"/>
          <ac:picMkLst>
            <pc:docMk/>
            <pc:sldMk cId="3800691082" sldId="363"/>
            <ac:picMk id="6" creationId="{DDFAE201-3EAE-FB43-EAD8-EF82B2210874}"/>
          </ac:picMkLst>
        </pc:picChg>
      </pc:sldChg>
      <pc:sldChg chg="delSp add del mod">
        <pc:chgData name="Bala Krishna" userId="a8d88cad349345e0" providerId="LiveId" clId="{2F0DD17A-08B4-421F-AF78-D6D81406F390}" dt="2023-10-21T10:48:38.824" v="242" actId="2696"/>
        <pc:sldMkLst>
          <pc:docMk/>
          <pc:sldMk cId="633864108" sldId="364"/>
        </pc:sldMkLst>
        <pc:picChg chg="del">
          <ac:chgData name="Bala Krishna" userId="a8d88cad349345e0" providerId="LiveId" clId="{2F0DD17A-08B4-421F-AF78-D6D81406F390}" dt="2023-10-21T10:47:31.676" v="232" actId="478"/>
          <ac:picMkLst>
            <pc:docMk/>
            <pc:sldMk cId="633864108" sldId="364"/>
            <ac:picMk id="6" creationId="{DDFAE201-3EAE-FB43-EAD8-EF82B2210874}"/>
          </ac:picMkLst>
        </pc:picChg>
      </pc:sldChg>
      <pc:sldChg chg="add del">
        <pc:chgData name="Bala Krishna" userId="a8d88cad349345e0" providerId="LiveId" clId="{2F0DD17A-08B4-421F-AF78-D6D81406F390}" dt="2023-10-21T10:55:39.989" v="359" actId="2696"/>
        <pc:sldMkLst>
          <pc:docMk/>
          <pc:sldMk cId="3864314348" sldId="3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Installation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myshow4all​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D6E7B-38A7-0928-16D7-705C52B45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842" y="4013"/>
            <a:ext cx="1435174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74D9A0-4D97-C6E4-3D77-71CCC629D7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0BE34-084F-1E99-C446-E3DA804168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A32FD-6B68-F944-FCB6-4EDBEAF8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4" y="1645921"/>
            <a:ext cx="11494091" cy="4305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21336B-4508-7A3E-6386-D278A433A70A}"/>
              </a:ext>
            </a:extLst>
          </p:cNvPr>
          <p:cNvSpPr txBox="1"/>
          <p:nvPr/>
        </p:nvSpPr>
        <p:spPr>
          <a:xfrm>
            <a:off x="649224" y="741145"/>
            <a:ext cx="10660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Git Global Configuration – User Name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te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FEACFC-FBF2-BC58-B845-32E942960171}"/>
              </a:ext>
            </a:extLst>
          </p:cNvPr>
          <p:cNvCxnSpPr>
            <a:cxnSpLocks/>
          </p:cNvCxnSpPr>
          <p:nvPr/>
        </p:nvCxnSpPr>
        <p:spPr>
          <a:xfrm flipH="1" flipV="1">
            <a:off x="2550695" y="2846250"/>
            <a:ext cx="577516" cy="1700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3C19A0-9B6B-EE53-CA4B-763117D26ECC}"/>
              </a:ext>
            </a:extLst>
          </p:cNvPr>
          <p:cNvSpPr txBox="1"/>
          <p:nvPr/>
        </p:nvSpPr>
        <p:spPr>
          <a:xfrm>
            <a:off x="1378338" y="1546224"/>
            <a:ext cx="730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Open Git Bash and enter the following:</a:t>
            </a:r>
            <a:endParaRPr lang="te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F6ECFF-AF5E-A299-AF43-C17645693764}"/>
              </a:ext>
            </a:extLst>
          </p:cNvPr>
          <p:cNvSpPr txBox="1"/>
          <p:nvPr/>
        </p:nvSpPr>
        <p:spPr>
          <a:xfrm>
            <a:off x="2290813" y="4639377"/>
            <a:ext cx="328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Enter your name</a:t>
            </a:r>
            <a:endParaRPr lang="te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10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5F71B-FCC7-D4CA-7537-9F935E4D2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3B6658-65CF-A03E-BF39-83216C27F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AC922-1E5F-459C-2E3E-2B791FBD69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457A5-9379-5375-EB11-EA5A464C6653}"/>
              </a:ext>
            </a:extLst>
          </p:cNvPr>
          <p:cNvSpPr txBox="1"/>
          <p:nvPr/>
        </p:nvSpPr>
        <p:spPr>
          <a:xfrm>
            <a:off x="649224" y="741145"/>
            <a:ext cx="10660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Git Global Configuration – Mail ID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te-IN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AC4127-3430-86EF-7804-B544D299ED16}"/>
              </a:ext>
            </a:extLst>
          </p:cNvPr>
          <p:cNvSpPr txBox="1"/>
          <p:nvPr/>
        </p:nvSpPr>
        <p:spPr>
          <a:xfrm>
            <a:off x="1378338" y="1546224"/>
            <a:ext cx="730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Open Git Bash and enter the following:</a:t>
            </a:r>
            <a:endParaRPr lang="te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726732-F891-6B47-319F-EDE2B975A60C}"/>
              </a:ext>
            </a:extLst>
          </p:cNvPr>
          <p:cNvSpPr txBox="1"/>
          <p:nvPr/>
        </p:nvSpPr>
        <p:spPr>
          <a:xfrm>
            <a:off x="2290813" y="4639377"/>
            <a:ext cx="328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Enter your name</a:t>
            </a:r>
            <a:endParaRPr lang="te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10946B-0A03-1B2F-C862-43B0B67D0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4" y="2079460"/>
            <a:ext cx="12167225" cy="6464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368C41-4B2B-9159-4826-120FDA86EC84}"/>
              </a:ext>
            </a:extLst>
          </p:cNvPr>
          <p:cNvSpPr txBox="1"/>
          <p:nvPr/>
        </p:nvSpPr>
        <p:spPr>
          <a:xfrm>
            <a:off x="2150533" y="3843867"/>
            <a:ext cx="432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Enter your mail id</a:t>
            </a:r>
            <a:endParaRPr lang="te-IN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D741F4-34D7-71A5-70D0-6B42595DEA3C}"/>
              </a:ext>
            </a:extLst>
          </p:cNvPr>
          <p:cNvCxnSpPr/>
          <p:nvPr/>
        </p:nvCxnSpPr>
        <p:spPr>
          <a:xfrm flipV="1">
            <a:off x="2819400" y="2720635"/>
            <a:ext cx="0" cy="10131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40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Meet our team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55555B-2DC1-8FAB-836A-FF067294BA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Krishna</a:t>
            </a:r>
            <a:endParaRPr lang="en-US" sz="1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31214F-3674-6AA5-28C4-945128C75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cap="none" dirty="0"/>
              <a:t>Project Manager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001C92-5199-4EEF-9AD8-8F9EEF76C6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Sunil</a:t>
            </a:r>
            <a:endParaRPr lang="en-US" sz="14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FB3C79A-5A2E-1974-C643-A59B78E2E7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cap="none" dirty="0">
                <a:effectLst/>
              </a:rPr>
              <a:t>Chief Executive Officer</a:t>
            </a:r>
            <a:endParaRPr lang="en-US" cap="none" dirty="0"/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A07B14-2360-0003-C403-44C1834619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cap="none" dirty="0">
                <a:effectLst/>
              </a:rPr>
              <a:t>Branch Manager</a:t>
            </a:r>
            <a:endParaRPr lang="en-US" cap="none" dirty="0"/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DEDE163-143D-DC6B-34E9-732EFB294C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Vijay</a:t>
            </a:r>
            <a:endParaRPr lang="en-US" sz="14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659681C-2F2D-40E6-CAFD-944B9E631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cap="none" dirty="0">
                <a:effectLst/>
              </a:rPr>
              <a:t>VP Marketing</a:t>
            </a:r>
            <a:endParaRPr lang="en-US" cap="none" dirty="0"/>
          </a:p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C06E70B-8AA3-89E1-B892-419CDD2959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DC884E-B0B2-ED26-ECAE-9E20642ED4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D4A0524-D87C-ED6B-C253-E71A3193D2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6424BE9-C10F-740E-A7C7-31CEBFA913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3787122-3A82-5D78-AE68-9D0E50426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844" y="13637"/>
            <a:ext cx="1435174" cy="1454225"/>
          </a:xfrm>
          <a:prstGeom prst="rect">
            <a:avLst/>
          </a:prstGeom>
        </p:spPr>
      </p:pic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F2949E-358C-DBFE-BA56-3E91567BF8DD}"/>
              </a:ext>
            </a:extLst>
          </p:cNvPr>
          <p:cNvSpPr txBox="1">
            <a:spLocks/>
          </p:cNvSpPr>
          <p:nvPr/>
        </p:nvSpPr>
        <p:spPr>
          <a:xfrm>
            <a:off x="6377539" y="4974336"/>
            <a:ext cx="1828800" cy="53949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kern="1200" cap="all" spc="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Vamsi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97FC439-5958-79C3-0E7A-838B2764E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10" y="2424505"/>
            <a:ext cx="1315417" cy="18457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A72615-EDF3-0F57-027E-5F2E7C4C8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891" y="2449740"/>
            <a:ext cx="1315417" cy="18457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563660B-4728-8389-FECC-86DDED8E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643" y="2424504"/>
            <a:ext cx="1315417" cy="18457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C05F4A2-10B4-2A5C-4D04-4FE7E6AD7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963" y="2465653"/>
            <a:ext cx="1315417" cy="18457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4664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MYSHOW4ALL.COM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F16952-9273-193D-38F1-897E9B31E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4844" y="13637"/>
            <a:ext cx="1435174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installation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15AD2-4C8E-D6BC-D349-CC27CE1AF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95" y="1863667"/>
            <a:ext cx="7055851" cy="40598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9F431A-1AE5-EACD-104B-B9646F46D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844" y="13637"/>
            <a:ext cx="1435174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2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installation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2FC75-104C-6AA6-A6E6-3556F5C43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700" y="1882669"/>
            <a:ext cx="7218600" cy="39060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943BC0-322A-D513-2927-7AA96C99158F}"/>
              </a:ext>
            </a:extLst>
          </p:cNvPr>
          <p:cNvCxnSpPr>
            <a:cxnSpLocks/>
          </p:cNvCxnSpPr>
          <p:nvPr/>
        </p:nvCxnSpPr>
        <p:spPr>
          <a:xfrm flipH="1">
            <a:off x="8431731" y="3724977"/>
            <a:ext cx="2117557" cy="16122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4CBB6F9-430E-5192-924A-A7027692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844" y="13637"/>
            <a:ext cx="1435174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5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installation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9C9EF-10F7-5989-7CCD-847ECF09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723" y="1801868"/>
            <a:ext cx="6312554" cy="42179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E80563-3B77-FC2B-3CBB-E404B0FC5194}"/>
              </a:ext>
            </a:extLst>
          </p:cNvPr>
          <p:cNvCxnSpPr>
            <a:cxnSpLocks/>
          </p:cNvCxnSpPr>
          <p:nvPr/>
        </p:nvCxnSpPr>
        <p:spPr>
          <a:xfrm flipH="1">
            <a:off x="6737684" y="2521819"/>
            <a:ext cx="3763478" cy="15689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A986E11-39ED-DBB2-0B43-6B1EAE215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844" y="13637"/>
            <a:ext cx="1435174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9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76A9A-21D5-9F07-969D-C5C7B3477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10556-5290-233F-54BF-31C61D4873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82F58-5968-3363-1017-3EB662F7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" y="253999"/>
            <a:ext cx="12192000" cy="63499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323DB2-720E-49C9-19FF-54921E2DCCDB}"/>
              </a:ext>
            </a:extLst>
          </p:cNvPr>
          <p:cNvCxnSpPr>
            <a:cxnSpLocks/>
          </p:cNvCxnSpPr>
          <p:nvPr/>
        </p:nvCxnSpPr>
        <p:spPr>
          <a:xfrm flipH="1" flipV="1">
            <a:off x="10674417" y="856648"/>
            <a:ext cx="423511" cy="24255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56B521-FEB4-F728-D224-C53DB2EA15F4}"/>
              </a:ext>
            </a:extLst>
          </p:cNvPr>
          <p:cNvCxnSpPr>
            <a:cxnSpLocks/>
          </p:cNvCxnSpPr>
          <p:nvPr/>
        </p:nvCxnSpPr>
        <p:spPr>
          <a:xfrm flipV="1">
            <a:off x="8104471" y="1655545"/>
            <a:ext cx="240632" cy="30512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ACC727-7A83-A5C3-FE91-876C9A99AE76}"/>
              </a:ext>
            </a:extLst>
          </p:cNvPr>
          <p:cNvSpPr txBox="1"/>
          <p:nvPr/>
        </p:nvSpPr>
        <p:spPr>
          <a:xfrm>
            <a:off x="10093692" y="3350755"/>
            <a:ext cx="209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First, click here</a:t>
            </a:r>
            <a:endParaRPr lang="te-IN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4FDB44-7948-6747-80CA-35EEEF7F82F9}"/>
              </a:ext>
            </a:extLst>
          </p:cNvPr>
          <p:cNvSpPr txBox="1"/>
          <p:nvPr/>
        </p:nvSpPr>
        <p:spPr>
          <a:xfrm>
            <a:off x="7295948" y="4740790"/>
            <a:ext cx="2797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Then, double click here</a:t>
            </a:r>
            <a:endParaRPr lang="te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6FFB1-3863-9E9B-6840-79C0E894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844" y="13637"/>
            <a:ext cx="1435174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7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216207-4518-F6BE-ECB0-AECE0F70C3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C8044-F7FB-41F5-3D94-B10C178245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29510-33C2-F297-429B-2C7F66CFC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C0CA20-6BF3-7931-62FC-7EBA5D24B550}"/>
              </a:ext>
            </a:extLst>
          </p:cNvPr>
          <p:cNvCxnSpPr>
            <a:cxnSpLocks/>
          </p:cNvCxnSpPr>
          <p:nvPr/>
        </p:nvCxnSpPr>
        <p:spPr>
          <a:xfrm flipH="1">
            <a:off x="3359217" y="3590223"/>
            <a:ext cx="3311090" cy="2156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11801F-252B-1683-5D87-8692EBF3037B}"/>
              </a:ext>
            </a:extLst>
          </p:cNvPr>
          <p:cNvSpPr txBox="1"/>
          <p:nvPr/>
        </p:nvSpPr>
        <p:spPr>
          <a:xfrm>
            <a:off x="6670307" y="3339966"/>
            <a:ext cx="150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Click “Yes”</a:t>
            </a:r>
            <a:endParaRPr lang="te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2D1BF-AEB8-60D5-FA5A-234F2DC41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844" y="13637"/>
            <a:ext cx="1435174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554BFF-61F0-A51A-AE14-2B681C400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3ACDA-EE30-BF5A-5F4F-C5B88A174C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A9DEF2-6433-BE19-22C0-41F17931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761628"/>
            <a:ext cx="7116168" cy="533474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8CD617-A8B2-86B0-EB40-80F6E353F678}"/>
              </a:ext>
            </a:extLst>
          </p:cNvPr>
          <p:cNvCxnSpPr/>
          <p:nvPr/>
        </p:nvCxnSpPr>
        <p:spPr>
          <a:xfrm>
            <a:off x="1037337" y="4456496"/>
            <a:ext cx="3001157" cy="12994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A26ECE-AE2A-69BC-A11E-B8AFBE67B19A}"/>
              </a:ext>
            </a:extLst>
          </p:cNvPr>
          <p:cNvCxnSpPr>
            <a:cxnSpLocks/>
          </p:cNvCxnSpPr>
          <p:nvPr/>
        </p:nvCxnSpPr>
        <p:spPr>
          <a:xfrm>
            <a:off x="1819175" y="4013735"/>
            <a:ext cx="5379989" cy="16940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65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installation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5A400-E59D-5B46-BAE1-A371D29E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147" y="1734980"/>
            <a:ext cx="5553705" cy="437689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6F6D81E-500C-F0C5-F3A1-15808738DD17}"/>
              </a:ext>
            </a:extLst>
          </p:cNvPr>
          <p:cNvSpPr/>
          <p:nvPr/>
        </p:nvSpPr>
        <p:spPr>
          <a:xfrm rot="20528278">
            <a:off x="1704168" y="3732499"/>
            <a:ext cx="2026727" cy="30397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B2A809-AAD8-C3AD-2239-87E5D4CAC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844" y="13637"/>
            <a:ext cx="1435174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1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installation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B8ABC6-65B7-15AD-9AC1-BE756948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241" y="1825934"/>
            <a:ext cx="5297517" cy="419386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0F47A09-F575-4F16-2F63-061BD3534399}"/>
              </a:ext>
            </a:extLst>
          </p:cNvPr>
          <p:cNvSpPr/>
          <p:nvPr/>
        </p:nvSpPr>
        <p:spPr>
          <a:xfrm rot="8306824">
            <a:off x="6872236" y="4647924"/>
            <a:ext cx="2026727" cy="30397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F01EB-B152-BC13-5AC3-42E891650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844" y="13637"/>
            <a:ext cx="1435174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6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{89CE09BC-567D-45C0-BAF6-7A7C601D4F90}tf67061901_win32</Template>
  <TotalTime>288</TotalTime>
  <Words>114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Daytona Condensed Light</vt:lpstr>
      <vt:lpstr>Google Sans</vt:lpstr>
      <vt:lpstr>Posterama</vt:lpstr>
      <vt:lpstr>Office Theme</vt:lpstr>
      <vt:lpstr>Git Installation</vt:lpstr>
      <vt:lpstr>Agenda</vt:lpstr>
      <vt:lpstr>Agenda</vt:lpstr>
      <vt:lpstr>Agenda</vt:lpstr>
      <vt:lpstr>PowerPoint Presentation</vt:lpstr>
      <vt:lpstr>PowerPoint Presentation</vt:lpstr>
      <vt:lpstr>PowerPoint Presentation</vt:lpstr>
      <vt:lpstr>Agenda</vt:lpstr>
      <vt:lpstr>Agenda</vt:lpstr>
      <vt:lpstr>PowerPoint Presentation</vt:lpstr>
      <vt:lpstr>PowerPoint Presentation</vt:lpstr>
      <vt:lpstr>Meet our team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DISCOVERY</dc:title>
  <dc:creator>Bala Krishna</dc:creator>
  <cp:lastModifiedBy>Bala Krishna</cp:lastModifiedBy>
  <cp:revision>13</cp:revision>
  <dcterms:created xsi:type="dcterms:W3CDTF">2023-10-21T08:38:48Z</dcterms:created>
  <dcterms:modified xsi:type="dcterms:W3CDTF">2024-11-23T09:54:54Z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