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e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F3EE-5BD2-D680-9B6D-DC9261C6B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FC7F4-A30A-A724-783F-0A00ABCD9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FEFE-5811-67BF-58C9-F61EC055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FAF7-CAB1-C10A-A6EE-A7CED221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6C8A-D956-59D8-B6D8-F2E5F9B3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23034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7E56-D776-E4C0-6227-F328404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E829A-A0A9-F0C9-60CA-CE53E772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49EB-73C4-D32B-F08A-6E5651A5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AAA9-CC06-6FAD-0352-9CF4C877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8FC5-B3EF-94A4-B210-EB4F2545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57549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459EA-167F-83CF-9B07-41D3A98C1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3CB31-2BF2-0B1C-3BD8-F392708FF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8688-A844-60C4-EE06-1B33EFB1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E562-1896-F9E6-FDEC-BD30B567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7627-D49F-FD2F-D73A-8A13002F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12880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5D21-F504-6D01-52AC-85B5E28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AF99-3852-0107-2AAC-13BB5AF7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6122-5EAB-96A4-38D9-824E22C3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3755F-B051-2E23-B2E7-FA3F5072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5798-945D-7421-A5A4-7DE53882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6994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AC6B-4513-E809-9C10-DB8692D5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26D9-A144-ECA8-FE1A-58504015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E7FB-BD1E-B331-3D0F-9E80433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EB40-BF86-F050-4D55-6FC7F4E8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43C9-00FD-8013-1B39-4E9FEDC7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05271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5D25-7EE4-19CB-96BB-5FC9A4F7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FA56-1BA1-E694-A80F-8C9814856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E2B52-08D1-DB8D-3828-54170A89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E0C89-C8C4-FE81-35B1-DF2B4F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93990-B101-0177-2758-532826E9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B4C7-9F15-08B9-2C3F-288AF4C0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53911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DE79-17C6-3298-4B1D-2618B027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5ACD2-ACB3-0ED4-D640-02192816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DDEB-91F5-C6E2-7161-57BD89D8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B1C2D-C8B7-3F3E-F96E-EFC95A74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82DE4-C861-C492-C496-A082E439E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D8333-02BD-451A-EAA6-CCA56F82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56434-7AA3-2B3C-4CB0-E2B55D71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A2361-6E38-7CDE-5465-9972A6C7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85777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AB90-4111-4C20-9C09-89730B78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EB8ED-872E-976F-585A-7BA46EF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0AAD7-AEA6-A3B9-BBBE-4B8ABF98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BB7B8-F735-5697-2A4A-2824A81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66013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0FEC5-F44A-1817-C066-65D05CE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F202F-3FBF-4ED1-DEA4-B801AD8E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F3DEA-68BE-CF1A-0062-1372ED48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74178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22DD-99D4-0239-A395-94A4B40A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4524-719F-8978-54DC-93E56070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A07D-581C-15B2-F369-3ED54DD6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D0E2D-B2A1-2C5F-726B-93B9B42E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001-39CC-66D3-A559-BA25E4C7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0F53-F44B-E764-97FC-106EE34C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12356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0397-F1D3-D5EB-E8C4-43994675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6F7E8-E3AC-EEFE-D8D5-9594DBF23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9C27-DC23-6B0E-BFEC-6AD754797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C925-71D2-30CD-D117-20026FC6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C41F7-366A-3B5A-6358-33E9FF91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BD483-C0E0-A6C0-C731-D7619980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58951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679E6-AE03-21FA-D867-7022B7D0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72BC0-7491-9B82-EA3D-D2FBFBC9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4A1FC-78CB-384A-556D-0B9FA46B4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B9D51-E7E5-44AB-8EFB-19A398297F26}" type="datetimeFigureOut">
              <a:rPr lang="te-IN" smtClean="0"/>
              <a:t>10-12-2024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5C8C-1E35-E9FC-A0AB-C1E114CA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2F93-6EE8-2FB4-17BB-6E4E5D524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B665-E031-4BEC-A9A5-5640D5DC789F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42667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582101-C870-6B09-7C96-B643ACF1D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93"/>
            <a:ext cx="12192000" cy="528941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73859D-853C-99EF-5B3F-02A0A7557649}"/>
              </a:ext>
            </a:extLst>
          </p:cNvPr>
          <p:cNvCxnSpPr>
            <a:cxnSpLocks/>
          </p:cNvCxnSpPr>
          <p:nvPr/>
        </p:nvCxnSpPr>
        <p:spPr>
          <a:xfrm>
            <a:off x="2671281" y="544530"/>
            <a:ext cx="1099335" cy="209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5FBDB2-A464-3BE8-4319-D70B6BAF720F}"/>
              </a:ext>
            </a:extLst>
          </p:cNvPr>
          <p:cNvSpPr/>
          <p:nvPr/>
        </p:nvSpPr>
        <p:spPr>
          <a:xfrm>
            <a:off x="1469204" y="95925"/>
            <a:ext cx="3174714" cy="688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in </a:t>
            </a:r>
            <a:r>
              <a:rPr lang="en-US" dirty="0" err="1"/>
              <a:t>jira</a:t>
            </a:r>
            <a:r>
              <a:rPr lang="en-US" dirty="0"/>
              <a:t> in Google search bar and hit enter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5128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0C2E2-0BC6-6843-061D-A73DB744D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7E48B-837C-DA6C-B331-EA98455B3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363"/>
            <a:ext cx="12192000" cy="53952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AE126B-D20B-2E9B-DDD3-87AD8F4364AF}"/>
              </a:ext>
            </a:extLst>
          </p:cNvPr>
          <p:cNvCxnSpPr>
            <a:cxnSpLocks/>
          </p:cNvCxnSpPr>
          <p:nvPr/>
        </p:nvCxnSpPr>
        <p:spPr>
          <a:xfrm flipH="1">
            <a:off x="2024009" y="544530"/>
            <a:ext cx="647272" cy="25068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0FA17D-99C1-2CF7-C4D3-35AA9F7110CF}"/>
              </a:ext>
            </a:extLst>
          </p:cNvPr>
          <p:cNvSpPr/>
          <p:nvPr/>
        </p:nvSpPr>
        <p:spPr>
          <a:xfrm>
            <a:off x="1376737" y="226031"/>
            <a:ext cx="2044557" cy="474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this link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97513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5EA46-DF2B-4F24-3EBD-08F8A8E1B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0A8AA-7CFA-85F2-5FAC-89FEAA43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12192000" cy="53149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2A327D-05FF-ED54-34E6-F9E89479801F}"/>
              </a:ext>
            </a:extLst>
          </p:cNvPr>
          <p:cNvCxnSpPr>
            <a:cxnSpLocks/>
          </p:cNvCxnSpPr>
          <p:nvPr/>
        </p:nvCxnSpPr>
        <p:spPr>
          <a:xfrm flipH="1">
            <a:off x="1941816" y="700371"/>
            <a:ext cx="1684962" cy="4344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0C5327-0CE8-48C9-8908-930DA92BCE05}"/>
              </a:ext>
            </a:extLst>
          </p:cNvPr>
          <p:cNvSpPr/>
          <p:nvPr/>
        </p:nvSpPr>
        <p:spPr>
          <a:xfrm>
            <a:off x="2547991" y="226030"/>
            <a:ext cx="2517168" cy="678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continue with Google, click this Google button 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69990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C613C-648B-B8B5-34E4-56F7570C3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028B3-1813-0B36-278E-3C8BEDAC4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657"/>
            <a:ext cx="12192000" cy="54266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54A3D-8F5C-9A84-00B9-82127CE9F5BB}"/>
              </a:ext>
            </a:extLst>
          </p:cNvPr>
          <p:cNvCxnSpPr>
            <a:cxnSpLocks/>
          </p:cNvCxnSpPr>
          <p:nvPr/>
        </p:nvCxnSpPr>
        <p:spPr>
          <a:xfrm>
            <a:off x="2671281" y="544530"/>
            <a:ext cx="3791164" cy="22089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43C1AD-CBA6-F55B-7848-E3122A2E84FF}"/>
              </a:ext>
            </a:extLst>
          </p:cNvPr>
          <p:cNvSpPr/>
          <p:nvPr/>
        </p:nvSpPr>
        <p:spPr>
          <a:xfrm>
            <a:off x="1376737" y="205483"/>
            <a:ext cx="3688422" cy="494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Enter/choose your Google account</a:t>
            </a:r>
            <a:endParaRPr lang="te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5EFED7-A57D-4D3D-347B-F66BA20C4951}"/>
              </a:ext>
            </a:extLst>
          </p:cNvPr>
          <p:cNvSpPr/>
          <p:nvPr/>
        </p:nvSpPr>
        <p:spPr>
          <a:xfrm>
            <a:off x="6462445" y="1191803"/>
            <a:ext cx="3965824" cy="267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846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8EDA-E4C1-BB39-FB53-E6DFCEEAB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524E2-D9D2-3C3E-E1C7-9C710DF22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50"/>
            <a:ext cx="12192000" cy="52705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138BFD-EC85-D5C7-1696-BB79B5BFE390}"/>
              </a:ext>
            </a:extLst>
          </p:cNvPr>
          <p:cNvCxnSpPr>
            <a:cxnSpLocks/>
          </p:cNvCxnSpPr>
          <p:nvPr/>
        </p:nvCxnSpPr>
        <p:spPr>
          <a:xfrm>
            <a:off x="2671281" y="544530"/>
            <a:ext cx="3750067" cy="2270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EB11EE2-6968-CC7C-B3FE-16277890305D}"/>
              </a:ext>
            </a:extLst>
          </p:cNvPr>
          <p:cNvSpPr/>
          <p:nvPr/>
        </p:nvSpPr>
        <p:spPr>
          <a:xfrm>
            <a:off x="2095928" y="400692"/>
            <a:ext cx="2229492" cy="612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your password</a:t>
            </a:r>
            <a:endParaRPr lang="te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FFCEB-DA7D-746E-BDDE-749F08E99B56}"/>
              </a:ext>
            </a:extLst>
          </p:cNvPr>
          <p:cNvSpPr/>
          <p:nvPr/>
        </p:nvSpPr>
        <p:spPr>
          <a:xfrm>
            <a:off x="2260315" y="2455524"/>
            <a:ext cx="2393878" cy="770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35427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B212F-2BC3-97B6-E465-5EAFF8CE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9FB6E-7985-CCD1-0352-8A09F9D06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893"/>
            <a:ext cx="12192000" cy="524421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70187A-E574-99AE-5345-4E71F2EDA589}"/>
              </a:ext>
            </a:extLst>
          </p:cNvPr>
          <p:cNvCxnSpPr>
            <a:cxnSpLocks/>
          </p:cNvCxnSpPr>
          <p:nvPr/>
        </p:nvCxnSpPr>
        <p:spPr>
          <a:xfrm>
            <a:off x="2671281" y="544530"/>
            <a:ext cx="5907640" cy="3667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EF0109A-5A3F-086D-94A5-6910054BB20C}"/>
              </a:ext>
            </a:extLst>
          </p:cNvPr>
          <p:cNvSpPr/>
          <p:nvPr/>
        </p:nvSpPr>
        <p:spPr>
          <a:xfrm>
            <a:off x="1448656" y="191801"/>
            <a:ext cx="2455524" cy="688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Continue button</a:t>
            </a:r>
            <a:endParaRPr lang="te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4D9F7-56C0-C05A-67E6-8BDE3714CF72}"/>
              </a:ext>
            </a:extLst>
          </p:cNvPr>
          <p:cNvSpPr/>
          <p:nvPr/>
        </p:nvSpPr>
        <p:spPr>
          <a:xfrm>
            <a:off x="2219218" y="2897312"/>
            <a:ext cx="2527443" cy="26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67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70BD2-04F0-2818-8517-07D4269C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59A0D-31C3-B107-750C-213774605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521"/>
            <a:ext cx="12192000" cy="52895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4E55EB-4CF7-206A-2AA9-A10962668BAF}"/>
              </a:ext>
            </a:extLst>
          </p:cNvPr>
          <p:cNvCxnSpPr>
            <a:cxnSpLocks/>
          </p:cNvCxnSpPr>
          <p:nvPr/>
        </p:nvCxnSpPr>
        <p:spPr>
          <a:xfrm flipV="1">
            <a:off x="2907587" y="4078840"/>
            <a:ext cx="1345914" cy="15325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8A578E-B939-E96F-0BCD-C8AB5297ED19}"/>
              </a:ext>
            </a:extLst>
          </p:cNvPr>
          <p:cNvSpPr/>
          <p:nvPr/>
        </p:nvSpPr>
        <p:spPr>
          <a:xfrm>
            <a:off x="1705509" y="5611386"/>
            <a:ext cx="2702103" cy="573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Create your </a:t>
            </a:r>
            <a:r>
              <a:rPr lang="en-US" dirty="0" err="1"/>
              <a:t>accont</a:t>
            </a:r>
            <a:endParaRPr lang="te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970A5-6145-1935-C5EA-0A03CC8090B2}"/>
              </a:ext>
            </a:extLst>
          </p:cNvPr>
          <p:cNvSpPr/>
          <p:nvPr/>
        </p:nvSpPr>
        <p:spPr>
          <a:xfrm>
            <a:off x="4068566" y="2527443"/>
            <a:ext cx="2027434" cy="174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94022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74447-9CEA-82B0-0DDD-BFCE524DF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61F09-741A-FC58-69CB-2F784471F6DE}"/>
              </a:ext>
            </a:extLst>
          </p:cNvPr>
          <p:cNvSpPr txBox="1"/>
          <p:nvPr/>
        </p:nvSpPr>
        <p:spPr>
          <a:xfrm>
            <a:off x="1643866" y="2958420"/>
            <a:ext cx="920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Congratulations, you are ready to use Jira</a:t>
            </a:r>
            <a:endParaRPr lang="te-IN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2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Krishna</dc:creator>
  <cp:lastModifiedBy>Bala Krishna</cp:lastModifiedBy>
  <cp:revision>13</cp:revision>
  <dcterms:created xsi:type="dcterms:W3CDTF">2024-12-10T05:54:09Z</dcterms:created>
  <dcterms:modified xsi:type="dcterms:W3CDTF">2024-12-10T06:05:37Z</dcterms:modified>
</cp:coreProperties>
</file>