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te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193C-6DA3-F3F4-C209-3A7C349D0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314D6-A788-E8D1-E66C-7F833310B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BCA3-A54E-5844-CF57-F5CC45DB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CA7-3B14-4957-9CCE-AB680BBA18B9}" type="datetimeFigureOut">
              <a:rPr lang="te-IN" smtClean="0"/>
              <a:t>29-11-2024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20FA-1131-F7C4-9C83-EC1845F7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C344-120E-C1FF-5213-2B62279C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178B-40B1-4E4A-A781-A64D6083CEE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35392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B7FF-114E-28AF-5573-4375403C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6D93B-18D5-C059-8500-29E76FEF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F8311-E257-8DB0-E731-BC49B03A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CA7-3B14-4957-9CCE-AB680BBA18B9}" type="datetimeFigureOut">
              <a:rPr lang="te-IN" smtClean="0"/>
              <a:t>29-11-2024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430CB-9136-D23D-9DF9-5E24C983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4EFE-6E8C-5898-7B90-DB7E8A1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178B-40B1-4E4A-A781-A64D6083CEE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18997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75E23-FA01-66CD-9438-EFD0C8846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E47AB-88DC-8A01-79A8-E1D1F783E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E602-982D-952D-639F-32740E65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CA7-3B14-4957-9CCE-AB680BBA18B9}" type="datetimeFigureOut">
              <a:rPr lang="te-IN" smtClean="0"/>
              <a:t>29-11-2024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A43C1-114B-56BE-4CBD-E1732F8A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A3AC6-CDE0-37E0-B63F-B1FE45C2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178B-40B1-4E4A-A781-A64D6083CEE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88599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B46A-DF95-4003-8E58-3ABF8DA5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7CC3-7F0C-E071-2134-DBBBA697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76E84-1373-423D-887A-1032AAB2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CA7-3B14-4957-9CCE-AB680BBA18B9}" type="datetimeFigureOut">
              <a:rPr lang="te-IN" smtClean="0"/>
              <a:t>29-11-2024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336F-7EAE-445E-FDBD-36DC3F2E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0183-FC14-2457-66CC-599DFBF0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178B-40B1-4E4A-A781-A64D6083CEE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58790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F113-8CC6-FF91-3ED8-154708BA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05472-A3F4-A126-2889-3E61C9DB3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747C-9792-6891-7D74-45E4368E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CA7-3B14-4957-9CCE-AB680BBA18B9}" type="datetimeFigureOut">
              <a:rPr lang="te-IN" smtClean="0"/>
              <a:t>29-11-2024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1E78A-C6C6-EA01-A132-83782C0D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ABAD-FB35-A56E-9357-0CF7311A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178B-40B1-4E4A-A781-A64D6083CEE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9980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126E-A379-934D-9FB8-46A73C51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6D9D-C302-D590-0842-D85FF87C8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D62EF-2292-3380-C786-A7D28EC06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1187C-CB7F-D481-9F92-F86240BA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CA7-3B14-4957-9CCE-AB680BBA18B9}" type="datetimeFigureOut">
              <a:rPr lang="te-IN" smtClean="0"/>
              <a:t>29-11-2024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83A28-D755-28BB-3AF9-C8C7ABE0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3BB7B-50ED-25C2-17FF-97D61AB7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178B-40B1-4E4A-A781-A64D6083CEE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35178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77D8-8784-4B37-84B5-6965FA39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CD822-5C5A-31CA-0027-5428CCBC6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C3D1D-715D-456D-DB9F-822989B2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A4644-3B75-4D0B-8C7C-4AA78DBF7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A6FD-9B68-B956-2C54-7B24B3A72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FBD1A-7483-5B1F-0B94-71BB2A1D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CA7-3B14-4957-9CCE-AB680BBA18B9}" type="datetimeFigureOut">
              <a:rPr lang="te-IN" smtClean="0"/>
              <a:t>29-11-2024</a:t>
            </a:fld>
            <a:endParaRPr lang="te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BD77C-7084-4B40-F700-59F98B6E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66684-15D3-AD9E-8AEE-292CF557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178B-40B1-4E4A-A781-A64D6083CEE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63419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8F89-99B9-59B3-07DB-0BB22C83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C8DCB-E8EF-F355-F883-48673C57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CA7-3B14-4957-9CCE-AB680BBA18B9}" type="datetimeFigureOut">
              <a:rPr lang="te-IN" smtClean="0"/>
              <a:t>29-11-2024</a:t>
            </a:fld>
            <a:endParaRPr lang="te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C61D-7E15-095C-5A83-6F966AA7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9ED20-E2FC-B293-921D-F31C65CC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178B-40B1-4E4A-A781-A64D6083CEE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25074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96081-6388-20F3-8766-839ACF19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CA7-3B14-4957-9CCE-AB680BBA18B9}" type="datetimeFigureOut">
              <a:rPr lang="te-IN" smtClean="0"/>
              <a:t>29-11-2024</a:t>
            </a:fld>
            <a:endParaRPr lang="te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1CA36-8FB3-FFE0-7D41-7D54DD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27C8E-2F99-62CF-7C51-1A5FFD27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178B-40B1-4E4A-A781-A64D6083CEE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25844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AC7D-9991-C7CC-8F8E-D2B3AC69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8A9B-3616-8D74-193A-E331255B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0AA3E-45EB-C3DE-56B7-E616D2CA9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F907D-E962-AE4F-6808-673E367C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CA7-3B14-4957-9CCE-AB680BBA18B9}" type="datetimeFigureOut">
              <a:rPr lang="te-IN" smtClean="0"/>
              <a:t>29-11-2024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ADF95-B416-BCE7-000F-C04D9AAE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56096-7146-9290-E83B-332081A8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178B-40B1-4E4A-A781-A64D6083CEE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41932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BE90-4C66-7043-E1AD-A712937D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2CDE4-0667-2147-0487-C9C51608A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03310-2DCC-C997-8CFF-0BC47C54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E3A9F-92C4-562B-0C6D-7F28C8F0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BCA7-3B14-4957-9CCE-AB680BBA18B9}" type="datetimeFigureOut">
              <a:rPr lang="te-IN" smtClean="0"/>
              <a:t>29-11-2024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A3B5-53DA-4681-8EA1-B158726B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E13AD-41D8-9530-C964-0611F50B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178B-40B1-4E4A-A781-A64D6083CEE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9925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7D371-9274-E797-FD1E-63FC37DB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9F3C1-EAB2-AB8F-B49E-04BC520D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5A1F-CDF3-50A6-F045-2CA74F2A2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BCA7-3B14-4957-9CCE-AB680BBA18B9}" type="datetimeFigureOut">
              <a:rPr lang="te-IN" smtClean="0"/>
              <a:t>29-11-2024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1493-6781-6174-3A3D-964182F68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D7CD7-8660-E024-49ED-511A948C4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178B-40B1-4E4A-A781-A64D6083CEE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83756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e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4DE91E-69C1-C03C-3748-09A34685E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0" y="1859622"/>
            <a:ext cx="12146479" cy="4998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4020EB-0F92-F2EF-21FD-171D7BE40712}"/>
              </a:ext>
            </a:extLst>
          </p:cNvPr>
          <p:cNvSpPr txBox="1"/>
          <p:nvPr/>
        </p:nvSpPr>
        <p:spPr>
          <a:xfrm>
            <a:off x="1808252" y="626724"/>
            <a:ext cx="699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“visual studio code” in google search bar</a:t>
            </a:r>
            <a:endParaRPr lang="te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B72A41-42A8-D025-71E4-7D192BF4EEAA}"/>
              </a:ext>
            </a:extLst>
          </p:cNvPr>
          <p:cNvCxnSpPr/>
          <p:nvPr/>
        </p:nvCxnSpPr>
        <p:spPr>
          <a:xfrm>
            <a:off x="3513762" y="996056"/>
            <a:ext cx="400692" cy="25793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E228713-8518-9141-1A28-106078C0B01E}"/>
              </a:ext>
            </a:extLst>
          </p:cNvPr>
          <p:cNvSpPr/>
          <p:nvPr/>
        </p:nvSpPr>
        <p:spPr>
          <a:xfrm>
            <a:off x="1808252" y="626724"/>
            <a:ext cx="4500081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72073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9F855-324D-39F1-C04A-0087C62A4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71" y="70969"/>
            <a:ext cx="8440328" cy="6716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F5D21F-A412-4936-EE78-F59422C7EEF9}"/>
              </a:ext>
            </a:extLst>
          </p:cNvPr>
          <p:cNvSpPr txBox="1"/>
          <p:nvPr/>
        </p:nvSpPr>
        <p:spPr>
          <a:xfrm>
            <a:off x="-132762" y="1921267"/>
            <a:ext cx="434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all these boxes</a:t>
            </a:r>
            <a:endParaRPr lang="te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1D54F6-0E44-B407-0E50-263540AFFE4F}"/>
              </a:ext>
            </a:extLst>
          </p:cNvPr>
          <p:cNvCxnSpPr>
            <a:cxnSpLocks/>
          </p:cNvCxnSpPr>
          <p:nvPr/>
        </p:nvCxnSpPr>
        <p:spPr>
          <a:xfrm flipH="1">
            <a:off x="8085762" y="2936697"/>
            <a:ext cx="770562" cy="34127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B9738F-ADB9-73F0-5074-CBBA0238F7E6}"/>
              </a:ext>
            </a:extLst>
          </p:cNvPr>
          <p:cNvCxnSpPr>
            <a:cxnSpLocks/>
          </p:cNvCxnSpPr>
          <p:nvPr/>
        </p:nvCxnSpPr>
        <p:spPr>
          <a:xfrm>
            <a:off x="657546" y="2290599"/>
            <a:ext cx="1464067" cy="6460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19CC3C9-4634-7A8A-0E45-63178044DC34}"/>
              </a:ext>
            </a:extLst>
          </p:cNvPr>
          <p:cNvSpPr/>
          <p:nvPr/>
        </p:nvSpPr>
        <p:spPr>
          <a:xfrm>
            <a:off x="2121613" y="2252340"/>
            <a:ext cx="708917" cy="2353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CC971-746E-66FF-E730-B390749F0AB8}"/>
              </a:ext>
            </a:extLst>
          </p:cNvPr>
          <p:cNvSpPr/>
          <p:nvPr/>
        </p:nvSpPr>
        <p:spPr>
          <a:xfrm>
            <a:off x="-246580" y="1828800"/>
            <a:ext cx="2255981" cy="4617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307513-B1E3-094A-CF10-4AA4C2B0BFDE}"/>
              </a:ext>
            </a:extLst>
          </p:cNvPr>
          <p:cNvSpPr/>
          <p:nvPr/>
        </p:nvSpPr>
        <p:spPr>
          <a:xfrm>
            <a:off x="7171362" y="2290599"/>
            <a:ext cx="3011237" cy="534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953ABB-977F-0A82-9B66-74982BDCCEDD}"/>
              </a:ext>
            </a:extLst>
          </p:cNvPr>
          <p:cNvSpPr txBox="1"/>
          <p:nvPr/>
        </p:nvSpPr>
        <p:spPr>
          <a:xfrm>
            <a:off x="7602876" y="2499095"/>
            <a:ext cx="228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“Next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4466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82E7C-3AE2-2C66-25E2-B71861CB7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04" y="109074"/>
            <a:ext cx="8535591" cy="66398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4CC611-BC62-5235-9B44-6C257AAB6E5A}"/>
              </a:ext>
            </a:extLst>
          </p:cNvPr>
          <p:cNvSpPr/>
          <p:nvPr/>
        </p:nvSpPr>
        <p:spPr>
          <a:xfrm>
            <a:off x="2619910" y="2198671"/>
            <a:ext cx="4551452" cy="24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55714-DB1B-70D1-B230-5FA726C6844A}"/>
              </a:ext>
            </a:extLst>
          </p:cNvPr>
          <p:cNvSpPr txBox="1"/>
          <p:nvPr/>
        </p:nvSpPr>
        <p:spPr>
          <a:xfrm>
            <a:off x="7623425" y="3051425"/>
            <a:ext cx="3544584" cy="37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“Install”</a:t>
            </a:r>
            <a:endParaRPr lang="te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A1C80D-0026-31FF-C3DD-D1CC4AC3C839}"/>
              </a:ext>
            </a:extLst>
          </p:cNvPr>
          <p:cNvCxnSpPr>
            <a:cxnSpLocks/>
          </p:cNvCxnSpPr>
          <p:nvPr/>
        </p:nvCxnSpPr>
        <p:spPr>
          <a:xfrm flipH="1">
            <a:off x="8507002" y="3429000"/>
            <a:ext cx="82194" cy="29101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D7F8459-E626-D20D-F139-0FE28D8CC168}"/>
              </a:ext>
            </a:extLst>
          </p:cNvPr>
          <p:cNvSpPr/>
          <p:nvPr/>
        </p:nvSpPr>
        <p:spPr>
          <a:xfrm>
            <a:off x="7520683" y="2938409"/>
            <a:ext cx="1972638" cy="4905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74233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11B174-0F25-127F-0FE3-7DF08E1FE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20" y="85258"/>
            <a:ext cx="8487960" cy="6687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42F6DE-676A-7B1B-3A9D-EA52316DD11F}"/>
              </a:ext>
            </a:extLst>
          </p:cNvPr>
          <p:cNvSpPr txBox="1"/>
          <p:nvPr/>
        </p:nvSpPr>
        <p:spPr>
          <a:xfrm>
            <a:off x="3318552" y="4222679"/>
            <a:ext cx="4972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the installation process be completed.  You do not have to do anything here.</a:t>
            </a:r>
            <a:endParaRPr lang="te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C5505-0903-C3A0-E4A2-E4B0A429D027}"/>
              </a:ext>
            </a:extLst>
          </p:cNvPr>
          <p:cNvSpPr/>
          <p:nvPr/>
        </p:nvSpPr>
        <p:spPr>
          <a:xfrm>
            <a:off x="2270589" y="1808252"/>
            <a:ext cx="5599415" cy="233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D326BA-7225-48AD-01AA-60D32F2DEB08}"/>
              </a:ext>
            </a:extLst>
          </p:cNvPr>
          <p:cNvCxnSpPr>
            <a:cxnSpLocks/>
          </p:cNvCxnSpPr>
          <p:nvPr/>
        </p:nvCxnSpPr>
        <p:spPr>
          <a:xfrm flipV="1">
            <a:off x="6729573" y="2635321"/>
            <a:ext cx="657546" cy="15873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11D9ED8-1A33-15EB-8CF4-EB1B124162DE}"/>
              </a:ext>
            </a:extLst>
          </p:cNvPr>
          <p:cNvSpPr/>
          <p:nvPr/>
        </p:nvSpPr>
        <p:spPr>
          <a:xfrm>
            <a:off x="3164440" y="4222679"/>
            <a:ext cx="5126804" cy="7705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14890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4D15B-0A04-98C6-8CC4-DEBB0FED6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20" y="85258"/>
            <a:ext cx="8487960" cy="6687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7C305-40D5-08DA-5D7D-AE120076B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3" y="190048"/>
            <a:ext cx="8297433" cy="64779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F837E0-263D-32F1-9F7A-50F45170AEE7}"/>
              </a:ext>
            </a:extLst>
          </p:cNvPr>
          <p:cNvCxnSpPr>
            <a:cxnSpLocks/>
          </p:cNvCxnSpPr>
          <p:nvPr/>
        </p:nvCxnSpPr>
        <p:spPr>
          <a:xfrm>
            <a:off x="7315200" y="3626778"/>
            <a:ext cx="924674" cy="26199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08EC10-174A-7C7E-CF69-D1D5C83D19B8}"/>
              </a:ext>
            </a:extLst>
          </p:cNvPr>
          <p:cNvSpPr txBox="1"/>
          <p:nvPr/>
        </p:nvSpPr>
        <p:spPr>
          <a:xfrm>
            <a:off x="6451903" y="3248682"/>
            <a:ext cx="309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“Finish”</a:t>
            </a:r>
            <a:endParaRPr lang="te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A84131-D044-38E3-2C87-4673CD1BCC5F}"/>
              </a:ext>
            </a:extLst>
          </p:cNvPr>
          <p:cNvSpPr/>
          <p:nvPr/>
        </p:nvSpPr>
        <p:spPr>
          <a:xfrm>
            <a:off x="6318607" y="3092521"/>
            <a:ext cx="2003460" cy="5342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00142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58377-B465-9ACC-A737-EB1A8EA40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575"/>
            <a:ext cx="12192000" cy="5276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757DF-C5AF-C42B-FCAC-B7AE2A27981E}"/>
              </a:ext>
            </a:extLst>
          </p:cNvPr>
          <p:cNvSpPr txBox="1"/>
          <p:nvPr/>
        </p:nvSpPr>
        <p:spPr>
          <a:xfrm>
            <a:off x="1058238" y="267128"/>
            <a:ext cx="781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this link</a:t>
            </a:r>
            <a:endParaRPr lang="te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29DE3-79F0-1DA8-4449-9F8A82F52767}"/>
              </a:ext>
            </a:extLst>
          </p:cNvPr>
          <p:cNvCxnSpPr>
            <a:cxnSpLocks/>
          </p:cNvCxnSpPr>
          <p:nvPr/>
        </p:nvCxnSpPr>
        <p:spPr>
          <a:xfrm>
            <a:off x="2363056" y="636460"/>
            <a:ext cx="1027416" cy="21478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A75827F-78E7-3B07-98F3-840807C65AF8}"/>
              </a:ext>
            </a:extLst>
          </p:cNvPr>
          <p:cNvSpPr/>
          <p:nvPr/>
        </p:nvSpPr>
        <p:spPr>
          <a:xfrm>
            <a:off x="1058238" y="143838"/>
            <a:ext cx="1746607" cy="4926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56891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D902F-A18C-DC3D-FB9B-AF856CD8C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99" y="823355"/>
            <a:ext cx="12192000" cy="53154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B736A5-EBAC-ACEE-7BC4-F0BC834F83A0}"/>
              </a:ext>
            </a:extLst>
          </p:cNvPr>
          <p:cNvCxnSpPr>
            <a:cxnSpLocks/>
          </p:cNvCxnSpPr>
          <p:nvPr/>
        </p:nvCxnSpPr>
        <p:spPr>
          <a:xfrm>
            <a:off x="2332234" y="647272"/>
            <a:ext cx="2363056" cy="25171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0A74C5-0A82-8956-C58C-18F5893B1E8D}"/>
              </a:ext>
            </a:extLst>
          </p:cNvPr>
          <p:cNvSpPr txBox="1"/>
          <p:nvPr/>
        </p:nvSpPr>
        <p:spPr>
          <a:xfrm>
            <a:off x="667820" y="359596"/>
            <a:ext cx="608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“Download for Windows”</a:t>
            </a:r>
            <a:endParaRPr lang="te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9D5C26-5AB9-A3B0-5A27-0D4C18126E73}"/>
              </a:ext>
            </a:extLst>
          </p:cNvPr>
          <p:cNvSpPr/>
          <p:nvPr/>
        </p:nvSpPr>
        <p:spPr>
          <a:xfrm>
            <a:off x="544530" y="359596"/>
            <a:ext cx="3575407" cy="3595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01751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45382-CD6E-9D5D-23E2-D6FCFEB39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800"/>
            <a:ext cx="12192000" cy="56704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02550B-D2BA-9A05-A92F-BE4EE088411B}"/>
              </a:ext>
            </a:extLst>
          </p:cNvPr>
          <p:cNvCxnSpPr>
            <a:cxnSpLocks/>
          </p:cNvCxnSpPr>
          <p:nvPr/>
        </p:nvCxnSpPr>
        <p:spPr>
          <a:xfrm>
            <a:off x="3986373" y="359327"/>
            <a:ext cx="4006921" cy="4523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08D8E56-73AA-F677-4FC0-126D6762133E}"/>
              </a:ext>
            </a:extLst>
          </p:cNvPr>
          <p:cNvSpPr txBox="1"/>
          <p:nvPr/>
        </p:nvSpPr>
        <p:spPr>
          <a:xfrm>
            <a:off x="626724" y="174661"/>
            <a:ext cx="612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this executable (.exe) file</a:t>
            </a:r>
            <a:endParaRPr lang="te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D26A7F-2264-E405-D701-3482D2E67446}"/>
              </a:ext>
            </a:extLst>
          </p:cNvPr>
          <p:cNvSpPr/>
          <p:nvPr/>
        </p:nvSpPr>
        <p:spPr>
          <a:xfrm>
            <a:off x="513708" y="174661"/>
            <a:ext cx="3390472" cy="2876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36023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468E7-375D-65AC-194A-77356686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40"/>
            <a:ext cx="12135474" cy="6058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AB633B-2B2E-8BE4-64BE-3C4C42D2A0A2}"/>
              </a:ext>
            </a:extLst>
          </p:cNvPr>
          <p:cNvSpPr txBox="1"/>
          <p:nvPr/>
        </p:nvSpPr>
        <p:spPr>
          <a:xfrm>
            <a:off x="9408569" y="5229547"/>
            <a:ext cx="2879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“Download unverified file”</a:t>
            </a:r>
            <a:endParaRPr lang="te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156200-2B08-A2C6-8585-D7DFF59AAC13}"/>
              </a:ext>
            </a:extLst>
          </p:cNvPr>
          <p:cNvCxnSpPr>
            <a:cxnSpLocks/>
          </p:cNvCxnSpPr>
          <p:nvPr/>
        </p:nvCxnSpPr>
        <p:spPr>
          <a:xfrm flipH="1" flipV="1">
            <a:off x="10007029" y="2383604"/>
            <a:ext cx="246580" cy="27740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11FFE3D-4342-F04F-D7FB-1B64401795CF}"/>
              </a:ext>
            </a:extLst>
          </p:cNvPr>
          <p:cNvSpPr/>
          <p:nvPr/>
        </p:nvSpPr>
        <p:spPr>
          <a:xfrm>
            <a:off x="9195371" y="4993240"/>
            <a:ext cx="2434975" cy="10376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377372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3910F-6F09-21BA-B846-613C66BD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" y="712235"/>
            <a:ext cx="12192000" cy="5433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C0CB6A-547F-275A-F388-FD84EA6D1CCD}"/>
              </a:ext>
            </a:extLst>
          </p:cNvPr>
          <p:cNvSpPr txBox="1"/>
          <p:nvPr/>
        </p:nvSpPr>
        <p:spPr>
          <a:xfrm>
            <a:off x="8671389" y="3852810"/>
            <a:ext cx="352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click on this .exe file</a:t>
            </a:r>
            <a:endParaRPr lang="te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D9CAD2-6214-5C52-9B84-D64DBC8BCAAA}"/>
              </a:ext>
            </a:extLst>
          </p:cNvPr>
          <p:cNvCxnSpPr>
            <a:cxnSpLocks/>
          </p:cNvCxnSpPr>
          <p:nvPr/>
        </p:nvCxnSpPr>
        <p:spPr>
          <a:xfrm flipH="1" flipV="1">
            <a:off x="9596063" y="1315092"/>
            <a:ext cx="195209" cy="25377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95BA3C-7DA6-AEA1-465E-E2AE07B86538}"/>
              </a:ext>
            </a:extLst>
          </p:cNvPr>
          <p:cNvSpPr/>
          <p:nvPr/>
        </p:nvSpPr>
        <p:spPr>
          <a:xfrm>
            <a:off x="8671389" y="3770616"/>
            <a:ext cx="2938409" cy="606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92474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7A15F-58AB-5810-4A18-B53D5D255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57" y="123363"/>
            <a:ext cx="8497486" cy="661127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55B33A-DF48-01EB-A4A2-EECE438BB745}"/>
              </a:ext>
            </a:extLst>
          </p:cNvPr>
          <p:cNvCxnSpPr>
            <a:cxnSpLocks/>
          </p:cNvCxnSpPr>
          <p:nvPr/>
        </p:nvCxnSpPr>
        <p:spPr>
          <a:xfrm>
            <a:off x="801384" y="2649791"/>
            <a:ext cx="1592495" cy="2774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7AA06-50F4-1D42-D727-DA25CD247AC7}"/>
              </a:ext>
            </a:extLst>
          </p:cNvPr>
          <p:cNvCxnSpPr>
            <a:cxnSpLocks/>
          </p:cNvCxnSpPr>
          <p:nvPr/>
        </p:nvCxnSpPr>
        <p:spPr>
          <a:xfrm flipH="1">
            <a:off x="8424809" y="2475534"/>
            <a:ext cx="2187062" cy="3699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716225-6FF9-60E9-722F-2BE953B9FE40}"/>
              </a:ext>
            </a:extLst>
          </p:cNvPr>
          <p:cNvSpPr txBox="1"/>
          <p:nvPr/>
        </p:nvSpPr>
        <p:spPr>
          <a:xfrm>
            <a:off x="220516" y="2003460"/>
            <a:ext cx="200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“I accept the agreement.”</a:t>
            </a:r>
            <a:endParaRPr lang="te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E6256-F463-88E7-2FC7-F45E22B550B1}"/>
              </a:ext>
            </a:extLst>
          </p:cNvPr>
          <p:cNvSpPr txBox="1"/>
          <p:nvPr/>
        </p:nvSpPr>
        <p:spPr>
          <a:xfrm>
            <a:off x="10233061" y="2106202"/>
            <a:ext cx="195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“Next”</a:t>
            </a:r>
            <a:endParaRPr lang="te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A8F8F-E633-EB0D-05B0-F10DBF97DA82}"/>
              </a:ext>
            </a:extLst>
          </p:cNvPr>
          <p:cNvSpPr/>
          <p:nvPr/>
        </p:nvSpPr>
        <p:spPr>
          <a:xfrm>
            <a:off x="220516" y="1828800"/>
            <a:ext cx="1916509" cy="8209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BA3893-1409-ED99-9D96-99C3FFDB878D}"/>
              </a:ext>
            </a:extLst>
          </p:cNvPr>
          <p:cNvSpPr/>
          <p:nvPr/>
        </p:nvSpPr>
        <p:spPr>
          <a:xfrm>
            <a:off x="10109771" y="1828800"/>
            <a:ext cx="1861713" cy="6463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402106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ABDE4-8D15-99C6-D0C8-8CF899F0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128127"/>
            <a:ext cx="8507012" cy="66017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775102-9EB6-AD93-6E99-97EE61B34E90}"/>
              </a:ext>
            </a:extLst>
          </p:cNvPr>
          <p:cNvSpPr/>
          <p:nvPr/>
        </p:nvSpPr>
        <p:spPr>
          <a:xfrm>
            <a:off x="2424701" y="2568539"/>
            <a:ext cx="4510355" cy="215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EBAD7-88AE-8B28-B4C9-691C6BDDEDC0}"/>
              </a:ext>
            </a:extLst>
          </p:cNvPr>
          <p:cNvSpPr txBox="1"/>
          <p:nvPr/>
        </p:nvSpPr>
        <p:spPr>
          <a:xfrm>
            <a:off x="2558265" y="3904180"/>
            <a:ext cx="672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the default folder as it</a:t>
            </a:r>
            <a:endParaRPr lang="te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ED718-BA32-9256-6D1E-6AA308823A8E}"/>
              </a:ext>
            </a:extLst>
          </p:cNvPr>
          <p:cNvSpPr txBox="1"/>
          <p:nvPr/>
        </p:nvSpPr>
        <p:spPr>
          <a:xfrm>
            <a:off x="8589196" y="3832261"/>
            <a:ext cx="165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“Next”</a:t>
            </a:r>
            <a:endParaRPr lang="te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D7BB49-A9AB-FF3B-4641-29124F1DBA78}"/>
              </a:ext>
            </a:extLst>
          </p:cNvPr>
          <p:cNvCxnSpPr>
            <a:cxnSpLocks/>
          </p:cNvCxnSpPr>
          <p:nvPr/>
        </p:nvCxnSpPr>
        <p:spPr>
          <a:xfrm flipH="1" flipV="1">
            <a:off x="3142180" y="2905555"/>
            <a:ext cx="155824" cy="9986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E31504-7497-6DB5-2999-F9B9D41964CE}"/>
              </a:ext>
            </a:extLst>
          </p:cNvPr>
          <p:cNvCxnSpPr>
            <a:cxnSpLocks/>
          </p:cNvCxnSpPr>
          <p:nvPr/>
        </p:nvCxnSpPr>
        <p:spPr>
          <a:xfrm flipH="1">
            <a:off x="8801530" y="4201593"/>
            <a:ext cx="443499" cy="20199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35048F-594C-0422-9E44-1192003DB163}"/>
              </a:ext>
            </a:extLst>
          </p:cNvPr>
          <p:cNvSpPr/>
          <p:nvPr/>
        </p:nvSpPr>
        <p:spPr>
          <a:xfrm>
            <a:off x="2558265" y="3904180"/>
            <a:ext cx="277402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CB7ED-E7BF-D57A-8F9E-594B50033E9D}"/>
              </a:ext>
            </a:extLst>
          </p:cNvPr>
          <p:cNvSpPr/>
          <p:nvPr/>
        </p:nvSpPr>
        <p:spPr>
          <a:xfrm>
            <a:off x="8435083" y="3657600"/>
            <a:ext cx="1736333" cy="543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01085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6F3E6-1FE1-7C78-DD58-2D953DC3D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88" y="51916"/>
            <a:ext cx="8583223" cy="6754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692FF5-369A-EB75-8582-2BEC037CD532}"/>
              </a:ext>
            </a:extLst>
          </p:cNvPr>
          <p:cNvSpPr txBox="1"/>
          <p:nvPr/>
        </p:nvSpPr>
        <p:spPr>
          <a:xfrm>
            <a:off x="2887038" y="4027470"/>
            <a:ext cx="373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“Next”</a:t>
            </a:r>
            <a:endParaRPr lang="te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F0A4A7-C938-C1D1-E6A6-AB3B9A02464F}"/>
              </a:ext>
            </a:extLst>
          </p:cNvPr>
          <p:cNvCxnSpPr>
            <a:cxnSpLocks/>
          </p:cNvCxnSpPr>
          <p:nvPr/>
        </p:nvCxnSpPr>
        <p:spPr>
          <a:xfrm>
            <a:off x="3585681" y="4343400"/>
            <a:ext cx="4705564" cy="19135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B7A95AD-8EB1-17A4-E687-EC42069BE6CE}"/>
              </a:ext>
            </a:extLst>
          </p:cNvPr>
          <p:cNvSpPr/>
          <p:nvPr/>
        </p:nvSpPr>
        <p:spPr>
          <a:xfrm>
            <a:off x="2702103" y="3883631"/>
            <a:ext cx="1839075" cy="4597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48765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106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 Krishna</dc:creator>
  <cp:lastModifiedBy>Bala Krishna</cp:lastModifiedBy>
  <cp:revision>28</cp:revision>
  <dcterms:created xsi:type="dcterms:W3CDTF">2024-11-29T04:25:23Z</dcterms:created>
  <dcterms:modified xsi:type="dcterms:W3CDTF">2024-11-29T05:06:46Z</dcterms:modified>
</cp:coreProperties>
</file>