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4/25/2024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4/25/2024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4/25/2024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4/25/2024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4/25/2024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4/25/2024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4/25/2024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4/25/2024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Balakrishnan.k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1E11D3-603E-43F7-BA17-A8C75E5C2D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634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navasuryah r</cp:lastModifiedBy>
  <cp:revision>13</cp:revision>
  <dcterms:created xsi:type="dcterms:W3CDTF">2021-05-23T22:50:10Z</dcterms:created>
  <dcterms:modified xsi:type="dcterms:W3CDTF">2024-04-25T12:40:35Z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