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3180705"/>
            <a:ext cx="7451436" cy="1717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B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L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K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ISHNA</a:t>
            </a:r>
            <a:r>
              <a:rPr altLang="en-GB" dirty="0" sz="2400" lang="en-US" smtClean="0"/>
              <a:t>N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R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altLang="en-GB" dirty="0" sz="2400" lang="en-US" smtClean="0"/>
              <a:t>0</a:t>
            </a:r>
            <a:r>
              <a:rPr altLang="en-GB"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ng</a:t>
            </a:r>
            <a:r>
              <a:rPr dirty="0" sz="2400" lang="en-US" smtClean="0"/>
              <a:t> </a:t>
            </a:r>
            <a:r>
              <a:rPr dirty="0" sz="2400" lang="en-US" smtClean="0"/>
              <a:t>and</a:t>
            </a:r>
            <a:r>
              <a:rPr dirty="0" sz="2400" lang="en-US" smtClean="0"/>
              <a:t> 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ernment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7025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72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6593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781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6568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679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440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43205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85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2024-03-25T23:07:22Z</dcterms:created>
  <dcterms:modified xsi:type="dcterms:W3CDTF">2024-09-30T03:36:38Z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2c8f1f6f0b6e4678bafe1037dc491ac9</vt:lpwstr>
  </property>
</Properties>
</file>