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Default ContentType="application/x-fontdata" Extension="fntdata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rimo" panose="020B0604020202020204" charset="0"/>
      <p:bold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20B0604020202020204" charset="0"/>
      <p:regular r:id="rId15"/>
      <p:bold r:id="rId16"/>
      <p:italic r:id="rId17"/>
      <p:boldItalic r:id="rId18"/>
    </p:embeddedFont>
    <p:embeddedFont>
      <p:font typeface="Public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DF76D46-9845-482E-8548-824C09611867}">
  <a:tblStyle styleId="{4DF76D46-9845-482E-8548-824C096118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1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7121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4" name="Google Shape;18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617e9dae3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g2617e9dae3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4" name="Google Shape;18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2" name="Google Shape;18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1" name="Google Shape;18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7" name="Google Shape;18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 ?><Relationships xmlns="http://schemas.openxmlformats.org/package/2006/relationships"><Relationship Id="rId3" Target="../media/image25.jpeg" Type="http://schemas.openxmlformats.org/officeDocument/2006/relationships/image"/><Relationship Id="rId2" Target="../media/image24.pn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3.png" Type="http://schemas.openxmlformats.org/officeDocument/2006/relationships/image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<Relationships xmlns="http://schemas.openxmlformats.org/package/2006/relationships"><Relationship Id="rId3" Target="../media/image3.png" Type="http://schemas.openxmlformats.org/officeDocument/2006/relationships/image"/><Relationship Id="rId2" Target="../media/image5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6.png" Type="http://schemas.openxmlformats.org/officeDocument/2006/relationships/image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10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101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101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01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01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01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01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01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01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01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01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01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101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10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102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102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02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02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02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02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02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02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02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02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02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102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 with medium confidence" id="1718" name="Google Shape;171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 with low confidence" id="1719" name="Google Shape;1719;p103"/>
          <p:cNvPicPr preferRelativeResize="0"/>
          <p:nvPr/>
        </p:nvPicPr>
        <p:blipFill rotWithShape="1">
          <a:blip r:embed="rId3">
            <a:alphaModFix/>
          </a:blip>
          <a:srcRect l="40" t="31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20" name="Google Shape;1720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03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103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i="0" strike="noStrike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103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i="1" strike="noStrike" sz="20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103"/>
          <p:cNvSpPr txBox="1">
            <a:spLocks noGrp="1"/>
          </p:cNvSpPr>
          <p:nvPr>
            <p:ph idx="1" type="body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104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10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104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104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104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104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34" name="Google Shape;1734;p105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35" name="Google Shape;1735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105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id="1737" name="Google Shape;1737;p105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105"/>
          <p:cNvPicPr preferRelativeResize="0"/>
          <p:nvPr/>
        </p:nvPicPr>
        <p:blipFill rotWithShape="1">
          <a:blip r:embed="rId4">
            <a:alphaModFix/>
          </a:blip>
          <a:srcRect b="49" t="-864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105"/>
          <p:cNvSpPr txBox="1">
            <a:spLocks noGrp="1"/>
          </p:cNvSpPr>
          <p:nvPr>
            <p:ph idx="1" type="body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i="1" strike="noStrike" sz="24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10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10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10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10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10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10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49" name="Google Shape;1749;p107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50" name="Google Shape;1750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10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id="1752" name="Google Shape;1752;p10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107"/>
          <p:cNvPicPr preferRelativeResize="0"/>
          <p:nvPr/>
        </p:nvPicPr>
        <p:blipFill rotWithShape="1">
          <a:blip r:embed="rId4">
            <a:alphaModFix/>
          </a:blip>
          <a:srcRect b="49" t="-864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107"/>
          <p:cNvSpPr txBox="1">
            <a:spLocks noGrp="1"/>
          </p:cNvSpPr>
          <p:nvPr>
            <p:ph idx="1" type="body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i="1" strike="noStrike" sz="24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10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108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108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08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10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10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10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10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10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10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10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110"/>
          <p:cNvPicPr preferRelativeResize="0"/>
          <p:nvPr/>
        </p:nvPicPr>
        <p:blipFill rotWithShape="1">
          <a:blip r:embed="rId2">
            <a:alphaModFix amt="70000"/>
          </a:blip>
          <a:srcRect b="41" t="107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71" name="Google Shape;1771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110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fmla="val 12859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i="0" strike="noStrike" sz="1400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110"/>
          <p:cNvSpPr txBox="1">
            <a:spLocks noGrp="1"/>
          </p:cNvSpPr>
          <p:nvPr>
            <p:ph idx="1" type="body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i="1" strike="noStrike" sz="20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110"/>
          <p:cNvSpPr txBox="1">
            <a:spLocks noGrp="1"/>
          </p:cNvSpPr>
          <p:nvPr>
            <p:ph idx="2" type="body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1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11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111"/>
            <p:cNvPicPr preferRelativeResize="0"/>
            <p:nvPr/>
          </p:nvPicPr>
          <p:blipFill rotWithShape="1">
            <a:blip r:embed="rId2">
              <a:alphaModFix/>
            </a:blip>
            <a:srcRect b="43" t="10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111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1779" name="Google Shape;1779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111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111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i="1" strike="noStrike" sz="1600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111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i="1" strike="noStrike" sz="1600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111"/>
          <p:cNvSpPr txBox="1">
            <a:spLocks noGrp="1"/>
          </p:cNvSpPr>
          <p:nvPr>
            <p:ph idx="1" type="body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i="1" strike="noStrike" sz="20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111"/>
          <p:cNvSpPr txBox="1">
            <a:spLocks noGrp="1"/>
          </p:cNvSpPr>
          <p:nvPr>
            <p:ph idx="2" type="body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1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112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112"/>
            <p:cNvPicPr preferRelativeResize="0"/>
            <p:nvPr/>
          </p:nvPicPr>
          <p:blipFill rotWithShape="1">
            <a:blip r:embed="rId2">
              <a:alphaModFix/>
            </a:blip>
            <a:srcRect b="43" t="10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112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1789" name="Google Shape;1789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112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112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i="1" strike="noStrike" sz="1600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112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i="1" strike="noStrike" sz="1600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112"/>
          <p:cNvSpPr txBox="1">
            <a:spLocks noGrp="1"/>
          </p:cNvSpPr>
          <p:nvPr>
            <p:ph idx="1" type="body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i="1" strike="noStrike" sz="2000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112"/>
          <p:cNvSpPr txBox="1">
            <a:spLocks noGrp="1"/>
          </p:cNvSpPr>
          <p:nvPr>
            <p:ph idx="2" type="body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1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13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11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11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113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11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11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114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11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114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114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114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114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1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11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11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11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11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11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116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i="0" strike="noStrike" sz="1800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Background pattern&#10;&#10;Description automatically generated" id="1818" name="Google Shape;1818;p116"/>
          <p:cNvPicPr preferRelativeResize="0"/>
          <p:nvPr/>
        </p:nvPicPr>
        <p:blipFill rotWithShape="1">
          <a:blip r:embed="rId2">
            <a:alphaModFix/>
          </a:blip>
          <a:srcRect b="82" l="41" r="4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descr="Shape&#10;&#10;Description automatically generated with low confidence" id="1819" name="Google Shape;1819;p1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116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cap="flat" cmpd="sng" w="38100">
            <a:solidFill>
              <a:srgbClr val="22366A"/>
            </a:solidFill>
            <a:prstDash val="solid"/>
            <a:miter lim="800000"/>
            <a:headEnd len="sm" type="none" w="sm"/>
            <a:tailEnd len="sm" type="none" w="sm"/>
          </a:ln>
        </p:spPr>
      </p:cxnSp>
      <p:pic>
        <p:nvPicPr>
          <p:cNvPr descr="A picture containing indoor&#10;&#10;Description automatically generated" id="1821" name="Google Shape;1821;p116"/>
          <p:cNvPicPr preferRelativeResize="0"/>
          <p:nvPr/>
        </p:nvPicPr>
        <p:blipFill rotWithShape="1">
          <a:blip r:embed="rId3">
            <a:alphaModFix/>
          </a:blip>
          <a:srcRect l="75" r="89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type="none" w="sm"/>
            <a:tailEnd len="sm" type="none" w="sm"/>
          </a:ln>
        </p:spPr>
      </p:pic>
      <p:sp>
        <p:nvSpPr>
          <p:cNvPr id="1822" name="Google Shape;1822;p116"/>
          <p:cNvSpPr txBox="1">
            <a:spLocks noGrp="1"/>
          </p:cNvSpPr>
          <p:nvPr>
            <p:ph idx="1" type="body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i="1" strike="noStrike" sz="1500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i="1" strike="noStrike" sz="32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i="1" strike="noStrike" sz="32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i="1" strike="noStrike" sz="32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i="1" strike="noStrike" sz="32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116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i="0" strike="noStrike" sz="28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117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11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1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830" name="Google Shape;1830;p1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831" name="Google Shape;1831;p1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/>
            </a:lvl1pPr>
            <a:lvl2pPr marL="0" lvl="1" indent="0" algn="r" rtl="0">
              <a:spcBef>
                <a:spcPts val="0"/>
              </a:spcBef>
              <a:buNone/>
              <a:defRPr sz="700"/>
            </a:lvl2pPr>
            <a:lvl3pPr marL="0" lvl="2" indent="0" algn="r" rtl="0">
              <a:spcBef>
                <a:spcPts val="0"/>
              </a:spcBef>
              <a:buNone/>
              <a:defRPr sz="700"/>
            </a:lvl3pPr>
            <a:lvl4pPr marL="0" lvl="3" indent="0" algn="r" rtl="0">
              <a:spcBef>
                <a:spcPts val="0"/>
              </a:spcBef>
              <a:buNone/>
              <a:defRPr sz="700"/>
            </a:lvl4pPr>
            <a:lvl5pPr marL="0" lvl="4" indent="0" algn="r" rtl="0">
              <a:spcBef>
                <a:spcPts val="0"/>
              </a:spcBef>
              <a:buNone/>
              <a:defRPr sz="700"/>
            </a:lvl5pPr>
            <a:lvl6pPr marL="0" lvl="5" indent="0" algn="r" rtl="0">
              <a:spcBef>
                <a:spcPts val="0"/>
              </a:spcBef>
              <a:buNone/>
              <a:defRPr sz="700"/>
            </a:lvl6pPr>
            <a:lvl7pPr marL="0" lvl="6" indent="0" algn="r" rtl="0">
              <a:spcBef>
                <a:spcPts val="0"/>
              </a:spcBef>
              <a:buNone/>
              <a:defRPr sz="700"/>
            </a:lvl7pPr>
            <a:lvl8pPr marL="0" lvl="7" indent="0" algn="r" rtl="0">
              <a:spcBef>
                <a:spcPts val="0"/>
              </a:spcBef>
              <a:buNone/>
              <a:defRPr sz="700"/>
            </a:lvl8pPr>
            <a:lvl9pPr marL="0" lvl="8" indent="0" algn="r" rtl="0">
              <a:spcBef>
                <a:spcPts val="0"/>
              </a:spcBef>
              <a:buNone/>
              <a:defRPr sz="7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4" name="Google Shape;104;p1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05" name="Google Shape;105;p1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1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p1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0" name="Google Shape;160;p2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11" name="Google Shape;11;p3"/>
          <p:cNvPicPr preferRelativeResize="0"/>
          <p:nvPr/>
        </p:nvPicPr>
        <p:blipFill rotWithShape="1">
          <a:blip r:embed="rId2">
            <a:alphaModFix/>
          </a:blip>
          <a:srcRect r="49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2" name="Google Shape;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i="0" strike="noStrike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i="0" strike="noStrike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i="0" strike="noStrike" sz="17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212" name="Google Shape;212;p2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2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270513" y="225982"/>
            <a:ext cx="175242" cy="4758895"/>
            <a:chOff x="270520" y="1140367"/>
            <a:chExt cx="175260" cy="4075443"/>
          </a:xfrm>
        </p:grpSpPr>
        <p:grpSp>
          <p:nvGrpSpPr>
            <p:cNvPr id="20" name="Google Shape;20;p4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4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4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4"/>
            <p:cNvGrpSpPr/>
            <p:nvPr/>
          </p:nvGrpSpPr>
          <p:grpSpPr>
            <a:xfrm>
              <a:off x="270520" y="1140367"/>
              <a:ext cx="175260" cy="2588223"/>
              <a:chOff x="129115" y="1196929"/>
              <a:chExt cx="175260" cy="2588223"/>
            </a:xfrm>
          </p:grpSpPr>
          <p:cxnSp>
            <p:nvCxnSpPr>
              <p:cNvPr id="24" name="Google Shape;24;p4"/>
              <p:cNvCxnSpPr/>
              <p:nvPr/>
            </p:nvCxnSpPr>
            <p:spPr>
              <a:xfrm>
                <a:off x="216745" y="1402852"/>
                <a:ext cx="1200" cy="2382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4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1_Caption 1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05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2">
            <a:alphaModFix/>
          </a:blip>
          <a:srcRect l="71" r="5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49" name="Google Shape;24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i="0" strike="noStrike" sz="1013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i="0" strike="noStrike" sz="17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idx="1" type="body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idx="2" type="body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i="0" strike="noStrike" sz="15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56" name="Google Shape;256;p3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3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59" name="Google Shape;259;p3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60" name="Google Shape;260;p3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61" name="Google Shape;261;p3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62" name="Google Shape;262;p3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63" name="Google Shape;263;p3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4" name="Google Shape;264;p3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68" name="Google Shape;268;p3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" name="Google Shape;270;p3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71" name="Google Shape;271;p3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72" name="Google Shape;272;p3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3" name="Google Shape;273;p3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" name="Google Shape;274;p3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75" name="Google Shape;275;p3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76" name="Google Shape;276;p3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77" name="Google Shape;277;p3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5" name="Google Shape;315;p3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316" name="Google Shape;316;p3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8" name="Google Shape;318;p3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9" name="Google Shape;319;p3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0" name="Google Shape;320;p3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321" name="Google Shape;321;p3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23" name="Google Shape;323;p3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4" name="Google Shape;324;p3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25" name="Google Shape;325;p3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4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" name="Google Shape;340;p4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4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" name="Google Shape;344;p4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5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31" name="Google Shape;31;p5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" name="Google Shape;32;p5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33" name="Google Shape;33;p5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" name="Google Shape;41;p5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42" name="Google Shape;42;p5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0" name="Google Shape;350;p4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1" name="Google Shape;351;p4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2" name="Google Shape;352;p4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4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4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4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4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8" name="Google Shape;358;p4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4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4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67" name="Google Shape;367;p4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4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69" name="Google Shape;369;p4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4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4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2" name="Google Shape;372;p4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Google Shape;376;p4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4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4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4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84" name="Google Shape;384;p4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385;p4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86" name="Google Shape;386;p4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4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4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9" name="Google Shape;389;p4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4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4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3" name="Google Shape;393;p4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4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4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7" name="Google Shape;397;p4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4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401" name="Google Shape;401;p4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2" name="Google Shape;402;p4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403" name="Google Shape;403;p4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6" name="Google Shape;406;p4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4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8" name="Google Shape;408;p4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4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4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4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4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4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4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4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4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4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5" name="Google Shape;425;p4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Google Shape;429;p4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4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1" name="Google Shape;431;p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2" name="Google Shape;432;p4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" name="Google Shape;437;p4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4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3" name="Google Shape;443;p4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4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4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4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4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4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4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4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54" name="Google Shape;454;p4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55" name="Google Shape;455;p4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56" name="Google Shape;456;p47"/>
              <p:cNvCxnSpPr>
                <a:endCxn id="457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58" name="Google Shape;458;p4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57" name="Google Shape;457;p4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9" name="Google Shape;459;p4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60" name="Google Shape;460;p47"/>
              <p:cNvCxnSpPr>
                <a:endCxn id="461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2" name="Google Shape;462;p4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1" name="Google Shape;461;p4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4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64" name="Google Shape;464;p47"/>
              <p:cNvCxnSpPr>
                <a:endCxn id="465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6" name="Google Shape;466;p4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5" name="Google Shape;465;p4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4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68" name="Google Shape;468;p47"/>
              <p:cNvCxnSpPr>
                <a:endCxn id="469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0" name="Google Shape;470;p4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69" name="Google Shape;469;p4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1" name="Google Shape;471;p4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4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4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4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4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4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4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8" name="Google Shape;478;p4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9" name="Google Shape;479;p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4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84" name="Google Shape;484;p4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" name="Google Shape;485;p4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6" name="Google Shape;486;p4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87" name="Google Shape;487;p4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4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9" name="Google Shape;489;p4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90" name="Google Shape;490;p4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1" name="Google Shape;491;p4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4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93" name="Google Shape;493;p4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4" name="Google Shape;494;p4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4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6" name="Google Shape;496;p4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7" name="Google Shape;497;p4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8" name="Google Shape;498;p4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9" name="Google Shape;499;p4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0" name="Google Shape;500;p4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4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4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4" name="Google Shape;504;p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4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508" name="Google Shape;508;p4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509" name="Google Shape;509;p4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0" name="Google Shape;510;p4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1" name="Google Shape;511;p4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512" name="Google Shape;512;p4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13" name="Google Shape;513;p4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4" name="Google Shape;514;p4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5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521" name="Google Shape;521;p5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522" name="Google Shape;522;p5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3" name="Google Shape;523;p5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4" name="Google Shape;524;p5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525" name="Google Shape;525;p5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6" name="Google Shape;526;p5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7" name="Google Shape;527;p5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5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Google Shape;529;p5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0" name="Google Shape;530;p5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1_Caption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54" name="Google Shape;54;p6"/>
          <p:cNvPicPr preferRelativeResize="0"/>
          <p:nvPr/>
        </p:nvPicPr>
        <p:blipFill rotWithShape="1">
          <a:blip r:embed="rId2">
            <a:alphaModFix/>
          </a:blip>
          <a:srcRect b="41" r="30" t="41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55" name="Google Shape;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57" name="Google Shape;5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i="0" strike="noStrike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 txBox="1">
            <a:spLocks noGrp="1"/>
          </p:cNvSpPr>
          <p:nvPr>
            <p:ph idx="1" type="body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i="1" strike="noStrike" sz="18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idx="2" type="body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i="1" strike="noStrike" sz="1400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5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34" name="Google Shape;534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Google Shape;535;p5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5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5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0" name="Google Shape;540;p5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1" name="Google Shape;541;p5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2" name="Google Shape;542;p5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2" name="Google Shape;552;p5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Google Shape;553;p5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4" name="Google Shape;554;p5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5" name="Google Shape;555;p5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6" name="Google Shape;556;p5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7" name="Google Shape;557;p5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8" name="Google Shape;558;p5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64" name="Google Shape;564;p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66" name="Google Shape;566;p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9" name="Google Shape;569;p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Google Shape;571;p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Google Shape;572;p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p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5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80" name="Google Shape;580;p5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85" name="Google Shape;585;p5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5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5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5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5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5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Google Shape;591;p5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Google Shape;592;p5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3" name="Google Shape;593;p5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4" name="Google Shape;594;p5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5" name="Google Shape;595;p5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6" name="Google Shape;596;p5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7" name="Google Shape;597;p5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5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600" name="Google Shape;600;p5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1" name="Google Shape;601;p5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2" name="Google Shape;602;p5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3" name="Google Shape;603;p5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4" name="Google Shape;604;p5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5" name="Google Shape;605;p5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6" name="Google Shape;606;p5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7" name="Google Shape;607;p5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8" name="Google Shape;608;p5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9" name="Google Shape;609;p5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0" name="Google Shape;610;p5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1" name="Google Shape;611;p5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2" name="Google Shape;612;p5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3" name="Google Shape;613;p5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4" name="Google Shape;614;p5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5" name="Google Shape;615;p5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5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5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p5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21" name="Google Shape;621;p5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2" name="Google Shape;622;p5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3" name="Google Shape;623;p5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4" name="Google Shape;624;p5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5" name="Google Shape;625;p5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26" name="Google Shape;626;p5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27" name="Google Shape;627;p5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8" name="Google Shape;628;p5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9" name="Google Shape;629;p5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0" name="Google Shape;630;p5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1" name="Google Shape;631;p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2" name="Google Shape;632;p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5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36" name="Google Shape;636;p5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7" name="Google Shape;637;p5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8" name="Google Shape;638;p5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39" name="Google Shape;639;p5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40" name="Google Shape;640;p5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41" name="Google Shape;641;p5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42" name="Google Shape;642;p5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3" name="Google Shape;643;p5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4" name="Google Shape;644;p5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5" name="Google Shape;645;p5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6" name="Google Shape;646;p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7" name="Google Shape;647;p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1" name="Google Shape;651;p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5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53" name="Google Shape;653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4" name="Google Shape;654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5" name="Google Shape;655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6" name="Google Shape;656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7" name="Google Shape;657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58" name="Google Shape;658;p5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59" name="Google Shape;659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60" name="Google Shape;660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61" name="Google Shape;661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62" name="Google Shape;662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63" name="Google Shape;663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4" name="Google Shape;664;p5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65" name="Google Shape;665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66" name="Google Shape;666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67" name="Google Shape;667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68" name="Google Shape;668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69" name="Google Shape;669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70" name="Google Shape;670;p5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71" name="Google Shape;671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72" name="Google Shape;672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73" name="Google Shape;673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74" name="Google Shape;674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75" name="Google Shape;675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76" name="Google Shape;676;p5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77" name="Google Shape;677;p5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78" name="Google Shape;678;p5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79" name="Google Shape;679;p5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80" name="Google Shape;680;p5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81" name="Google Shape;681;p5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82" name="Google Shape;682;p5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3" name="Google Shape;683;p5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4" name="Google Shape;684;p5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5" name="Google Shape;685;p5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6" name="Google Shape;686;p5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0" name="Google Shape;690;p5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1" name="Google Shape;691;p5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92" name="Google Shape;692;p5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3" name="Google Shape;693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4" name="Google Shape;694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5" name="Google Shape;695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6" name="Google Shape;696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7" name="Google Shape;697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98" name="Google Shape;698;p5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9" name="Google Shape;699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00" name="Google Shape;700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01" name="Google Shape;701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02" name="Google Shape;702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03" name="Google Shape;703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04" name="Google Shape;704;p5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05" name="Google Shape;705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06" name="Google Shape;706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07" name="Google Shape;707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08" name="Google Shape;708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09" name="Google Shape;709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10" name="Google Shape;710;p5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11" name="Google Shape;711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12" name="Google Shape;712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13" name="Google Shape;713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14" name="Google Shape;714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15" name="Google Shape;715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16" name="Google Shape;716;p5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17" name="Google Shape;717;p5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718" name="Google Shape;718;p5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719" name="Google Shape;719;p5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720" name="Google Shape;720;p5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21" name="Google Shape;721;p5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722" name="Google Shape;722;p5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3" name="Google Shape;723;p5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5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5" name="Google Shape;725;p5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6" name="Google Shape;726;p5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0" name="Google Shape;730;p6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6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2" name="Google Shape;732;p6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6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6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2" name="Google Shape;742;p6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3" name="Google Shape;743;p6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4" name="Google Shape;744;p6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6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6" name="Google Shape;746;p6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7" name="Google Shape;747;p6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7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1" name="Google Shape;751;p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6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2" name="Google Shape;762;p6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3" name="Google Shape;763;p6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6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5" name="Google Shape;765;p6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6" name="Google Shape;766;p6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7" name="Google Shape;767;p6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8" name="Google Shape;768;p6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2" name="Google Shape;772;p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62"/>
          <p:cNvCxnSpPr>
            <a:stCxn id="774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4" name="Google Shape;774;p6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5" name="Google Shape;775;p6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6" name="Google Shape;776;p6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7" name="Google Shape;777;p6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8" name="Google Shape;778;p6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9" name="Google Shape;779;p6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80" name="Google Shape;780;p6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81" name="Google Shape;781;p6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2" name="Google Shape;782;p6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6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4" name="Google Shape;784;p6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5" name="Google Shape;785;p6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6" name="Google Shape;786;p6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7" name="Google Shape;787;p6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1" name="Google Shape;791;p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2" name="Google Shape;792;p63"/>
          <p:cNvCxnSpPr>
            <a:stCxn id="793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93" name="Google Shape;793;p6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4" name="Google Shape;794;p6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5" name="Google Shape;795;p6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6" name="Google Shape;796;p6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7" name="Google Shape;797;p6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8" name="Google Shape;798;p6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9" name="Google Shape;799;p6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800" name="Google Shape;800;p6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1" name="Google Shape;801;p6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2" name="Google Shape;802;p6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3" name="Google Shape;803;p6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4" name="Google Shape;804;p6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5" name="Google Shape;805;p6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6" name="Google Shape;806;p6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0" name="Google Shape;810;p6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1" name="Google Shape;811;p6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12" name="Google Shape;812;p64"/>
            <p:cNvCxnSpPr>
              <a:stCxn id="813" idx="6"/>
              <a:endCxn id="814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64"/>
            <p:cNvCxnSpPr>
              <a:stCxn id="813" idx="6"/>
              <a:endCxn id="816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64"/>
            <p:cNvCxnSpPr>
              <a:stCxn id="813" idx="6"/>
              <a:endCxn id="81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9" name="Google Shape;819;p64"/>
            <p:cNvCxnSpPr>
              <a:stCxn id="813" idx="6"/>
              <a:endCxn id="820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64"/>
            <p:cNvCxnSpPr>
              <a:stCxn id="813" idx="6"/>
              <a:endCxn id="822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3" name="Google Shape;823;p64"/>
            <p:cNvCxnSpPr>
              <a:stCxn id="813" idx="6"/>
              <a:endCxn id="824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5" name="Google Shape;825;p64"/>
            <p:cNvCxnSpPr>
              <a:stCxn id="813" idx="6"/>
              <a:endCxn id="82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27" name="Google Shape;827;p6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13" name="Google Shape;813;p6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29" name="Google Shape;829;p6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0" name="Google Shape;830;p6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6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6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2" name="Google Shape;832;p6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6" name="Google Shape;826;p6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6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4" name="Google Shape;834;p6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6" name="Google Shape;816;p6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6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6" name="Google Shape;836;p6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8" name="Google Shape;818;p6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6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8" name="Google Shape;838;p6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4" name="Google Shape;824;p6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6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0" name="Google Shape;840;p6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2" name="Google Shape;822;p6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6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2" name="Google Shape;842;p6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0" name="Google Shape;820;p6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43" name="Google Shape;843;p6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4" name="Google Shape;844;p6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5" name="Google Shape;845;p6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6" name="Google Shape;846;p6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7" name="Google Shape;847;p6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8" name="Google Shape;848;p6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9" name="Google Shape;849;p6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0" name="Google Shape;850;p6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6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6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4" name="Google Shape;854;p6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5" name="Google Shape;855;p6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56" name="Google Shape;856;p65"/>
            <p:cNvCxnSpPr>
              <a:stCxn id="857" idx="6"/>
              <a:endCxn id="858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9" name="Google Shape;859;p65"/>
            <p:cNvCxnSpPr>
              <a:stCxn id="857" idx="6"/>
              <a:endCxn id="860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1" name="Google Shape;861;p65"/>
            <p:cNvCxnSpPr>
              <a:stCxn id="857" idx="6"/>
              <a:endCxn id="86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3" name="Google Shape;863;p65"/>
            <p:cNvCxnSpPr>
              <a:stCxn id="857" idx="6"/>
              <a:endCxn id="864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5" name="Google Shape;865;p65"/>
            <p:cNvCxnSpPr>
              <a:stCxn id="857" idx="6"/>
              <a:endCxn id="866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65"/>
            <p:cNvCxnSpPr>
              <a:stCxn id="857" idx="6"/>
              <a:endCxn id="868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65"/>
            <p:cNvCxnSpPr>
              <a:stCxn id="857" idx="6"/>
              <a:endCxn id="870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71" name="Google Shape;871;p6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57" name="Google Shape;857;p6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72" name="Google Shape;872;p6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73" name="Google Shape;873;p6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4" name="Google Shape;874;p6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6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5" name="Google Shape;875;p6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6" name="Google Shape;876;p6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0" name="Google Shape;870;p6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7" name="Google Shape;877;p6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8" name="Google Shape;878;p6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0" name="Google Shape;860;p6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79" name="Google Shape;879;p6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0" name="Google Shape;880;p6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2" name="Google Shape;862;p6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1" name="Google Shape;881;p6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2" name="Google Shape;882;p6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8" name="Google Shape;868;p6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3" name="Google Shape;883;p6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4" name="Google Shape;884;p6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6" name="Google Shape;866;p6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5" name="Google Shape;885;p6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86" name="Google Shape;886;p6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64" name="Google Shape;864;p6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87" name="Google Shape;887;p6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8" name="Google Shape;888;p6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9" name="Google Shape;889;p6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0" name="Google Shape;890;p6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1" name="Google Shape;891;p6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2" name="Google Shape;892;p6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3" name="Google Shape;893;p6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4" name="Google Shape;894;p6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97" name="Google Shape;897;p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9" name="Google Shape;899;p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0" name="Google Shape;900;p6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01" name="Google Shape;901;p66"/>
            <p:cNvCxnSpPr>
              <a:stCxn id="902" idx="6"/>
              <a:endCxn id="903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4" name="Google Shape;904;p66"/>
            <p:cNvCxnSpPr>
              <a:stCxn id="902" idx="6"/>
              <a:endCxn id="905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p66"/>
            <p:cNvCxnSpPr>
              <a:stCxn id="902" idx="6"/>
              <a:endCxn id="907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8" name="Google Shape;908;p66"/>
            <p:cNvCxnSpPr>
              <a:stCxn id="902" idx="6"/>
              <a:endCxn id="909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0" name="Google Shape;910;p66"/>
            <p:cNvCxnSpPr>
              <a:stCxn id="902" idx="6"/>
              <a:endCxn id="911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2" name="Google Shape;912;p66"/>
            <p:cNvCxnSpPr>
              <a:stCxn id="902" idx="6"/>
              <a:endCxn id="913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4" name="Google Shape;914;p66"/>
            <p:cNvCxnSpPr>
              <a:endCxn id="915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2" name="Google Shape;902;p6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16" name="Google Shape;916;p6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7" name="Google Shape;917;p6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03" name="Google Shape;903;p6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18" name="Google Shape;918;p6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9" name="Google Shape;919;p6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05" name="Google Shape;905;p6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0" name="Google Shape;920;p6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1" name="Google Shape;921;p6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13" name="Google Shape;913;p6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2" name="Google Shape;922;p6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3" name="Google Shape;923;p6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11" name="Google Shape;911;p6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4" name="Google Shape;924;p6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5" name="Google Shape;925;p6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07" name="Google Shape;907;p6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6" name="Google Shape;926;p6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7" name="Google Shape;927;p6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15" name="Google Shape;915;p6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8" name="Google Shape;928;p6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929;p6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09" name="Google Shape;909;p6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0" name="Google Shape;930;p6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31" name="Google Shape;931;p6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2" name="Google Shape;932;p6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3" name="Google Shape;933;p6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4" name="Google Shape;934;p6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5" name="Google Shape;935;p6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6" name="Google Shape;936;p6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7" name="Google Shape;937;p6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8" name="Google Shape;938;p6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41" name="Google Shape;941;p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3" name="Google Shape;943;p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4" name="Google Shape;944;p6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45" name="Google Shape;945;p67"/>
            <p:cNvCxnSpPr>
              <a:stCxn id="946" idx="6"/>
              <a:endCxn id="947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67"/>
            <p:cNvCxnSpPr>
              <a:stCxn id="946" idx="6"/>
              <a:endCxn id="949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0" name="Google Shape;950;p67"/>
            <p:cNvCxnSpPr>
              <a:stCxn id="946" idx="6"/>
              <a:endCxn id="951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2" name="Google Shape;952;p67"/>
            <p:cNvCxnSpPr>
              <a:stCxn id="946" idx="6"/>
              <a:endCxn id="9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67"/>
            <p:cNvCxnSpPr>
              <a:stCxn id="946" idx="6"/>
              <a:endCxn id="955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" name="Google Shape;956;p67"/>
            <p:cNvCxnSpPr>
              <a:stCxn id="946" idx="6"/>
              <a:endCxn id="957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67"/>
            <p:cNvCxnSpPr>
              <a:endCxn id="959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6" name="Google Shape;946;p6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60" name="Google Shape;960;p6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61" name="Google Shape;961;p6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47" name="Google Shape;947;p6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2" name="Google Shape;962;p6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3" name="Google Shape;963;p6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49" name="Google Shape;949;p6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4" name="Google Shape;964;p6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5" name="Google Shape;965;p6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57" name="Google Shape;957;p6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6" name="Google Shape;966;p6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7" name="Google Shape;967;p6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55" name="Google Shape;955;p6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8" name="Google Shape;968;p6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9" name="Google Shape;969;p6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51" name="Google Shape;951;p6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0" name="Google Shape;970;p6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1" name="Google Shape;971;p6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59" name="Google Shape;959;p6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2" name="Google Shape;972;p6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3" name="Google Shape;973;p6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53" name="Google Shape;953;p6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4" name="Google Shape;974;p6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75" name="Google Shape;975;p6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6" name="Google Shape;976;p6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7" name="Google Shape;977;p6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8" name="Google Shape;978;p6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9" name="Google Shape;979;p6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0" name="Google Shape;980;p6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1" name="Google Shape;981;p6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2" name="Google Shape;982;p6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85" name="Google Shape;985;p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7" name="Google Shape;987;p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8" name="Google Shape;988;p6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89" name="Google Shape;989;p68"/>
            <p:cNvCxnSpPr>
              <a:stCxn id="990" idx="6"/>
              <a:endCxn id="99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2" name="Google Shape;992;p68"/>
            <p:cNvCxnSpPr>
              <a:stCxn id="990" idx="6"/>
              <a:endCxn id="99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4" name="Google Shape;994;p68"/>
            <p:cNvCxnSpPr>
              <a:stCxn id="990" idx="6"/>
              <a:endCxn id="995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6" name="Google Shape;996;p68"/>
            <p:cNvCxnSpPr>
              <a:stCxn id="990" idx="6"/>
              <a:endCxn id="997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8" name="Google Shape;998;p68"/>
            <p:cNvCxnSpPr>
              <a:stCxn id="990" idx="6"/>
              <a:endCxn id="999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0" name="Google Shape;1000;p68"/>
            <p:cNvCxnSpPr>
              <a:stCxn id="990" idx="6"/>
              <a:endCxn id="1001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2" name="Google Shape;1002;p68"/>
            <p:cNvCxnSpPr>
              <a:endCxn id="1003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0" name="Google Shape;990;p6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004" name="Google Shape;1004;p6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1005" name="Google Shape;1005;p6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91" name="Google Shape;991;p6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06" name="Google Shape;1006;p6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7" name="Google Shape;1007;p6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93" name="Google Shape;993;p6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08" name="Google Shape;1008;p6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9" name="Google Shape;1009;p6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01" name="Google Shape;1001;p6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0" name="Google Shape;1010;p6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1" name="Google Shape;1011;p6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99" name="Google Shape;999;p6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2" name="Google Shape;1012;p6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3" name="Google Shape;1013;p6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95" name="Google Shape;995;p6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4" name="Google Shape;1014;p6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5" name="Google Shape;1015;p6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03" name="Google Shape;1003;p6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6" name="Google Shape;1016;p6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7" name="Google Shape;1017;p6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97" name="Google Shape;997;p6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18" name="Google Shape;1018;p6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19" name="Google Shape;1019;p6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0" name="Google Shape;1020;p6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6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6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6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6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6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6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Google Shape;1028;p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0" name="Google Shape;1030;p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1" name="Google Shape;1031;p6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2" name="Google Shape;1032;p69"/>
            <p:cNvCxnSpPr>
              <a:stCxn id="1033" idx="6"/>
              <a:endCxn id="1034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5" name="Google Shape;1035;p69"/>
            <p:cNvCxnSpPr>
              <a:stCxn id="1033" idx="6"/>
              <a:endCxn id="1036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7" name="Google Shape;1037;p69"/>
            <p:cNvCxnSpPr>
              <a:stCxn id="1033" idx="6"/>
              <a:endCxn id="1038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69"/>
            <p:cNvCxnSpPr>
              <a:stCxn id="1033" idx="6"/>
              <a:endCxn id="1040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1" name="Google Shape;1041;p69"/>
            <p:cNvCxnSpPr>
              <a:stCxn id="1033" idx="6"/>
              <a:endCxn id="104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3" name="Google Shape;1043;p69"/>
            <p:cNvCxnSpPr>
              <a:stCxn id="1033" idx="6"/>
              <a:endCxn id="104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69"/>
            <p:cNvCxnSpPr>
              <a:endCxn id="104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3" name="Google Shape;1033;p6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4" name="Google Shape;1034;p6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6" name="Google Shape;1036;p6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4" name="Google Shape;1044;p6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2" name="Google Shape;1042;p6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0" name="Google Shape;1040;p6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7" name="Google Shape;1047;p6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" name="Google Shape;1048;p6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6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6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6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6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6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6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8" name="Google Shape;1058;p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9" name="Google Shape;1059;p7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0" name="Google Shape;1060;p70"/>
            <p:cNvCxnSpPr>
              <a:stCxn id="1061" idx="6"/>
              <a:endCxn id="106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70"/>
            <p:cNvCxnSpPr>
              <a:stCxn id="1061" idx="6"/>
              <a:endCxn id="1064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70"/>
            <p:cNvCxnSpPr>
              <a:stCxn id="1061" idx="6"/>
              <a:endCxn id="106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70"/>
            <p:cNvCxnSpPr>
              <a:stCxn id="1061" idx="6"/>
              <a:endCxn id="106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9" name="Google Shape;1069;p70"/>
            <p:cNvCxnSpPr>
              <a:stCxn id="1061" idx="6"/>
              <a:endCxn id="107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1" name="Google Shape;1071;p70"/>
            <p:cNvCxnSpPr>
              <a:stCxn id="1061" idx="6"/>
              <a:endCxn id="107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70"/>
            <p:cNvCxnSpPr>
              <a:endCxn id="107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1" name="Google Shape;1061;p7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2" name="Google Shape;1062;p7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4" name="Google Shape;1064;p7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2" name="Google Shape;1072;p7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0" name="Google Shape;1070;p7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6" name="Google Shape;1066;p7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4" name="Google Shape;1074;p7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8" name="Google Shape;1068;p7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5" name="Google Shape;1075;p7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6" name="Google Shape;1076;p7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7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7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7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7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7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7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70;p8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8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8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8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6" name="Google Shape;1086;p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7" name="Google Shape;1087;p7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88" name="Google Shape;1088;p71"/>
            <p:cNvCxnSpPr>
              <a:stCxn id="1089" idx="6"/>
              <a:endCxn id="1090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71"/>
            <p:cNvCxnSpPr>
              <a:stCxn id="1089" idx="6"/>
              <a:endCxn id="109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3" name="Google Shape;1093;p71"/>
            <p:cNvCxnSpPr>
              <a:stCxn id="1089" idx="6"/>
              <a:endCxn id="1094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5" name="Google Shape;1095;p71"/>
            <p:cNvCxnSpPr>
              <a:stCxn id="1089" idx="6"/>
              <a:endCxn id="1096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71"/>
            <p:cNvCxnSpPr>
              <a:stCxn id="1089" idx="6"/>
              <a:endCxn id="1098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9" name="Google Shape;1099;p71"/>
            <p:cNvCxnSpPr>
              <a:stCxn id="1089" idx="6"/>
              <a:endCxn id="1100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1" name="Google Shape;1101;p71"/>
            <p:cNvCxnSpPr>
              <a:endCxn id="1102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9" name="Google Shape;1089;p7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0" name="Google Shape;1090;p7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2" name="Google Shape;1092;p7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00" name="Google Shape;1100;p7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8" name="Google Shape;1098;p7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4" name="Google Shape;1094;p7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02" name="Google Shape;1102;p7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96" name="Google Shape;1096;p7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103" name="Google Shape;1103;p7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7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7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7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7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7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7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7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72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72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2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2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2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2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2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2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2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2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72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72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72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72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72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72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72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72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72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73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73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73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73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73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73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73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73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73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73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73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73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73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73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73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73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73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73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73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73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73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73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73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73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73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7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7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7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7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7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7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7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7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7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7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7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7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7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7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7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7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7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7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7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7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7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7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7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7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7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7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7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7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7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7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7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7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7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7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7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7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7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7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7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7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7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7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7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7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7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7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7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7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7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7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76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7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7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7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7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7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76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76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76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76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76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7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7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7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7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7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7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7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7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7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7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7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76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76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76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76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76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77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77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77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77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77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77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77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77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77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77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77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77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77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77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77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77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77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77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77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77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77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77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77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77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77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77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77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77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77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77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77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77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77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77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77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77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77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77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77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77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77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77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77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77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77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77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77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77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77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77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77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77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77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77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77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77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77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9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79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79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79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7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8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8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8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8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8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1_Title and Content">
  <p:cSld name="Objective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77" name="Google Shape;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>
            <a:spLocks noGrp="1"/>
          </p:cNvSpPr>
          <p:nvPr>
            <p:ph idx="1" type="body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i="1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idx="2" type="body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i="0" strike="noStrike" sz="17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i="0" strike="noStrike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8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8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8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8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8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8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82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82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82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82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82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82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82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83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8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8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8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83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83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83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83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83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83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8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8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8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8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8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8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8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8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8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8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8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8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8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8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8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8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8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8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8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8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8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8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8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86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86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86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86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86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86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86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86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86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86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86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86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86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86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8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8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8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8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8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8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8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8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8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8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8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8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8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8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8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8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8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8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8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8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8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8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8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8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8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8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8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8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8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8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8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8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8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8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89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89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89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89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90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i="0" strike="noStrike" sz="1400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90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90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13" name="Google Shape;1613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90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90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i="0" lang="en-US" strike="noStrike" sz="2800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90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</p:grpSp>
      <p:sp>
        <p:nvSpPr>
          <p:cNvPr id="1617" name="Google Shape;1617;p90"/>
          <p:cNvSpPr txBox="1">
            <a:spLocks noGrp="1"/>
          </p:cNvSpPr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1_Title and Content">
  <p:cSld name="Objectives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10" l="51" r="26" t="46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84" name="Google Shape;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>
            <a:spLocks noGrp="1"/>
          </p:cNvSpPr>
          <p:nvPr>
            <p:ph idx="1" type="body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i="1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i="0" strike="noStrike" sz="15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idx="2" type="body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i="0" strike="noStrike" sz="1700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i="0" strike="noStrike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9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i="0" strike="noStrike" sz="1400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9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91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91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23" name="Google Shape;1623;p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9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9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i="0" lang="en-US" strike="noStrike" sz="2800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9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</p:grpSp>
      <p:sp>
        <p:nvSpPr>
          <p:cNvPr id="1627" name="Google Shape;1627;p91"/>
          <p:cNvSpPr txBox="1">
            <a:spLocks noGrp="1"/>
          </p:cNvSpPr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9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92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9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9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92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9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9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93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9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9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9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9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9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4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9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94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9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94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94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9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9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9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9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9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9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60" name="Google Shape;166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96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D8D8D8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i="0" strike="noStrike" sz="1400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96"/>
          <p:cNvSpPr txBox="1">
            <a:spLocks noGrp="1"/>
          </p:cNvSpPr>
          <p:nvPr>
            <p:ph idx="1" type="body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96"/>
          <p:cNvSpPr txBox="1">
            <a:spLocks noGrp="1"/>
          </p:cNvSpPr>
          <p:nvPr>
            <p:ph idx="2" type="body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96"/>
          <p:cNvPicPr preferRelativeResize="0"/>
          <p:nvPr/>
        </p:nvPicPr>
        <p:blipFill rotWithShape="1">
          <a:blip r:embed="rId3">
            <a:alphaModFix/>
          </a:blip>
          <a:srcRect b="13" r="7" t="44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66" name="Google Shape;1666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9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D8D8D8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i="0" strike="noStrike" sz="1400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97"/>
          <p:cNvSpPr txBox="1">
            <a:spLocks noGrp="1"/>
          </p:cNvSpPr>
          <p:nvPr>
            <p:ph idx="1" type="body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97"/>
          <p:cNvSpPr txBox="1">
            <a:spLocks noGrp="1"/>
          </p:cNvSpPr>
          <p:nvPr>
            <p:ph idx="2" type="body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97"/>
          <p:cNvPicPr preferRelativeResize="0"/>
          <p:nvPr/>
        </p:nvPicPr>
        <p:blipFill rotWithShape="1">
          <a:blip r:embed="rId3">
            <a:alphaModFix/>
          </a:blip>
          <a:srcRect b="13" r="7" t="44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98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98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98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79" name="Google Shape;1679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99"/>
          <p:cNvPicPr preferRelativeResize="0"/>
          <p:nvPr/>
        </p:nvPicPr>
        <p:blipFill rotWithShape="1">
          <a:blip r:embed="rId3">
            <a:alphaModFix/>
          </a:blip>
          <a:srcRect b="126" l="55" r="46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99"/>
          <p:cNvSpPr txBox="1">
            <a:spLocks noGrp="1"/>
          </p:cNvSpPr>
          <p:nvPr>
            <p:ph idx="1" type="body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i="0" strike="noStrike" sz="1400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10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10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krishnanBMW/TodoListApplic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120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120"/>
          <p:cNvSpPr txBox="1"/>
          <p:nvPr/>
        </p:nvSpPr>
        <p:spPr>
          <a:xfrm>
            <a:off x="331746" y="2722075"/>
            <a:ext cx="3635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8" b="1">
                <a:solidFill>
                  <a:srgbClr val="223669"/>
                </a:solidFill>
                <a:latin typeface="Arimo"/>
                <a:ea typeface="Arimo"/>
                <a:cs typeface="Arimo"/>
                <a:sym typeface="Arimo"/>
              </a:rPr>
              <a:t>TO-DO LIST</a:t>
            </a:r>
            <a:endParaRPr sz="2848" b="1">
              <a:solidFill>
                <a:srgbClr val="22366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1741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b="1" i="0" u="none" strike="noStrike" cap="none">
              <a:solidFill>
                <a:srgbClr val="22366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17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8" b="1" i="0" u="none" strike="noStrike" cap="none">
                <a:solidFill>
                  <a:srgbClr val="223669"/>
                </a:solidFill>
                <a:latin typeface="Arimo"/>
                <a:ea typeface="Arimo"/>
                <a:cs typeface="Arimo"/>
                <a:sym typeface="Arimo"/>
              </a:rPr>
              <a:t>Task - </a:t>
            </a:r>
            <a:r>
              <a:rPr lang="en-US" sz="2848" b="1">
                <a:solidFill>
                  <a:srgbClr val="223669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sz="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3669"/>
        </a:solid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2" name="Google Shape;1842;p121"/>
          <p:cNvGraphicFramePr/>
          <p:nvPr>
            <p:extLst>
              <p:ext uri="{D42A27DB-BD31-4B8C-83A1-F6EECF244321}">
                <p14:modId xmlns:p14="http://schemas.microsoft.com/office/powerpoint/2010/main" val="1670761351"/>
              </p:ext>
            </p:extLst>
          </p:nvPr>
        </p:nvGraphicFramePr>
        <p:xfrm>
          <a:off x="318388" y="2129263"/>
          <a:ext cx="4073550" cy="3213555"/>
        </p:xfrm>
        <a:graphic>
          <a:graphicData uri="http://schemas.openxmlformats.org/drawingml/2006/table">
            <a:tbl>
              <a:tblPr>
                <a:noFill/>
                <a:tableStyleId>{4DF76D46-9845-482E-8548-824C09611867}</a:tableStyleId>
              </a:tblPr>
              <a:tblGrid>
                <a:gridCol w="1651650"/>
                <a:gridCol w="1210950"/>
                <a:gridCol w="1210950"/>
              </a:tblGrid>
              <a:tr h="51340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au910020104010</a:t>
                      </a:r>
                      <a:endParaRPr cap="none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dirty="0" lang="en-US" strike="noStrike" sz="1000" u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CC2</a:t>
                      </a:r>
                      <a:endParaRPr cap="none" dirty="0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lang="en-US" strike="noStrike" sz="1000" u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au91002010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4501</a:t>
                      </a:r>
                      <a:endParaRPr cap="none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lang="en-US" strike="noStrike" sz="1000" u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CC2</a:t>
                      </a:r>
                      <a:endParaRPr cap="none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dirty="0" lang="en-US" smtClean="0" strike="noStrike" sz="1000" u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au9100201043</a:t>
                      </a:r>
                      <a:r>
                        <a:rPr dirty="0" lang="en-US" smtClean="0" sz="1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</a:t>
                      </a:r>
                      <a:endParaRPr cap="none" dirty="0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dirty="0" lang="en-US" strike="noStrike" sz="1000" u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CC2</a:t>
                      </a:r>
                      <a:endParaRPr cap="none" dirty="0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</a:tr>
              <a:tr h="513400"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cap="none" dirty="0" lang="en-US" smtClean="0" strike="noStrike" sz="1000" u="none">
                          <a:solidFill>
                            <a:srgbClr val="FFFFFF"/>
                          </a:solidFill>
                          <a:latin charset="0" panose="020B0604020202020204" typeface="Arimo"/>
                          <a:ea charset="0" panose="020B0604020202020204" typeface="Arimo"/>
                          <a:cs charset="0" panose="020B0604020202020204" typeface="Arimo"/>
                          <a:sym typeface="Arimo"/>
                        </a:rPr>
                        <a:t>au9100201043</a:t>
                      </a:r>
                      <a:r>
                        <a:rPr dirty="0" lang="en-US" smtClean="0" sz="1000">
                          <a:solidFill>
                            <a:srgbClr val="FFFFFF"/>
                          </a:solidFill>
                          <a:latin charset="0" panose="020B0604020202020204" typeface="Arimo"/>
                          <a:ea charset="0" panose="020B0604020202020204" typeface="Arimo"/>
                          <a:cs charset="0" panose="020B0604020202020204" typeface="Arimo"/>
                          <a:sym typeface="Arimo"/>
                        </a:rPr>
                        <a:t>05</a:t>
                      </a:r>
                      <a:endParaRPr cap="none" dirty="0" lang="en-US" smtClean="0" strike="noStrike" sz="1000" u="none">
                        <a:latin charset="0" panose="020B0604020202020204" typeface="Arimo"/>
                        <a:ea charset="0" panose="020B0604020202020204" typeface="Arimo"/>
                        <a:cs charset="0" panose="020B0604020202020204" typeface="Arimo"/>
                      </a:endParaRPr>
                    </a:p>
                    <a:p>
                      <a:pPr algn="ctr" indent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trike="noStrike" sz="600" u="none"/>
                    </a:p>
                  </a:txBody>
                  <a:tcPr anchor="ctr" marB="95250" marL="95250" marR="95250" marT="952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en-US" smtClean="0" sz="1000">
                          <a:solidFill>
                            <a:srgbClr val="FFFFFF"/>
                          </a:solidFill>
                          <a:latin charset="0" panose="020B0604020202020204" typeface="Arimo"/>
                          <a:ea charset="0" panose="020B0604020202020204" typeface="Arimo"/>
                          <a:cs charset="0" panose="020B0604020202020204" typeface="Arimo"/>
                          <a:sym typeface="Arimo"/>
                        </a:rPr>
                        <a:t>MOHAMMED</a:t>
                      </a:r>
                      <a:r>
                        <a:rPr baseline="0" dirty="0" lang="en-US" smtClean="0" sz="1000">
                          <a:solidFill>
                            <a:srgbClr val="FFFFFF"/>
                          </a:solidFill>
                          <a:latin charset="0" panose="020B0604020202020204" typeface="Arimo"/>
                          <a:ea charset="0" panose="020B0604020202020204" typeface="Arimo"/>
                          <a:cs charset="0" panose="020B0604020202020204" typeface="Arimo"/>
                          <a:sym typeface="Arimo"/>
                        </a:rPr>
                        <a:t> SHAHIN S</a:t>
                      </a:r>
                      <a:endParaRPr dirty="0" lang="en-US" smtClean="0" sz="1000">
                        <a:latin charset="0" panose="020B0604020202020204" typeface="Arimo"/>
                        <a:ea charset="0" panose="020B0604020202020204" typeface="Arimo"/>
                        <a:cs charset="0" panose="020B0604020202020204" typeface="Arimo"/>
                      </a:endParaRPr>
                    </a:p>
                    <a:p>
                      <a:pPr algn="ctr" indent="0" lvl="0" marL="0" marR="0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trike="noStrike" sz="600" u="none"/>
                    </a:p>
                  </a:txBody>
                  <a:tcPr anchor="ctr" marB="95250" marL="95250" marR="95250" marT="952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cap="none" dirty="0" lang="en-US" smtClean="0" strike="noStrike" sz="1000" u="non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CC2</a:t>
                      </a:r>
                      <a:endParaRPr cap="none" dirty="0" lang="en-US" smtClean="0" strike="noStrike" sz="1000" u="none"/>
                    </a:p>
                    <a:p>
                      <a:pPr algn="ctr" indent="0" lvl="0" marL="0" marR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trike="noStrike" sz="600" u="none"/>
                    </a:p>
                  </a:txBody>
                  <a:tcPr anchor="ctr" marB="95250" marL="95250" marR="95250" marT="952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</a:tr>
            </a:tbl>
          </a:graphicData>
        </a:graphic>
      </p:graphicFrame>
      <p:sp>
        <p:nvSpPr>
          <p:cNvPr id="1843" name="Google Shape;1843;p121"/>
          <p:cNvSpPr txBox="1"/>
          <p:nvPr/>
        </p:nvSpPr>
        <p:spPr>
          <a:xfrm>
            <a:off x="450138" y="2328543"/>
            <a:ext cx="1436100" cy="215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l" indent="0" lvl="0" marL="0" marR="0" rtl="0">
              <a:lnSpc>
                <a:spcPct val="1117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dirty="0" i="0" lang="en-US" strike="noStrike" sz="1400" u="none">
                <a:solidFill>
                  <a:srgbClr val="C88C32"/>
                </a:solidFill>
                <a:latin typeface="Arimo"/>
                <a:ea typeface="Arimo"/>
                <a:cs typeface="Arimo"/>
                <a:sym typeface="Arimo"/>
              </a:rPr>
              <a:t>LMS Username</a:t>
            </a:r>
            <a:endParaRPr dirty="0" sz="700"/>
          </a:p>
        </p:txBody>
      </p:sp>
      <p:sp>
        <p:nvSpPr>
          <p:cNvPr id="1844" name="Google Shape;1844;p121"/>
          <p:cNvSpPr txBox="1"/>
          <p:nvPr/>
        </p:nvSpPr>
        <p:spPr>
          <a:xfrm>
            <a:off x="2355238" y="2341180"/>
            <a:ext cx="636600" cy="215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l" indent="0" lvl="0" marL="0" marR="0" rtl="0">
              <a:lnSpc>
                <a:spcPct val="1117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dirty="0" i="0" lang="en-US" strike="noStrike" sz="1400" u="none">
                <a:solidFill>
                  <a:srgbClr val="C88C32"/>
                </a:solidFill>
                <a:latin typeface="Arimo"/>
                <a:ea typeface="Arimo"/>
                <a:cs typeface="Arimo"/>
                <a:sym typeface="Arimo"/>
              </a:rPr>
              <a:t>Name</a:t>
            </a:r>
            <a:endParaRPr dirty="0" sz="700"/>
          </a:p>
        </p:txBody>
      </p:sp>
      <p:sp>
        <p:nvSpPr>
          <p:cNvPr id="1845" name="Google Shape;1845;p121"/>
          <p:cNvSpPr txBox="1"/>
          <p:nvPr/>
        </p:nvSpPr>
        <p:spPr>
          <a:xfrm>
            <a:off x="3570291" y="2328543"/>
            <a:ext cx="646500" cy="215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l" indent="0" lvl="0" marL="0" marR="0" rtl="0">
              <a:lnSpc>
                <a:spcPct val="1117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dirty="0" i="0" lang="en-US" strike="noStrike" sz="1400" u="none">
                <a:solidFill>
                  <a:srgbClr val="C88C32"/>
                </a:solidFill>
                <a:latin typeface="Arimo"/>
                <a:ea typeface="Arimo"/>
                <a:cs typeface="Arimo"/>
                <a:sym typeface="Arimo"/>
              </a:rPr>
              <a:t>Batch</a:t>
            </a:r>
            <a:endParaRPr dirty="0" sz="700"/>
          </a:p>
        </p:txBody>
      </p:sp>
      <p:sp>
        <p:nvSpPr>
          <p:cNvPr id="1846" name="Google Shape;1846;p121"/>
          <p:cNvSpPr txBox="1"/>
          <p:nvPr/>
        </p:nvSpPr>
        <p:spPr>
          <a:xfrm>
            <a:off x="2036067" y="2781125"/>
            <a:ext cx="1105500" cy="1539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1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BALAKRISHNAN B</a:t>
            </a:r>
            <a:endParaRPr dirty="0" sz="700"/>
          </a:p>
        </p:txBody>
      </p:sp>
      <p:sp>
        <p:nvSpPr>
          <p:cNvPr id="1847" name="Google Shape;1847;p121"/>
          <p:cNvSpPr txBox="1"/>
          <p:nvPr/>
        </p:nvSpPr>
        <p:spPr>
          <a:xfrm>
            <a:off x="2019267" y="3394809"/>
            <a:ext cx="1122300" cy="1539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1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GOWTHAM K</a:t>
            </a:r>
            <a:endParaRPr dirty="0" sz="700"/>
          </a:p>
        </p:txBody>
      </p:sp>
      <p:sp>
        <p:nvSpPr>
          <p:cNvPr id="1848" name="Google Shape;1848;p121"/>
          <p:cNvSpPr txBox="1"/>
          <p:nvPr/>
        </p:nvSpPr>
        <p:spPr>
          <a:xfrm>
            <a:off x="2010932" y="3702609"/>
            <a:ext cx="1122300" cy="3498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1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KIRUTHICK VASAN K</a:t>
            </a:r>
            <a:endParaRPr dirty="0" sz="700"/>
          </a:p>
        </p:txBody>
      </p:sp>
      <p:pic>
        <p:nvPicPr>
          <p:cNvPr id="1849" name="Google Shape;1849;p121"/>
          <p:cNvPicPr preferRelativeResize="0"/>
          <p:nvPr/>
        </p:nvPicPr>
        <p:blipFill rotWithShape="1">
          <a:blip r:embed="rId3">
            <a:alphaModFix/>
          </a:blip>
          <a:srcRect l="260" r="52"/>
          <a:stretch/>
        </p:blipFill>
        <p:spPr>
          <a:xfrm>
            <a:off x="4714662" y="-4512"/>
            <a:ext cx="44293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Google Shape;1850;p121"/>
          <p:cNvSpPr txBox="1"/>
          <p:nvPr/>
        </p:nvSpPr>
        <p:spPr>
          <a:xfrm>
            <a:off x="318388" y="170313"/>
            <a:ext cx="4073700" cy="3078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l" indent="0" lvl="0" marL="0" marR="0" rtl="0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88C32"/>
                </a:solidFill>
                <a:latin typeface="Calibri"/>
                <a:ea typeface="Calibri"/>
                <a:cs typeface="Calibri"/>
                <a:sym typeface="Calibri"/>
              </a:rPr>
              <a:t>To-Do List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Google Shape;1851;p121"/>
          <p:cNvSpPr txBox="1"/>
          <p:nvPr/>
        </p:nvSpPr>
        <p:spPr>
          <a:xfrm>
            <a:off x="318388" y="620863"/>
            <a:ext cx="4073700" cy="1508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just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 user friendly To-Do list app for easy task management. Prioritize tasks and stay organized with a simple interface, making productivity easy. The straightforward design focuses on user needs, ensuring efficient task prioritization and progress tracking</a:t>
            </a:r>
            <a:endParaRPr sz="14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22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Task - 2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7" name="Google Shape;1857;p122"/>
          <p:cNvSpPr txBox="1"/>
          <p:nvPr/>
        </p:nvSpPr>
        <p:spPr>
          <a:xfrm>
            <a:off x="457379" y="53724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600" b="1" i="0" u="none" strike="noStrike" cap="none">
              <a:solidFill>
                <a:srgbClr val="0B53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58" name="Google Shape;1858;p122"/>
          <p:cNvPicPr preferRelativeResize="0"/>
          <p:nvPr/>
        </p:nvPicPr>
        <p:blipFill rotWithShape="1">
          <a:blip r:embed="rId3">
            <a:alphaModFix/>
          </a:blip>
          <a:srcRect l="-61190" t="-2110" r="61190" b="2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9" name="Google Shape;1859;p122"/>
          <p:cNvSpPr txBox="1"/>
          <p:nvPr/>
        </p:nvSpPr>
        <p:spPr>
          <a:xfrm>
            <a:off x="527825" y="871200"/>
            <a:ext cx="8421600" cy="23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1.Component Structure: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Evaluate the organization and hierarchy of React components, ensuring clarity and appropriateness.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2. Code Readability: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Assess the code's readability and maintainability through consistent formatting, clear naming, and appropriate comments.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3. Functionality and API Integration: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Check if the To-Do list functions correctly, with proper integration of APIs for dynamic features.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4.Security and Error Handling: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Ensure secure handling of sensitive data, especially in POST requests, and implement effective error handling to enhance user experience.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12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65" name="Google Shape;1865;p123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23"/>
          <p:cNvSpPr txBox="1"/>
          <p:nvPr/>
        </p:nvSpPr>
        <p:spPr>
          <a:xfrm>
            <a:off x="546804" y="342172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7" name="Google Shape;1867;p123"/>
          <p:cNvSpPr txBox="1"/>
          <p:nvPr/>
        </p:nvSpPr>
        <p:spPr>
          <a:xfrm>
            <a:off x="615650" y="615650"/>
            <a:ext cx="8270400" cy="2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 Structure: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Identify UI sections.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Create separate React components.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Code Readability: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Maintain consistent formatting.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Use clear, descriptive names.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Functionality and API Integration: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Define core To-Do list functionalities.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Integrate APIs seamlessly.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Security and Error Handling: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Point API to server's URL.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Design secure API calls, especially for POST requests.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123"/>
          <p:cNvSpPr txBox="1"/>
          <p:nvPr/>
        </p:nvSpPr>
        <p:spPr>
          <a:xfrm>
            <a:off x="579400" y="3692450"/>
            <a:ext cx="85647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/>
              <a:t>    For the To-Do list project, ensure a well-structured component hierarchy, utilizing React components and HOCs. Maintain code readability through consistent formatting, clear names, and comments. Define core functionalities and integrate APIs seamlessly using tools like `fetch` or Axios. Address security concerns by pointing the API to the server's URL and implementing secure API calls, especially for POST requests. Robust error handling with clear messages enhances the user experience.</a:t>
            </a:r>
            <a:endParaRPr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12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1874" name="Google Shape;1874;p124"/>
          <p:cNvSpPr txBox="1">
            <a:spLocks noGrp="1"/>
          </p:cNvSpPr>
          <p:nvPr>
            <p:ph type="body" idx="2"/>
          </p:nvPr>
        </p:nvSpPr>
        <p:spPr>
          <a:xfrm>
            <a:off x="4619153" y="2194350"/>
            <a:ext cx="12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i="0" u="sng">
                <a:solidFill>
                  <a:schemeClr val="dk2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Github Link</a:t>
            </a:r>
            <a:endParaRPr i="0">
              <a:solidFill>
                <a:schemeClr val="dk2"/>
              </a:solidFill>
              <a:highlight>
                <a:schemeClr val="lt1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9" name="Google Shape;1879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Arimo</vt:lpstr>
      <vt:lpstr>Calibri</vt:lpstr>
      <vt:lpstr>EB Garamond</vt:lpstr>
      <vt:lpstr>Noto Sans Symbols</vt:lpstr>
      <vt:lpstr>Public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blacklegend008@gmail.com</cp:lastModifiedBy>
  <cp:revision>1</cp:revision>
  <dcterms:modified xsi:type="dcterms:W3CDTF">2023-11-15T13:13:58Z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3829949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