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</p:sldIdLst>
  <p:sldSz cx="9144000" cy="5143500" type="screen16x9"/>
  <p:notesSz cx="6858000" cy="9144000"/>
  <p:embeddedFontLst>
    <p:embeddedFont>
      <p:font typeface="Public Sans"/>
      <p:regular r:id="rId13"/>
    </p:embeddedFont>
    <p:embeddedFont>
      <p:font typeface="Calibri" panose="020F0502020204030204"/>
      <p:regular r:id="rId14"/>
    </p:embeddedFont>
    <p:embeddedFont>
      <p:font typeface="Arimo" panose="020B0604020202020204"/>
      <p:bold r:id="rId15"/>
      <p:boldItalic r:id="rId16"/>
    </p:embeddedFont>
    <p:embeddedFont>
      <p:font typeface="Arimo" panose="020B0604020202020204" charset="0"/>
      <p:bold r:id="rId17"/>
      <p:boldItalic r:id="rId18"/>
    </p:embeddedFont>
    <p:embeddedFont>
      <p:font typeface="EB Garamond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395" userDrawn="1">
          <p15:clr>
            <a:srgbClr val="A4A3A4"/>
          </p15:clr>
        </p15:guide>
        <p15:guide id="2" pos="2880" userDrawn="1">
          <p15:clr>
            <a:srgbClr val="9AA0A6"/>
          </p15:clr>
        </p15:guide>
        <p15:guide id="3" orient="horz" pos="1467" userDrawn="1">
          <p15:clr>
            <a:srgbClr val="A4A3A4"/>
          </p15:clr>
        </p15:guide>
        <p15:guide id="4" pos="423" userDrawn="1">
          <p15:clr>
            <a:srgbClr val="A4A3A4"/>
          </p15:clr>
        </p15:guide>
        <p15:guide id="5" orient="horz" pos="163" userDrawn="1">
          <p15:clr>
            <a:srgbClr val="A4A3A4"/>
          </p15:clr>
        </p15:guide>
        <p15:guide id="6" orient="horz" pos="2787" userDrawn="1">
          <p15:clr>
            <a:srgbClr val="A4A3A4"/>
          </p15:clr>
        </p15:guide>
        <p15:guide id="7" pos="1973" userDrawn="1">
          <p15:clr>
            <a:srgbClr val="A4A3A4"/>
          </p15:clr>
        </p15:guide>
        <p15:guide id="8" pos="33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DF76D46-9845-482E-8548-824C096118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2" d="100"/>
          <a:sy n="92" d="100"/>
        </p:scale>
        <p:origin x="-756" y="12"/>
      </p:cViewPr>
      <p:guideLst>
        <p:guide orient="horz" pos="2395"/>
        <p:guide pos="2880"/>
        <p:guide orient="horz" pos="1467"/>
        <p:guide pos="423"/>
        <p:guide orient="horz" pos="163"/>
        <p:guide orient="horz" pos="2787"/>
        <p:guide pos="1973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font" Target="fonts/font10.fntdata"/><Relationship Id="rId21" Type="http://schemas.openxmlformats.org/officeDocument/2006/relationships/font" Target="fonts/font9.fntdata"/><Relationship Id="rId20" Type="http://schemas.openxmlformats.org/officeDocument/2006/relationships/font" Target="fonts/font8.fntdata"/><Relationship Id="rId2" Type="http://schemas.openxmlformats.org/officeDocument/2006/relationships/theme" Target="theme/theme1.xml"/><Relationship Id="rId19" Type="http://schemas.openxmlformats.org/officeDocument/2006/relationships/font" Target="fonts/font7.fntdata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834" name="Google Shape;18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g2617e9dae3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0" name="Google Shape;1840;g2617e9dae3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854" name="Google Shape;18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862" name="Google Shape;18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871" name="Google Shape;18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877" name="Google Shape;18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2.png"/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1" name="Google Shape;91;p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4" name="Google Shape;94;p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" name="Google Shape;95;p1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10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9" name="Google Shape;1689;p10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101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101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2" name="Google Shape;1692;p101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3" name="Google Shape;1693;p101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4" name="Google Shape;1694;p101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5" name="Google Shape;1695;p101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6" name="Google Shape;1696;p101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7" name="Google Shape;1697;p101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8" name="Google Shape;1698;p101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9" name="Google Shape;1699;p101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0" name="Google Shape;1700;p101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01" name="Google Shape;1701;p101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10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04" name="Google Shape;1704;p10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102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102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7" name="Google Shape;1707;p102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8" name="Google Shape;1708;p102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9" name="Google Shape;1709;p102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0" name="Google Shape;1710;p102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1" name="Google Shape;1711;p102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2" name="Google Shape;1712;p102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3" name="Google Shape;1713;p102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4" name="Google Shape;1714;p102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5" name="Google Shape;1715;p102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16" name="Google Shape;1716;p102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103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103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40" t="31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103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103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2" name="Google Shape;1722;p103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23" name="Google Shape;1723;p103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24" name="Google Shape;1724;p103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104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10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104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104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104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104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104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105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10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105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105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38" name="Google Shape;1738;p105"/>
          <p:cNvPicPr preferRelativeResize="0"/>
          <p:nvPr/>
        </p:nvPicPr>
        <p:blipFill rotWithShape="1">
          <a:blip r:embed="rId4"/>
          <a:srcRect t="-864" b="4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105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10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10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10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10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10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10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10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10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10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10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10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53" name="Google Shape;1753;p107"/>
          <p:cNvPicPr preferRelativeResize="0"/>
          <p:nvPr/>
        </p:nvPicPr>
        <p:blipFill rotWithShape="1">
          <a:blip r:embed="rId4"/>
          <a:srcRect t="-864" b="4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10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10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10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108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108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108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10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10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10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10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10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10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68" name="Google Shape;1768;p10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110"/>
          <p:cNvPicPr preferRelativeResize="0"/>
          <p:nvPr/>
        </p:nvPicPr>
        <p:blipFill rotWithShape="1">
          <a:blip r:embed="rId2">
            <a:alphaModFix amt="70000"/>
          </a:blip>
          <a:srcRect t="107" b="4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11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110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110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74" name="Google Shape;1774;p110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0" name="Google Shape;100;p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1" name="Google Shape;101;p1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11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111"/>
            <p:cNvPicPr preferRelativeResize="0"/>
            <p:nvPr/>
          </p:nvPicPr>
          <p:blipFill rotWithShape="1">
            <a:blip r:embed="rId2"/>
            <a:srcRect t="103" b="43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111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411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79" name="Google Shape;1779;p11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111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111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111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111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84" name="Google Shape;1784;p111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112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112"/>
            <p:cNvPicPr preferRelativeResize="0"/>
            <p:nvPr/>
          </p:nvPicPr>
          <p:blipFill rotWithShape="1">
            <a:blip r:embed="rId2"/>
            <a:srcRect t="103" b="43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112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411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89" name="Google Shape;1789;p11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112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112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112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112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94" name="Google Shape;1794;p112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113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7" name="Google Shape;1797;p11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8" name="Google Shape;1798;p11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113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11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01" name="Google Shape;1801;p11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114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4" name="Google Shape;1804;p11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5" name="Google Shape;1805;p114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114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114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08" name="Google Shape;1808;p114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11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1" name="Google Shape;1811;p11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2" name="Google Shape;1812;p11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11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11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15" name="Google Shape;1815;p11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116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116" descr="Background pattern&#10;&#10;Description automatically generated"/>
          <p:cNvPicPr preferRelativeResize="0"/>
          <p:nvPr/>
        </p:nvPicPr>
        <p:blipFill rotWithShape="1">
          <a:blip r:embed="rId2"/>
          <a:srcRect l="41" r="40" b="82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11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20" name="Google Shape;1820;p116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116" descr="A picture containing indoor&#10;&#10;Description automatically generated"/>
          <p:cNvPicPr preferRelativeResize="0"/>
          <p:nvPr/>
        </p:nvPicPr>
        <p:blipFill rotWithShape="1">
          <a:blip r:embed="rId3"/>
          <a:srcRect l="75" r="89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116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23" name="Google Shape;1823;p116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117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11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1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830" name="Google Shape;1830;p1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831" name="Google Shape;1831;p1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/>
            </a:lvl1pPr>
            <a:lvl2pPr marL="0" lvl="1" indent="0" algn="r" rtl="0">
              <a:spcBef>
                <a:spcPts val="0"/>
              </a:spcBef>
              <a:buNone/>
              <a:defRPr sz="700"/>
            </a:lvl2pPr>
            <a:lvl3pPr marL="0" lvl="2" indent="0" algn="r" rtl="0">
              <a:spcBef>
                <a:spcPts val="0"/>
              </a:spcBef>
              <a:buNone/>
              <a:defRPr sz="700"/>
            </a:lvl3pPr>
            <a:lvl4pPr marL="0" lvl="3" indent="0" algn="r" rtl="0">
              <a:spcBef>
                <a:spcPts val="0"/>
              </a:spcBef>
              <a:buNone/>
              <a:defRPr sz="700"/>
            </a:lvl4pPr>
            <a:lvl5pPr marL="0" lvl="4" indent="0" algn="r" rtl="0">
              <a:spcBef>
                <a:spcPts val="0"/>
              </a:spcBef>
              <a:buNone/>
              <a:defRPr sz="700"/>
            </a:lvl5pPr>
            <a:lvl6pPr marL="0" lvl="5" indent="0" algn="r" rtl="0">
              <a:spcBef>
                <a:spcPts val="0"/>
              </a:spcBef>
              <a:buNone/>
              <a:defRPr sz="700"/>
            </a:lvl6pPr>
            <a:lvl7pPr marL="0" lvl="6" indent="0" algn="r" rtl="0">
              <a:spcBef>
                <a:spcPts val="0"/>
              </a:spcBef>
              <a:buNone/>
              <a:defRPr sz="700"/>
            </a:lvl7pPr>
            <a:lvl8pPr marL="0" lvl="7" indent="0" algn="r" rtl="0">
              <a:spcBef>
                <a:spcPts val="0"/>
              </a:spcBef>
              <a:buNone/>
              <a:defRPr sz="700"/>
            </a:lvl8pPr>
            <a:lvl9pPr marL="0" lvl="8" indent="0" algn="r" rtl="0">
              <a:spcBef>
                <a:spcPts val="0"/>
              </a:spcBef>
              <a:buNone/>
              <a:defRPr sz="7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104" name="Google Shape;104;p1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11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05" name="Google Shape;105;p1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6" name="Google Shape;106;p1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9" name="Google Shape;109;p1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2" name="Google Shape;112;p1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20" name="Google Shape;120;p1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4" name="Google Shape;124;p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5" name="Google Shape;125;p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28" name="Google Shape;128;p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1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" name="Google Shape;137;p1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8" name="Google Shape;138;p1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2" name="Google Shape;142;p1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3" name="Google Shape;143;p1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44" name="Google Shape;144;p1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5" name="Google Shape;145;p18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0" name="Google Shape;150;p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52" name="Google Shape;152;p1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3" name="Google Shape;153;p1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8" name="Google Shape;158;p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60" name="Google Shape;160;p2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1" name="Google Shape;161;p2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3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49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6" name="Google Shape;166;p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7" name="Google Shape;167;p2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68" name="Google Shape;168;p2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9" name="Google Shape;169;p2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4" name="Google Shape;174;p2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2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6" name="Google Shape;176;p2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7" name="Google Shape;177;p2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" name="Google Shape;181;p2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2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4" name="Google Shape;184;p2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7" name="Google Shape;187;p2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8" name="Google Shape;188;p2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0" name="Google Shape;190;p2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2" name="Google Shape;192;p2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2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4" name="Google Shape;194;p2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" name="Google Shape;195;p2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2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" name="Google Shape;199;p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" name="Google Shape;200;p2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2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2" name="Google Shape;202;p2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4" name="Google Shape;204;p2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2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6" name="Google Shape;206;p2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" name="Google Shape;207;p2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2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2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212" name="Google Shape;212;p2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15" name="Google Shape;215;p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2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" name="Google Shape;217;p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8" name="Google Shape;218;p2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2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4" name="Google Shape;224;p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" name="Google Shape;225;p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9" name="Google Shape;229;p2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Google Shape;230;p2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1" name="Google Shape;231;p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" name="Google Shape;232;p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6" name="Google Shape;236;p2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Google Shape;237;p2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8" name="Google Shape;238;p2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1" name="Google Shape;241;p3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2" name="Google Shape;242;p3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3" name="Google Shape;243;p3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Google Shape;244;p3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5" name="Google Shape;245;p3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4"/>
          <p:cNvGrpSpPr/>
          <p:nvPr/>
        </p:nvGrpSpPr>
        <p:grpSpPr>
          <a:xfrm>
            <a:off x="270513" y="225982"/>
            <a:ext cx="175242" cy="4758895"/>
            <a:chOff x="270520" y="1140367"/>
            <a:chExt cx="175260" cy="4075443"/>
          </a:xfrm>
        </p:grpSpPr>
        <p:grpSp>
          <p:nvGrpSpPr>
            <p:cNvPr id="20" name="Google Shape;20;p4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4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" name="Google Shape;22;p4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4"/>
            <p:cNvGrpSpPr/>
            <p:nvPr/>
          </p:nvGrpSpPr>
          <p:grpSpPr>
            <a:xfrm>
              <a:off x="270520" y="1140367"/>
              <a:ext cx="175260" cy="2588223"/>
              <a:chOff x="129115" y="1196929"/>
              <a:chExt cx="175260" cy="2588223"/>
            </a:xfrm>
          </p:grpSpPr>
          <p:cxnSp>
            <p:nvCxnSpPr>
              <p:cNvPr id="24" name="Google Shape;24;p4"/>
              <p:cNvCxnSpPr/>
              <p:nvPr/>
            </p:nvCxnSpPr>
            <p:spPr>
              <a:xfrm>
                <a:off x="216745" y="1402852"/>
                <a:ext cx="1200" cy="23823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4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48" name="Google Shape;248;p31"/>
          <p:cNvPicPr preferRelativeResize="0"/>
          <p:nvPr/>
        </p:nvPicPr>
        <p:blipFill rotWithShape="1">
          <a:blip r:embed="rId2"/>
          <a:srcRect l="71" r="5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1" name="Google Shape;251;p3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" name="Google Shape;252;p3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" name="Google Shape;253;p3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3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56" name="Google Shape;256;p3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7" name="Google Shape;257;p3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58" name="Google Shape;258;p3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59" name="Google Shape;259;p3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60" name="Google Shape;260;p3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61" name="Google Shape;261;p3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62" name="Google Shape;262;p3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63" name="Google Shape;263;p3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4" name="Google Shape;264;p3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65" name="Google Shape;265;p3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3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68" name="Google Shape;268;p3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9" name="Google Shape;269;p3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" name="Google Shape;270;p3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71" name="Google Shape;271;p3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72" name="Google Shape;272;p3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3" name="Google Shape;273;p3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" name="Google Shape;274;p3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75" name="Google Shape;275;p3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76" name="Google Shape;276;p3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77" name="Google Shape;277;p3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6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7" name="Google Shape;287;p3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1" name="Google Shape;291;p3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92" name="Google Shape;292;p3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93" name="Google Shape;293;p3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4" name="Google Shape;294;p3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95" name="Google Shape;295;p3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96" name="Google Shape;296;p3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7" name="Google Shape;297;p3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8" name="Google Shape;298;p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9" name="Google Shape;299;p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3" name="Google Shape;303;p3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4" name="Google Shape;304;p3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5" name="Google Shape;305;p3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6" name="Google Shape;306;p3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7" name="Google Shape;307;p3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3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9" name="Google Shape;309;p3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0" name="Google Shape;310;p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1" name="Google Shape;311;p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3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15" name="Google Shape;315;p3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316" name="Google Shape;316;p3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17" name="Google Shape;317;p3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8" name="Google Shape;318;p3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19" name="Google Shape;319;p3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20" name="Google Shape;320;p3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321" name="Google Shape;321;p3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22" name="Google Shape;322;p3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23" name="Google Shape;323;p3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24" name="Google Shape;324;p3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25" name="Google Shape;325;p3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6" name="Google Shape;326;p3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7" name="Google Shape;327;p3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" name="Google Shape;328;p3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9" name="Google Shape;329;p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0" name="Google Shape;330;p3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4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4" name="Google Shape;334;p4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5" name="Google Shape;335;p4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" name="Google Shape;336;p4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7" name="Google Shape;337;p4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8" name="Google Shape;338;p4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9" name="Google Shape;339;p4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" name="Google Shape;340;p4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1" name="Google Shape;341;p4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2" name="Google Shape;342;p4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" name="Google Shape;343;p4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" name="Google Shape;344;p4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5" name="Google Shape;345;p4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" name="Google Shape;346;p4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" name="Google Shape;30;p5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31" name="Google Shape;31;p5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" name="Google Shape;32;p5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33" name="Google Shape;33;p5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5" name="Google Shape;35;p5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6" name="Google Shape;36;p5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7" name="Google Shape;37;p5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8" name="Google Shape;38;p5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9" name="Google Shape;39;p5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0" name="Google Shape;40;p5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1" name="Google Shape;41;p5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42" name="Google Shape;42;p5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" name="Google Shape;45;p5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6" name="Google Shape;46;p5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" name="Google Shape;47;p5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8" name="Google Shape;48;p5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9" name="Google Shape;49;p5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" name="Google Shape;50;p5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" name="Google Shape;51;p5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" name="Google Shape;52;p5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4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9" name="Google Shape;349;p4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0" name="Google Shape;350;p4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51" name="Google Shape;351;p4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2" name="Google Shape;352;p4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53" name="Google Shape;353;p4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54" name="Google Shape;354;p4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55" name="Google Shape;355;p4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6" name="Google Shape;356;p4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7" name="Google Shape;357;p4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8" name="Google Shape;358;p4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9" name="Google Shape;359;p4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0" name="Google Shape;360;p4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1" name="Google Shape;361;p4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2" name="Google Shape;362;p4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" name="Google Shape;363;p4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4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6" name="Google Shape;366;p4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67" name="Google Shape;367;p4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68" name="Google Shape;368;p4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69" name="Google Shape;369;p4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0" name="Google Shape;370;p4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1" name="Google Shape;371;p4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72" name="Google Shape;372;p4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73" name="Google Shape;373;p4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74" name="Google Shape;374;p4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75" name="Google Shape;375;p4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76" name="Google Shape;376;p4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77" name="Google Shape;377;p4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78" name="Google Shape;378;p4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79" name="Google Shape;379;p4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0" name="Google Shape;380;p4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4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3" name="Google Shape;383;p4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84" name="Google Shape;384;p4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85" name="Google Shape;385;p4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86" name="Google Shape;386;p4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87" name="Google Shape;387;p4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88" name="Google Shape;388;p4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89" name="Google Shape;389;p4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0" name="Google Shape;390;p4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1" name="Google Shape;391;p4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2" name="Google Shape;392;p4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3" name="Google Shape;393;p4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94" name="Google Shape;394;p4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95" name="Google Shape;395;p4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96" name="Google Shape;396;p4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7" name="Google Shape;397;p4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4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0" name="Google Shape;400;p4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401" name="Google Shape;401;p4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402" name="Google Shape;402;p4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403" name="Google Shape;403;p4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04" name="Google Shape;404;p4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05" name="Google Shape;405;p4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406" name="Google Shape;406;p4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7" name="Google Shape;407;p4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8" name="Google Shape;408;p4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9" name="Google Shape;409;p4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0" name="Google Shape;410;p4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411" name="Google Shape;411;p4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412" name="Google Shape;412;p4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413" name="Google Shape;413;p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4" name="Google Shape;414;p4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4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18" name="Google Shape;418;p4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9" name="Google Shape;419;p4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0" name="Google Shape;420;p4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1" name="Google Shape;421;p4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2" name="Google Shape;422;p4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3" name="Google Shape;423;p4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4" name="Google Shape;424;p4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5" name="Google Shape;425;p4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4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27" name="Google Shape;427;p4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28" name="Google Shape;428;p4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9" name="Google Shape;429;p4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30" name="Google Shape;430;p4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31" name="Google Shape;431;p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32" name="Google Shape;432;p4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4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36" name="Google Shape;436;p4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7" name="Google Shape;437;p4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8" name="Google Shape;438;p4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39" name="Google Shape;439;p4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0" name="Google Shape;440;p4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1" name="Google Shape;441;p4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2" name="Google Shape;442;p4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3" name="Google Shape;443;p4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44" name="Google Shape;444;p4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45" name="Google Shape;445;p4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46" name="Google Shape;446;p4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7" name="Google Shape;447;p4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8" name="Google Shape;448;p4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9" name="Google Shape;449;p4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0" name="Google Shape;450;p4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54" name="Google Shape;454;p4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55" name="Google Shape;455;p4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56" name="Google Shape;456;p47"/>
              <p:cNvCxnSpPr>
                <a:endCxn id="457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58" name="Google Shape;458;p4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57" name="Google Shape;457;p4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59" name="Google Shape;459;p4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60" name="Google Shape;460;p47"/>
              <p:cNvCxnSpPr>
                <a:endCxn id="461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62" name="Google Shape;462;p4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61" name="Google Shape;461;p4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63" name="Google Shape;463;p4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64" name="Google Shape;464;p47"/>
              <p:cNvCxnSpPr>
                <a:endCxn id="465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66" name="Google Shape;466;p4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65" name="Google Shape;465;p4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67" name="Google Shape;467;p4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68" name="Google Shape;468;p47"/>
              <p:cNvCxnSpPr>
                <a:endCxn id="469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70" name="Google Shape;470;p4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69" name="Google Shape;469;p4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71" name="Google Shape;471;p4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2" name="Google Shape;472;p4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3" name="Google Shape;473;p4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4" name="Google Shape;474;p4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5" name="Google Shape;475;p4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6" name="Google Shape;476;p4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7" name="Google Shape;477;p4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8" name="Google Shape;478;p4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9" name="Google Shape;479;p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80" name="Google Shape;480;p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3" name="Google Shape;483;p4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84" name="Google Shape;484;p4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85" name="Google Shape;485;p4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86" name="Google Shape;486;p4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87" name="Google Shape;487;p4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88" name="Google Shape;488;p4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89" name="Google Shape;489;p4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90" name="Google Shape;490;p4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91" name="Google Shape;491;p4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92" name="Google Shape;492;p4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93" name="Google Shape;493;p4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94" name="Google Shape;494;p4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95" name="Google Shape;495;p4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96" name="Google Shape;496;p4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97" name="Google Shape;497;p4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98" name="Google Shape;498;p4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99" name="Google Shape;499;p4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0" name="Google Shape;500;p4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1" name="Google Shape;501;p4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2" name="Google Shape;502;p4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3" name="Google Shape;503;p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4" name="Google Shape;504;p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4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7" name="Google Shape;507;p4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508" name="Google Shape;508;p4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509" name="Google Shape;509;p4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510" name="Google Shape;510;p4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11" name="Google Shape;511;p4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512" name="Google Shape;512;p4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13" name="Google Shape;513;p4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514" name="Google Shape;514;p4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5" name="Google Shape;515;p4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6" name="Google Shape;516;p4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17" name="Google Shape;517;p4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5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0" name="Google Shape;520;p5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521" name="Google Shape;521;p5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522" name="Google Shape;522;p5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523" name="Google Shape;523;p5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24" name="Google Shape;524;p5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525" name="Google Shape;525;p5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26" name="Google Shape;526;p5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527" name="Google Shape;527;p5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8" name="Google Shape;528;p5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9" name="Google Shape;529;p5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30" name="Google Shape;530;p5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6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41" r="30" b="41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6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57" name="Google Shape;57;p6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6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" name="Google Shape;60;p6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3" name="Google Shape;533;p5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34" name="Google Shape;534;p5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5" name="Google Shape;535;p5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6" name="Google Shape;536;p5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7" name="Google Shape;537;p5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8" name="Google Shape;538;p5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39" name="Google Shape;539;p5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0" name="Google Shape;540;p5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1" name="Google Shape;541;p5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2" name="Google Shape;542;p5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3" name="Google Shape;543;p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4" name="Google Shape;544;p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5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5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8" name="Google Shape;548;p5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9" name="Google Shape;549;p5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0" name="Google Shape;550;p5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1" name="Google Shape;551;p5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52" name="Google Shape;552;p5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53" name="Google Shape;553;p5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54" name="Google Shape;554;p5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55" name="Google Shape;555;p5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56" name="Google Shape;556;p5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57" name="Google Shape;557;p5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58" name="Google Shape;558;p5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59" name="Google Shape;559;p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0" name="Google Shape;560;p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5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3" name="Google Shape;563;p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64" name="Google Shape;564;p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65" name="Google Shape;565;p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66" name="Google Shape;566;p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67" name="Google Shape;567;p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68" name="Google Shape;568;p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569" name="Google Shape;569;p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70" name="Google Shape;570;p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71" name="Google Shape;571;p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72" name="Google Shape;572;p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73" name="Google Shape;573;p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74" name="Google Shape;574;p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75" name="Google Shape;575;p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76" name="Google Shape;576;p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77" name="Google Shape;577;p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5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80" name="Google Shape;580;p5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81" name="Google Shape;581;p5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82" name="Google Shape;582;p5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83" name="Google Shape;583;p5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84" name="Google Shape;584;p5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85" name="Google Shape;585;p5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6" name="Google Shape;586;p5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7" name="Google Shape;587;p5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8" name="Google Shape;588;p5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9" name="Google Shape;589;p5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0" name="Google Shape;590;p5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1" name="Google Shape;591;p5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2" name="Google Shape;592;p5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3" name="Google Shape;593;p5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4" name="Google Shape;594;p5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5" name="Google Shape;595;p5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6" name="Google Shape;596;p5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7" name="Google Shape;597;p5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5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600" name="Google Shape;600;p5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01" name="Google Shape;601;p5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02" name="Google Shape;602;p5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03" name="Google Shape;603;p5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04" name="Google Shape;604;p5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5" name="Google Shape;605;p5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6" name="Google Shape;606;p5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7" name="Google Shape;607;p5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8" name="Google Shape;608;p5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9" name="Google Shape;609;p5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0" name="Google Shape;610;p5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1" name="Google Shape;611;p5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2" name="Google Shape;612;p5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3" name="Google Shape;613;p5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4" name="Google Shape;614;p5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5" name="Google Shape;615;p5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6" name="Google Shape;616;p5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7" name="Google Shape;617;p5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Google Shape;619;p5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0" name="Google Shape;620;p5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21" name="Google Shape;621;p5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22" name="Google Shape;622;p5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23" name="Google Shape;623;p5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24" name="Google Shape;624;p5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25" name="Google Shape;625;p5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26" name="Google Shape;626;p5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27" name="Google Shape;627;p5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28" name="Google Shape;628;p5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29" name="Google Shape;629;p5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30" name="Google Shape;630;p5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31" name="Google Shape;631;p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32" name="Google Shape;632;p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Google Shape;634;p5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5" name="Google Shape;635;p5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36" name="Google Shape;636;p5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37" name="Google Shape;637;p5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38" name="Google Shape;638;p5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39" name="Google Shape;639;p5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40" name="Google Shape;640;p5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41" name="Google Shape;641;p5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42" name="Google Shape;642;p5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43" name="Google Shape;643;p5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44" name="Google Shape;644;p5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45" name="Google Shape;645;p5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46" name="Google Shape;646;p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47" name="Google Shape;647;p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" name="Google Shape;649;p5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1" name="Google Shape;651;p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52" name="Google Shape;652;p5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53" name="Google Shape;653;p5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4" name="Google Shape;654;p5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5" name="Google Shape;655;p5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6" name="Google Shape;656;p5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7" name="Google Shape;657;p5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58" name="Google Shape;658;p5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59" name="Google Shape;659;p5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60" name="Google Shape;660;p5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61" name="Google Shape;661;p5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62" name="Google Shape;662;p5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63" name="Google Shape;663;p5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64" name="Google Shape;664;p5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65" name="Google Shape;665;p5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66" name="Google Shape;666;p5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67" name="Google Shape;667;p5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68" name="Google Shape;668;p5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69" name="Google Shape;669;p5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70" name="Google Shape;670;p5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71" name="Google Shape;671;p5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72" name="Google Shape;672;p5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73" name="Google Shape;673;p5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74" name="Google Shape;674;p5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75" name="Google Shape;675;p5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76" name="Google Shape;676;p5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77" name="Google Shape;677;p5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78" name="Google Shape;678;p5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79" name="Google Shape;679;p5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80" name="Google Shape;680;p5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81" name="Google Shape;681;p5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82" name="Google Shape;682;p5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83" name="Google Shape;683;p5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84" name="Google Shape;684;p5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85" name="Google Shape;685;p5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86" name="Google Shape;686;p5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8" name="Google Shape;688;p5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5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0" name="Google Shape;690;p5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91" name="Google Shape;691;p5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92" name="Google Shape;692;p5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3" name="Google Shape;693;p5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4" name="Google Shape;694;p5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5" name="Google Shape;695;p5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6" name="Google Shape;696;p5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7" name="Google Shape;697;p5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98" name="Google Shape;698;p5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9" name="Google Shape;699;p5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700" name="Google Shape;700;p5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701" name="Google Shape;701;p5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702" name="Google Shape;702;p5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703" name="Google Shape;703;p5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04" name="Google Shape;704;p5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05" name="Google Shape;705;p5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706" name="Google Shape;706;p5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707" name="Google Shape;707;p5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708" name="Google Shape;708;p5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709" name="Google Shape;709;p5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10" name="Google Shape;710;p5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11" name="Google Shape;711;p5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712" name="Google Shape;712;p5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713" name="Google Shape;713;p5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714" name="Google Shape;714;p5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715" name="Google Shape;715;p5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16" name="Google Shape;716;p5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17" name="Google Shape;717;p5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718" name="Google Shape;718;p5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719" name="Google Shape;719;p5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720" name="Google Shape;720;p5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721" name="Google Shape;721;p5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722" name="Google Shape;722;p5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23" name="Google Shape;723;p5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24" name="Google Shape;724;p5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25" name="Google Shape;725;p5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26" name="Google Shape;726;p5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Google Shape;728;p6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6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0" name="Google Shape;730;p6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31" name="Google Shape;731;p6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32" name="Google Shape;732;p6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3" name="Google Shape;733;p6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4" name="Google Shape;734;p6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5" name="Google Shape;735;p6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6" name="Google Shape;736;p6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7" name="Google Shape;737;p6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8" name="Google Shape;738;p6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9" name="Google Shape;739;p6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0" name="Google Shape;740;p6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1" name="Google Shape;741;p6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2" name="Google Shape;742;p6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3" name="Google Shape;743;p6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4" name="Google Shape;744;p6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5" name="Google Shape;745;p6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6" name="Google Shape;746;p6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7" name="Google Shape;747;p6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7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" name="Google Shape;749;p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1" name="Google Shape;751;p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52" name="Google Shape;752;p6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6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54" name="Google Shape;754;p6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55" name="Google Shape;755;p6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56" name="Google Shape;756;p6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57" name="Google Shape;757;p6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58" name="Google Shape;758;p6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59" name="Google Shape;759;p6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60" name="Google Shape;760;p6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61" name="Google Shape;761;p6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62" name="Google Shape;762;p6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63" name="Google Shape;763;p6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64" name="Google Shape;764;p6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65" name="Google Shape;765;p6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66" name="Google Shape;766;p6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67" name="Google Shape;767;p6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68" name="Google Shape;768;p6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0" name="Google Shape;770;p6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2" name="Google Shape;772;p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73" name="Google Shape;773;p62"/>
          <p:cNvCxnSpPr>
            <a:stCxn id="774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74" name="Google Shape;774;p6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5" name="Google Shape;775;p6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6" name="Google Shape;776;p6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7" name="Google Shape;777;p6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8" name="Google Shape;778;p6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9" name="Google Shape;779;p6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80" name="Google Shape;780;p6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81" name="Google Shape;781;p6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82" name="Google Shape;782;p6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83" name="Google Shape;783;p6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84" name="Google Shape;784;p6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85" name="Google Shape;785;p6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86" name="Google Shape;786;p6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87" name="Google Shape;787;p6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9" name="Google Shape;789;p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91" name="Google Shape;791;p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92" name="Google Shape;792;p63"/>
          <p:cNvCxnSpPr>
            <a:stCxn id="793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93" name="Google Shape;793;p6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94" name="Google Shape;794;p6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95" name="Google Shape;795;p6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96" name="Google Shape;796;p6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97" name="Google Shape;797;p6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98" name="Google Shape;798;p6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99" name="Google Shape;799;p6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800" name="Google Shape;800;p6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01" name="Google Shape;801;p6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02" name="Google Shape;802;p6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03" name="Google Shape;803;p6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04" name="Google Shape;804;p6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05" name="Google Shape;805;p6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06" name="Google Shape;806;p6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" name="Google Shape;808;p6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0" name="Google Shape;810;p6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11" name="Google Shape;811;p6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12" name="Google Shape;812;p64"/>
            <p:cNvCxnSpPr>
              <a:stCxn id="813" idx="6"/>
              <a:endCxn id="814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5" name="Google Shape;815;p64"/>
            <p:cNvCxnSpPr>
              <a:stCxn id="813" idx="6"/>
              <a:endCxn id="816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7" name="Google Shape;817;p64"/>
            <p:cNvCxnSpPr>
              <a:stCxn id="813" idx="6"/>
              <a:endCxn id="818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9" name="Google Shape;819;p64"/>
            <p:cNvCxnSpPr>
              <a:stCxn id="813" idx="6"/>
              <a:endCxn id="820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1" name="Google Shape;821;p64"/>
            <p:cNvCxnSpPr>
              <a:stCxn id="813" idx="6"/>
              <a:endCxn id="822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3" name="Google Shape;823;p64"/>
            <p:cNvCxnSpPr>
              <a:stCxn id="813" idx="6"/>
              <a:endCxn id="824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5" name="Google Shape;825;p64"/>
            <p:cNvCxnSpPr>
              <a:stCxn id="813" idx="6"/>
              <a:endCxn id="826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27" name="Google Shape;827;p6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13" name="Google Shape;813;p6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28" name="Google Shape;828;p6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29" name="Google Shape;829;p6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0" name="Google Shape;830;p6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6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6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2" name="Google Shape;832;p6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26" name="Google Shape;826;p6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6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4" name="Google Shape;834;p6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6" name="Google Shape;816;p6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6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6" name="Google Shape;836;p6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8" name="Google Shape;818;p6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6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8" name="Google Shape;838;p6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24" name="Google Shape;824;p6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6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0" name="Google Shape;840;p6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22" name="Google Shape;822;p6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6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2" name="Google Shape;842;p6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20" name="Google Shape;820;p6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43" name="Google Shape;843;p6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44" name="Google Shape;844;p6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45" name="Google Shape;845;p6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46" name="Google Shape;846;p6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47" name="Google Shape;847;p6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48" name="Google Shape;848;p6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49" name="Google Shape;849;p6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50" name="Google Shape;850;p6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" name="Google Shape;852;p6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6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54" name="Google Shape;854;p6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55" name="Google Shape;855;p6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56" name="Google Shape;856;p65"/>
            <p:cNvCxnSpPr>
              <a:stCxn id="857" idx="6"/>
              <a:endCxn id="858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9" name="Google Shape;859;p65"/>
            <p:cNvCxnSpPr>
              <a:stCxn id="857" idx="6"/>
              <a:endCxn id="860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1" name="Google Shape;861;p65"/>
            <p:cNvCxnSpPr>
              <a:stCxn id="857" idx="6"/>
              <a:endCxn id="862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3" name="Google Shape;863;p65"/>
            <p:cNvCxnSpPr>
              <a:stCxn id="857" idx="6"/>
              <a:endCxn id="864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5" name="Google Shape;865;p65"/>
            <p:cNvCxnSpPr>
              <a:stCxn id="857" idx="6"/>
              <a:endCxn id="866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7" name="Google Shape;867;p65"/>
            <p:cNvCxnSpPr>
              <a:stCxn id="857" idx="6"/>
              <a:endCxn id="868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9" name="Google Shape;869;p65"/>
            <p:cNvCxnSpPr>
              <a:stCxn id="857" idx="6"/>
              <a:endCxn id="870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71" name="Google Shape;871;p6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57" name="Google Shape;857;p6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72" name="Google Shape;872;p6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73" name="Google Shape;873;p6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74" name="Google Shape;874;p6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6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75" name="Google Shape;875;p6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76" name="Google Shape;876;p6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70" name="Google Shape;870;p6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77" name="Google Shape;877;p6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78" name="Google Shape;878;p6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60" name="Google Shape;860;p6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79" name="Google Shape;879;p6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80" name="Google Shape;880;p6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62" name="Google Shape;862;p6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81" name="Google Shape;881;p6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82" name="Google Shape;882;p6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68" name="Google Shape;868;p6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83" name="Google Shape;883;p6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84" name="Google Shape;884;p6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66" name="Google Shape;866;p6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85" name="Google Shape;885;p6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86" name="Google Shape;886;p6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64" name="Google Shape;864;p6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87" name="Google Shape;887;p6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88" name="Google Shape;888;p6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89" name="Google Shape;889;p6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90" name="Google Shape;890;p6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91" name="Google Shape;891;p6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92" name="Google Shape;892;p6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93" name="Google Shape;893;p6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94" name="Google Shape;894;p6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6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97" name="Google Shape;897;p6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99" name="Google Shape;899;p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00" name="Google Shape;900;p6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01" name="Google Shape;901;p66"/>
            <p:cNvCxnSpPr>
              <a:stCxn id="902" idx="6"/>
              <a:endCxn id="903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4" name="Google Shape;904;p66"/>
            <p:cNvCxnSpPr>
              <a:stCxn id="902" idx="6"/>
              <a:endCxn id="905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6" name="Google Shape;906;p66"/>
            <p:cNvCxnSpPr>
              <a:stCxn id="902" idx="6"/>
              <a:endCxn id="907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8" name="Google Shape;908;p66"/>
            <p:cNvCxnSpPr>
              <a:stCxn id="902" idx="6"/>
              <a:endCxn id="909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0" name="Google Shape;910;p66"/>
            <p:cNvCxnSpPr>
              <a:stCxn id="902" idx="6"/>
              <a:endCxn id="911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2" name="Google Shape;912;p66"/>
            <p:cNvCxnSpPr>
              <a:stCxn id="902" idx="6"/>
              <a:endCxn id="913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4" name="Google Shape;914;p66"/>
            <p:cNvCxnSpPr>
              <a:endCxn id="915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02" name="Google Shape;902;p6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16" name="Google Shape;916;p6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17" name="Google Shape;917;p6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03" name="Google Shape;903;p6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18" name="Google Shape;918;p6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19" name="Google Shape;919;p6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05" name="Google Shape;905;p6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20" name="Google Shape;920;p6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21" name="Google Shape;921;p6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13" name="Google Shape;913;p6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22" name="Google Shape;922;p6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23" name="Google Shape;923;p6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11" name="Google Shape;911;p6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24" name="Google Shape;924;p6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25" name="Google Shape;925;p6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07" name="Google Shape;907;p6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26" name="Google Shape;926;p6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27" name="Google Shape;927;p6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15" name="Google Shape;915;p6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28" name="Google Shape;928;p6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29" name="Google Shape;929;p6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09" name="Google Shape;909;p6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0" name="Google Shape;930;p6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31" name="Google Shape;931;p6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32" name="Google Shape;932;p6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33" name="Google Shape;933;p6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34" name="Google Shape;934;p6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35" name="Google Shape;935;p6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36" name="Google Shape;936;p6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37" name="Google Shape;937;p6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38" name="Google Shape;938;p6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41" name="Google Shape;941;p6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43" name="Google Shape;943;p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44" name="Google Shape;944;p6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45" name="Google Shape;945;p67"/>
            <p:cNvCxnSpPr>
              <a:stCxn id="946" idx="6"/>
              <a:endCxn id="947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8" name="Google Shape;948;p67"/>
            <p:cNvCxnSpPr>
              <a:stCxn id="946" idx="6"/>
              <a:endCxn id="949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0" name="Google Shape;950;p67"/>
            <p:cNvCxnSpPr>
              <a:stCxn id="946" idx="6"/>
              <a:endCxn id="951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2" name="Google Shape;952;p67"/>
            <p:cNvCxnSpPr>
              <a:stCxn id="946" idx="6"/>
              <a:endCxn id="953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4" name="Google Shape;954;p67"/>
            <p:cNvCxnSpPr>
              <a:stCxn id="946" idx="6"/>
              <a:endCxn id="955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6" name="Google Shape;956;p67"/>
            <p:cNvCxnSpPr>
              <a:stCxn id="946" idx="6"/>
              <a:endCxn id="957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8" name="Google Shape;958;p67"/>
            <p:cNvCxnSpPr>
              <a:endCxn id="959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46" name="Google Shape;946;p6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60" name="Google Shape;960;p6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61" name="Google Shape;961;p6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47" name="Google Shape;947;p6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62" name="Google Shape;962;p6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63" name="Google Shape;963;p6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49" name="Google Shape;949;p6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64" name="Google Shape;964;p6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65" name="Google Shape;965;p6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57" name="Google Shape;957;p6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66" name="Google Shape;966;p6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67" name="Google Shape;967;p6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55" name="Google Shape;955;p6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68" name="Google Shape;968;p6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69" name="Google Shape;969;p6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51" name="Google Shape;951;p6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0" name="Google Shape;970;p6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71" name="Google Shape;971;p6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59" name="Google Shape;959;p6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2" name="Google Shape;972;p6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73" name="Google Shape;973;p6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53" name="Google Shape;953;p6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4" name="Google Shape;974;p6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75" name="Google Shape;975;p6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76" name="Google Shape;976;p6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77" name="Google Shape;977;p6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78" name="Google Shape;978;p6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79" name="Google Shape;979;p6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80" name="Google Shape;980;p6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81" name="Google Shape;981;p6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82" name="Google Shape;982;p6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6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85" name="Google Shape;985;p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p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87" name="Google Shape;987;p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88" name="Google Shape;988;p6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89" name="Google Shape;989;p68"/>
            <p:cNvCxnSpPr>
              <a:stCxn id="990" idx="6"/>
              <a:endCxn id="991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2" name="Google Shape;992;p68"/>
            <p:cNvCxnSpPr>
              <a:stCxn id="990" idx="6"/>
              <a:endCxn id="993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4" name="Google Shape;994;p68"/>
            <p:cNvCxnSpPr>
              <a:stCxn id="990" idx="6"/>
              <a:endCxn id="995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6" name="Google Shape;996;p68"/>
            <p:cNvCxnSpPr>
              <a:stCxn id="990" idx="6"/>
              <a:endCxn id="997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8" name="Google Shape;998;p68"/>
            <p:cNvCxnSpPr>
              <a:stCxn id="990" idx="6"/>
              <a:endCxn id="999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0" name="Google Shape;1000;p68"/>
            <p:cNvCxnSpPr>
              <a:stCxn id="990" idx="6"/>
              <a:endCxn id="1001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2" name="Google Shape;1002;p68"/>
            <p:cNvCxnSpPr>
              <a:endCxn id="1003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90" name="Google Shape;990;p6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004" name="Google Shape;1004;p6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1005" name="Google Shape;1005;p6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91" name="Google Shape;991;p6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06" name="Google Shape;1006;p6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1007" name="Google Shape;1007;p6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93" name="Google Shape;993;p6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08" name="Google Shape;1008;p6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1009" name="Google Shape;1009;p6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01" name="Google Shape;1001;p6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10" name="Google Shape;1010;p6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1011" name="Google Shape;1011;p6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99" name="Google Shape;999;p6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12" name="Google Shape;1012;p6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1013" name="Google Shape;1013;p6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95" name="Google Shape;995;p6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14" name="Google Shape;1014;p6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1015" name="Google Shape;1015;p6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03" name="Google Shape;1003;p6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16" name="Google Shape;1016;p6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1017" name="Google Shape;1017;p6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97" name="Google Shape;997;p6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18" name="Google Shape;1018;p6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1019" name="Google Shape;1019;p6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0" name="Google Shape;1020;p6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1" name="Google Shape;1021;p6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2" name="Google Shape;1022;p6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3" name="Google Shape;1023;p6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4" name="Google Shape;1024;p6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5" name="Google Shape;1025;p6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6" name="Google Shape;1026;p6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Google Shape;1028;p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9" name="Google Shape;1029;p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30" name="Google Shape;1030;p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31" name="Google Shape;1031;p6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2" name="Google Shape;1032;p69"/>
            <p:cNvCxnSpPr>
              <a:stCxn id="1033" idx="6"/>
              <a:endCxn id="1034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5" name="Google Shape;1035;p69"/>
            <p:cNvCxnSpPr>
              <a:stCxn id="1033" idx="6"/>
              <a:endCxn id="1036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7" name="Google Shape;1037;p69"/>
            <p:cNvCxnSpPr>
              <a:stCxn id="1033" idx="6"/>
              <a:endCxn id="1038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9" name="Google Shape;1039;p69"/>
            <p:cNvCxnSpPr>
              <a:stCxn id="1033" idx="6"/>
              <a:endCxn id="1040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1" name="Google Shape;1041;p69"/>
            <p:cNvCxnSpPr>
              <a:stCxn id="1033" idx="6"/>
              <a:endCxn id="1042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3" name="Google Shape;1043;p69"/>
            <p:cNvCxnSpPr>
              <a:stCxn id="1033" idx="6"/>
              <a:endCxn id="1044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5" name="Google Shape;1045;p69"/>
            <p:cNvCxnSpPr>
              <a:endCxn id="1046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3" name="Google Shape;1033;p6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4" name="Google Shape;1034;p6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6" name="Google Shape;1036;p6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4" name="Google Shape;1044;p6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2" name="Google Shape;1042;p6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8" name="Google Shape;1038;p6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6" name="Google Shape;1046;p6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0" name="Google Shape;1040;p6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7" name="Google Shape;1047;p6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" name="Google Shape;1048;p6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" name="Google Shape;1049;p6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" name="Google Shape;1050;p6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1" name="Google Shape;1051;p6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2" name="Google Shape;1052;p6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3" name="Google Shape;1053;p6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4" name="Google Shape;1054;p6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Google Shape;1056;p7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8" name="Google Shape;1058;p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59" name="Google Shape;1059;p7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0" name="Google Shape;1060;p70"/>
            <p:cNvCxnSpPr>
              <a:stCxn id="1061" idx="6"/>
              <a:endCxn id="1062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3" name="Google Shape;1063;p70"/>
            <p:cNvCxnSpPr>
              <a:stCxn id="1061" idx="6"/>
              <a:endCxn id="1064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5" name="Google Shape;1065;p70"/>
            <p:cNvCxnSpPr>
              <a:stCxn id="1061" idx="6"/>
              <a:endCxn id="1066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7" name="Google Shape;1067;p70"/>
            <p:cNvCxnSpPr>
              <a:stCxn id="1061" idx="6"/>
              <a:endCxn id="1068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9" name="Google Shape;1069;p70"/>
            <p:cNvCxnSpPr>
              <a:stCxn id="1061" idx="6"/>
              <a:endCxn id="1070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1" name="Google Shape;1071;p70"/>
            <p:cNvCxnSpPr>
              <a:stCxn id="1061" idx="6"/>
              <a:endCxn id="1072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3" name="Google Shape;1073;p70"/>
            <p:cNvCxnSpPr>
              <a:endCxn id="1074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1" name="Google Shape;1061;p7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2" name="Google Shape;1062;p7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4" name="Google Shape;1064;p7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2" name="Google Shape;1072;p7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0" name="Google Shape;1070;p7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6" name="Google Shape;1066;p7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4" name="Google Shape;1074;p7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8" name="Google Shape;1068;p7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5" name="Google Shape;1075;p7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6" name="Google Shape;1076;p7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7" name="Google Shape;1077;p7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8" name="Google Shape;1078;p7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9" name="Google Shape;1079;p7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0" name="Google Shape;1080;p7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1" name="Google Shape;1081;p7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2" name="Google Shape;1082;p7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6" name="Google Shape;66;p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8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69" name="Google Shape;69;p8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" name="Google Shape;70;p8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" name="Google Shape;71;p8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72;p8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" name="Google Shape;73;p8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Google Shape;74;p8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4" name="Google Shape;1084;p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5" name="Google Shape;1085;p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6" name="Google Shape;1086;p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87" name="Google Shape;1087;p7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88" name="Google Shape;1088;p71"/>
            <p:cNvCxnSpPr>
              <a:stCxn id="1089" idx="6"/>
              <a:endCxn id="1090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1" name="Google Shape;1091;p71"/>
            <p:cNvCxnSpPr>
              <a:stCxn id="1089" idx="6"/>
              <a:endCxn id="1092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3" name="Google Shape;1093;p71"/>
            <p:cNvCxnSpPr>
              <a:stCxn id="1089" idx="6"/>
              <a:endCxn id="1094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5" name="Google Shape;1095;p71"/>
            <p:cNvCxnSpPr>
              <a:stCxn id="1089" idx="6"/>
              <a:endCxn id="1096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7" name="Google Shape;1097;p71"/>
            <p:cNvCxnSpPr>
              <a:stCxn id="1089" idx="6"/>
              <a:endCxn id="1098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9" name="Google Shape;1099;p71"/>
            <p:cNvCxnSpPr>
              <a:stCxn id="1089" idx="6"/>
              <a:endCxn id="1100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1" name="Google Shape;1101;p71"/>
            <p:cNvCxnSpPr>
              <a:endCxn id="1102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89" name="Google Shape;1089;p7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90" name="Google Shape;1090;p7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92" name="Google Shape;1092;p7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100" name="Google Shape;1100;p7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98" name="Google Shape;1098;p7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94" name="Google Shape;1094;p7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102" name="Google Shape;1102;p7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96" name="Google Shape;1096;p7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103" name="Google Shape;1103;p7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4" name="Google Shape;1104;p7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5" name="Google Shape;1105;p7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6" name="Google Shape;1106;p7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7" name="Google Shape;1107;p7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8" name="Google Shape;1108;p7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9" name="Google Shape;1109;p7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10" name="Google Shape;1110;p7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7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14" name="Google Shape;1114;p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15" name="Google Shape;1115;p72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72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7" name="Google Shape;1117;p72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8" name="Google Shape;1118;p72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9" name="Google Shape;1119;p72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0" name="Google Shape;1120;p72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1" name="Google Shape;1121;p72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2" name="Google Shape;1122;p72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3" name="Google Shape;1123;p72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4" name="Google Shape;1124;p72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25" name="Google Shape;1125;p72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6" name="Google Shape;1126;p72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7" name="Google Shape;1127;p72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8" name="Google Shape;1128;p72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9" name="Google Shape;1129;p72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0" name="Google Shape;1130;p72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1" name="Google Shape;1131;p72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2" name="Google Shape;1132;p72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3" name="Google Shape;1133;p72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7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7" name="Google Shape;1137;p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38" name="Google Shape;1138;p73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73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73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73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73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73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73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73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73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73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73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73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73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73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73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73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73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73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73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73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73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73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73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73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73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73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4" name="Google Shape;1164;p73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5" name="Google Shape;1165;p73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6" name="Google Shape;1166;p73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167" name="Google Shape;1167;p73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73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73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73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73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73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73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73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73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73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73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73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73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73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73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73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73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73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73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73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73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73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73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73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73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73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73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73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73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73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73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73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99" name="Google Shape;1199;p73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0" name="Google Shape;1200;p73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1" name="Google Shape;1201;p73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2" name="Google Shape;1202;p73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7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6" name="Google Shape;1206;p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07" name="Google Shape;1207;p7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7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7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7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7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7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7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7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7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7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7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7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7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7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7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7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7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7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7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7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7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7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7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7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7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7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3" name="Google Shape;1233;p7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4" name="Google Shape;1234;p7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5" name="Google Shape;1235;p7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236" name="Google Shape;1236;p7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7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7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7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7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7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7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7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7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7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7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7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7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7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7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7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7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7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7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7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7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7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7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7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7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7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7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7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7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7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7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7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68" name="Google Shape;1268;p7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69" name="Google Shape;1269;p7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0" name="Google Shape;1270;p7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1" name="Google Shape;1271;p7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7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5" name="Google Shape;1275;p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76" name="Google Shape;1276;p7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7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7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7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7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7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7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7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7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7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7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7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7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7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7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7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7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7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7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7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7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7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7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7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7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7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2" name="Google Shape;1302;p7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3" name="Google Shape;1303;p7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4" name="Google Shape;1304;p7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305" name="Google Shape;1305;p7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7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7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7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7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7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7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7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7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7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7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7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7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7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7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7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7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7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7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7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7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7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7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7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7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7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7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7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7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7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7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7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7" name="Google Shape;1337;p7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8" name="Google Shape;1338;p7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9" name="Google Shape;1339;p7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40" name="Google Shape;1340;p7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7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44" name="Google Shape;1344;p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345" name="Google Shape;1345;p76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7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7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7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7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7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7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7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7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7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7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7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7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7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7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7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7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7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7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7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7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7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7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7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7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7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7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7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7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7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7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76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7" name="Google Shape;1377;p76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8" name="Google Shape;1378;p76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9" name="Google Shape;1379;p76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80" name="Google Shape;1380;p76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381" name="Google Shape;1381;p7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7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7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7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7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7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7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7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7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7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7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7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7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7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7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7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7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7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7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7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7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7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7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7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7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7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7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7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7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7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7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76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3" name="Google Shape;1413;p76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4" name="Google Shape;1414;p76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5" name="Google Shape;1415;p76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6" name="Google Shape;1416;p76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7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20" name="Google Shape;1420;p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421" name="Google Shape;1421;p77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77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77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77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77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77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77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77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77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77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77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77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77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77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77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77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77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77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77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77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77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77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77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77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77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77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77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77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77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77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77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77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77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77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77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77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77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901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77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77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77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77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77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77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77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77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77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77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77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69" name="Google Shape;1469;p77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0" name="Google Shape;1470;p77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1" name="Google Shape;1471;p77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2" name="Google Shape;1472;p77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3" name="Google Shape;1473;p77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4" name="Google Shape;1474;p77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5" name="Google Shape;1475;p77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6" name="Google Shape;1476;p77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7" name="Google Shape;1477;p77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81" name="Google Shape;1481;p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79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4" name="Google Shape;1484;p7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79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79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79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7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8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1" name="Google Shape;1491;p8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8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8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8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8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9"/>
          <p:cNvPicPr preferRelativeResize="0"/>
          <p:nvPr/>
        </p:nvPicPr>
        <p:blipFill rotWithShape="1">
          <a:blip r:embed="rId2">
            <a:alphaModFix amt="95000"/>
          </a:blip>
          <a:srcRect l="54" r="104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9" name="Google Shape;79;p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" name="Google Shape;81;p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8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8" name="Google Shape;1498;p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8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8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8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8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8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05" name="Google Shape;1505;p8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82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82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82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82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82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82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82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83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8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8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8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83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83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83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83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83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83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8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8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8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8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8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8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8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8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8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8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8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8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8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8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8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8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8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8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8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8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8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8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8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8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86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86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86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86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86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86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86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86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86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86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86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86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86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86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8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8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8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8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8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8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8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8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8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8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8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8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8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8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8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8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8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8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8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8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8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8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8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8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8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8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8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8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8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8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8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8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8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8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8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8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89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05" name="Google Shape;1605;p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89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7" name="Google Shape;1607;p89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08" name="Google Shape;1608;p89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90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90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12" name="Google Shape;1612;p90"/>
          <p:cNvPicPr preferRelativeResize="0"/>
          <p:nvPr/>
        </p:nvPicPr>
        <p:blipFill rotWithShape="1">
          <a:blip r:embed="rId2"/>
          <a:srcRect r="42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9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90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90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16" name="Google Shape;1616;p90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90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0"/>
          <p:cNvPicPr preferRelativeResize="0"/>
          <p:nvPr/>
        </p:nvPicPr>
        <p:blipFill rotWithShape="1">
          <a:blip r:embed="rId2"/>
          <a:srcRect l="51" t="46" r="26" b="10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" name="Google Shape;86;p1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7" name="Google Shape;87;p1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8" name="Google Shape;88;p1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9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9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21" name="Google Shape;1621;p91"/>
          <p:cNvPicPr preferRelativeResize="0"/>
          <p:nvPr/>
        </p:nvPicPr>
        <p:blipFill rotWithShape="1">
          <a:blip r:embed="rId2"/>
          <a:srcRect r="42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91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3" name="Google Shape;1623;p91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24" name="Google Shape;1624;p9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9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26" name="Google Shape;1626;p9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9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9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9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31" name="Google Shape;1631;p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92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9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34" name="Google Shape;1634;p9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92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9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9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9" name="Google Shape;1639;p93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0" name="Google Shape;1640;p9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1" name="Google Shape;1641;p9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42" name="Google Shape;1642;p9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9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9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94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7" name="Google Shape;1647;p9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8" name="Google Shape;1648;p94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49" name="Google Shape;1649;p9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94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94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9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4" name="Google Shape;1654;p9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5" name="Google Shape;1655;p9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56" name="Google Shape;1656;p9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9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9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9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96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9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63" name="Google Shape;1663;p9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1664" name="Google Shape;1664;p96"/>
          <p:cNvPicPr preferRelativeResize="0"/>
          <p:nvPr/>
        </p:nvPicPr>
        <p:blipFill rotWithShape="1">
          <a:blip r:embed="rId3"/>
          <a:srcRect t="44" r="7" b="13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9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9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9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69" name="Google Shape;1669;p9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1670" name="Google Shape;1670;p97"/>
          <p:cNvPicPr preferRelativeResize="0"/>
          <p:nvPr/>
        </p:nvPicPr>
        <p:blipFill rotWithShape="1">
          <a:blip r:embed="rId3"/>
          <a:srcRect t="44" r="7" b="13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98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73" name="Google Shape;1673;p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98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5" name="Google Shape;1675;p98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6" name="Google Shape;1676;p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77" name="Google Shape;1677;p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9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99"/>
          <p:cNvPicPr preferRelativeResize="0"/>
          <p:nvPr/>
        </p:nvPicPr>
        <p:blipFill rotWithShape="1">
          <a:blip r:embed="rId3"/>
          <a:srcRect l="55" r="46" b="126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99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10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4" name="Google Shape;1684;p1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100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10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9" Type="http://schemas.openxmlformats.org/officeDocument/2006/relationships/slideLayout" Target="../slideLayouts/slideLayout99.xml"/><Relationship Id="rId98" Type="http://schemas.openxmlformats.org/officeDocument/2006/relationships/slideLayout" Target="../slideLayouts/slideLayout98.xml"/><Relationship Id="rId97" Type="http://schemas.openxmlformats.org/officeDocument/2006/relationships/slideLayout" Target="../slideLayouts/slideLayout97.xml"/><Relationship Id="rId96" Type="http://schemas.openxmlformats.org/officeDocument/2006/relationships/slideLayout" Target="../slideLayouts/slideLayout96.xml"/><Relationship Id="rId95" Type="http://schemas.openxmlformats.org/officeDocument/2006/relationships/slideLayout" Target="../slideLayouts/slideLayout95.xml"/><Relationship Id="rId94" Type="http://schemas.openxmlformats.org/officeDocument/2006/relationships/slideLayout" Target="../slideLayouts/slideLayout94.xml"/><Relationship Id="rId93" Type="http://schemas.openxmlformats.org/officeDocument/2006/relationships/slideLayout" Target="../slideLayouts/slideLayout93.xml"/><Relationship Id="rId92" Type="http://schemas.openxmlformats.org/officeDocument/2006/relationships/slideLayout" Target="../slideLayouts/slideLayout92.xml"/><Relationship Id="rId91" Type="http://schemas.openxmlformats.org/officeDocument/2006/relationships/slideLayout" Target="../slideLayouts/slideLayout91.xml"/><Relationship Id="rId90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.xml"/><Relationship Id="rId89" Type="http://schemas.openxmlformats.org/officeDocument/2006/relationships/slideLayout" Target="../slideLayouts/slideLayout89.xml"/><Relationship Id="rId88" Type="http://schemas.openxmlformats.org/officeDocument/2006/relationships/slideLayout" Target="../slideLayouts/slideLayout88.xml"/><Relationship Id="rId87" Type="http://schemas.openxmlformats.org/officeDocument/2006/relationships/slideLayout" Target="../slideLayouts/slideLayout87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80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.xml"/><Relationship Id="rId69" Type="http://schemas.openxmlformats.org/officeDocument/2006/relationships/slideLayout" Target="../slideLayouts/slideLayout69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9" Type="http://schemas.openxmlformats.org/officeDocument/2006/relationships/theme" Target="../theme/theme1.xml"/><Relationship Id="rId118" Type="http://schemas.openxmlformats.org/officeDocument/2006/relationships/slideLayout" Target="../slideLayouts/slideLayout118.xml"/><Relationship Id="rId117" Type="http://schemas.openxmlformats.org/officeDocument/2006/relationships/slideLayout" Target="../slideLayouts/slideLayout117.xml"/><Relationship Id="rId116" Type="http://schemas.openxmlformats.org/officeDocument/2006/relationships/slideLayout" Target="../slideLayouts/slideLayout116.xml"/><Relationship Id="rId115" Type="http://schemas.openxmlformats.org/officeDocument/2006/relationships/slideLayout" Target="../slideLayouts/slideLayout115.xml"/><Relationship Id="rId114" Type="http://schemas.openxmlformats.org/officeDocument/2006/relationships/slideLayout" Target="../slideLayouts/slideLayout114.xml"/><Relationship Id="rId113" Type="http://schemas.openxmlformats.org/officeDocument/2006/relationships/slideLayout" Target="../slideLayouts/slideLayout113.xml"/><Relationship Id="rId112" Type="http://schemas.openxmlformats.org/officeDocument/2006/relationships/slideLayout" Target="../slideLayouts/slideLayout112.xml"/><Relationship Id="rId111" Type="http://schemas.openxmlformats.org/officeDocument/2006/relationships/slideLayout" Target="../slideLayouts/slideLayout111.xml"/><Relationship Id="rId110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.xml"/><Relationship Id="rId109" Type="http://schemas.openxmlformats.org/officeDocument/2006/relationships/slideLayout" Target="../slideLayouts/slideLayout109.xml"/><Relationship Id="rId108" Type="http://schemas.openxmlformats.org/officeDocument/2006/relationships/slideLayout" Target="../slideLayouts/slideLayout108.xml"/><Relationship Id="rId107" Type="http://schemas.openxmlformats.org/officeDocument/2006/relationships/slideLayout" Target="../slideLayouts/slideLayout107.xml"/><Relationship Id="rId106" Type="http://schemas.openxmlformats.org/officeDocument/2006/relationships/slideLayout" Target="../slideLayouts/slideLayout106.xml"/><Relationship Id="rId105" Type="http://schemas.openxmlformats.org/officeDocument/2006/relationships/slideLayout" Target="../slideLayouts/slideLayout105.xml"/><Relationship Id="rId104" Type="http://schemas.openxmlformats.org/officeDocument/2006/relationships/slideLayout" Target="../slideLayouts/slideLayout104.xml"/><Relationship Id="rId103" Type="http://schemas.openxmlformats.org/officeDocument/2006/relationships/slideLayout" Target="../slideLayouts/slideLayout103.xml"/><Relationship Id="rId102" Type="http://schemas.openxmlformats.org/officeDocument/2006/relationships/slideLayout" Target="../slideLayouts/slideLayout102.xml"/><Relationship Id="rId101" Type="http://schemas.openxmlformats.org/officeDocument/2006/relationships/slideLayout" Target="../slideLayouts/slideLayout101.xml"/><Relationship Id="rId100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8.xml"/><Relationship Id="rId1" Type="http://schemas.openxmlformats.org/officeDocument/2006/relationships/image" Target="../media/image3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hyperlink" Target="https://github.com/BalakrishnanBMW/TodoListApplica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6" name="Google Shape;1836;p120"/>
          <p:cNvPicPr preferRelativeResize="0"/>
          <p:nvPr/>
        </p:nvPicPr>
        <p:blipFill rotWithShape="1">
          <a:blip r:embed="rId1"/>
          <a:srcRect l="-43430" t="2430" r="43429" b="-2428"/>
          <a:stretch>
            <a:fillRect/>
          </a:stretch>
        </p:blipFill>
        <p:spPr>
          <a:xfrm>
            <a:off x="0" y="1016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7" name="Google Shape;1837;p120"/>
          <p:cNvSpPr txBox="1"/>
          <p:nvPr/>
        </p:nvSpPr>
        <p:spPr>
          <a:xfrm>
            <a:off x="331746" y="2722075"/>
            <a:ext cx="3635700" cy="104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 b="1">
                <a:solidFill>
                  <a:srgbClr val="223669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TO-DO LIST</a:t>
            </a:r>
            <a:endParaRPr sz="2850" b="1">
              <a:solidFill>
                <a:srgbClr val="223669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 b="1" i="0" u="none" strike="noStrike" cap="none">
              <a:solidFill>
                <a:srgbClr val="223669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 b="1" i="0" u="none" strike="noStrike" cap="none">
                <a:solidFill>
                  <a:srgbClr val="223669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Task - 4</a:t>
            </a:r>
            <a:endParaRPr sz="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3669"/>
        </a:solid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2" name="Google Shape;1842;p121"/>
          <p:cNvGraphicFramePr/>
          <p:nvPr/>
        </p:nvGraphicFramePr>
        <p:xfrm>
          <a:off x="318388" y="2129263"/>
          <a:ext cx="4073550" cy="3213555"/>
        </p:xfrm>
        <a:graphic>
          <a:graphicData uri="http://schemas.openxmlformats.org/drawingml/2006/table">
            <a:tbl>
              <a:tblPr>
                <a:noFill/>
                <a:tableStyleId>{4DF76D46-9845-482E-8548-824C09611867}</a:tableStyleId>
              </a:tblPr>
              <a:tblGrid>
                <a:gridCol w="1651650"/>
                <a:gridCol w="1210950"/>
                <a:gridCol w="1210950"/>
              </a:tblGrid>
              <a:tr h="513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5250" marR="95250" marT="95250" marB="952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/>
                    </a:p>
                  </a:txBody>
                  <a:tcPr marL="95250" marR="95250" marT="95250" marB="952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/>
                    </a:p>
                  </a:txBody>
                  <a:tcPr marL="95250" marR="95250" marT="95250" marB="952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3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au910020104010</a:t>
                      </a:r>
                      <a:endParaRPr sz="600" u="none" strike="noStrike" cap="none"/>
                    </a:p>
                  </a:txBody>
                  <a:tcPr marL="95250" marR="95250" marT="95250" marB="952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/>
                    </a:p>
                  </a:txBody>
                  <a:tcPr marL="95250" marR="95250" marT="95250" marB="952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FFFFFF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CC2</a:t>
                      </a:r>
                      <a:endParaRPr sz="600" u="none" strike="noStrike" cap="none" dirty="0"/>
                    </a:p>
                  </a:txBody>
                  <a:tcPr marL="95250" marR="95250" marT="95250" marB="952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3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rgbClr val="FFFFFF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au91002010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4501</a:t>
                      </a:r>
                      <a:endParaRPr sz="600" u="none" strike="noStrike" cap="none"/>
                    </a:p>
                  </a:txBody>
                  <a:tcPr marL="95250" marR="95250" marT="95250" marB="952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5250" marR="95250" marT="95250" marB="952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rgbClr val="FFFFFF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CC2</a:t>
                      </a:r>
                      <a:endParaRPr sz="600" u="none" strike="noStrike" cap="none"/>
                    </a:p>
                  </a:txBody>
                  <a:tcPr marL="95250" marR="95250" marT="95250" marB="952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3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 smtClean="0">
                          <a:solidFill>
                            <a:srgbClr val="FFFFFF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au9100201043</a:t>
                      </a:r>
                      <a:r>
                        <a:rPr lang="en-US" sz="1000" dirty="0" smtClean="0">
                          <a:solidFill>
                            <a:srgbClr val="FFFFFF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05</a:t>
                      </a:r>
                      <a:endParaRPr sz="600" u="none" strike="noStrike" cap="none" dirty="0"/>
                    </a:p>
                  </a:txBody>
                  <a:tcPr marL="95250" marR="95250" marT="95250" marB="952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5250" marR="95250" marT="95250" marB="952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FFFFFF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CC2</a:t>
                      </a:r>
                      <a:endParaRPr sz="600" u="none" strike="noStrike" cap="none" dirty="0"/>
                    </a:p>
                  </a:txBody>
                  <a:tcPr marL="95250" marR="95250" marT="95250" marB="952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3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000" u="none" strike="noStrike" cap="none" dirty="0" smtClean="0">
                          <a:solidFill>
                            <a:srgbClr val="FFFFFF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 panose="020B0604020202020204"/>
                        </a:rPr>
                        <a:t>au9100201043</a:t>
                      </a:r>
                      <a:r>
                        <a:rPr lang="en-US" sz="1000" dirty="0" smtClean="0">
                          <a:solidFill>
                            <a:srgbClr val="FFFFFF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 panose="020B0604020202020204"/>
                        </a:rPr>
                        <a:t>06</a:t>
                      </a:r>
                      <a:endParaRPr lang="en-US" sz="1000" u="none" strike="noStrike" cap="none" dirty="0" smtClean="0"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5250" marR="95250" marT="95250" marB="952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rgbClr val="FFFFFF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 panose="020B0604020202020204"/>
                        </a:rPr>
                        <a:t>MOHAMMED</a:t>
                      </a:r>
                      <a:r>
                        <a:rPr lang="en-US" sz="1000" baseline="0" dirty="0" smtClean="0">
                          <a:solidFill>
                            <a:srgbClr val="FFFFFF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 panose="020B0604020202020204"/>
                        </a:rPr>
                        <a:t> SHAHIN S</a:t>
                      </a:r>
                      <a:endParaRPr lang="en-US" sz="1000" dirty="0" smtClean="0"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  <a:p>
                      <a:pPr marL="0" marR="0" lvl="0" indent="0" algn="ctr" rtl="0">
                        <a:lnSpc>
                          <a:spcPct val="2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5250" marR="95250" marT="95250" marB="952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000" u="none" strike="noStrike" cap="none" dirty="0" smtClean="0">
                          <a:solidFill>
                            <a:srgbClr val="FFFFFF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CC2</a:t>
                      </a:r>
                      <a:endParaRPr lang="en-US" sz="1000" u="none" strike="noStrike" cap="none" dirty="0" smtClean="0"/>
                    </a:p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5250" marR="95250" marT="95250" marB="952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843" name="Google Shape;1843;p121"/>
          <p:cNvSpPr txBox="1"/>
          <p:nvPr/>
        </p:nvSpPr>
        <p:spPr>
          <a:xfrm>
            <a:off x="450138" y="2328543"/>
            <a:ext cx="1436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C88C3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LMS Username</a:t>
            </a:r>
            <a:endParaRPr sz="700" dirty="0"/>
          </a:p>
        </p:txBody>
      </p:sp>
      <p:sp>
        <p:nvSpPr>
          <p:cNvPr id="1844" name="Google Shape;1844;p121"/>
          <p:cNvSpPr txBox="1"/>
          <p:nvPr/>
        </p:nvSpPr>
        <p:spPr>
          <a:xfrm>
            <a:off x="2355238" y="2341180"/>
            <a:ext cx="6366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C88C3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Name</a:t>
            </a:r>
            <a:endParaRPr sz="700" dirty="0"/>
          </a:p>
        </p:txBody>
      </p:sp>
      <p:sp>
        <p:nvSpPr>
          <p:cNvPr id="1845" name="Google Shape;1845;p121"/>
          <p:cNvSpPr txBox="1"/>
          <p:nvPr/>
        </p:nvSpPr>
        <p:spPr>
          <a:xfrm>
            <a:off x="3570291" y="2328543"/>
            <a:ext cx="646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C88C3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Batch</a:t>
            </a:r>
            <a:endParaRPr sz="700" dirty="0"/>
          </a:p>
        </p:txBody>
      </p:sp>
      <p:sp>
        <p:nvSpPr>
          <p:cNvPr id="1846" name="Google Shape;1846;p121"/>
          <p:cNvSpPr txBox="1"/>
          <p:nvPr/>
        </p:nvSpPr>
        <p:spPr>
          <a:xfrm>
            <a:off x="2036067" y="2781125"/>
            <a:ext cx="1105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BALAKRISHNAN B</a:t>
            </a:r>
            <a:endParaRPr sz="700" dirty="0"/>
          </a:p>
        </p:txBody>
      </p:sp>
      <p:sp>
        <p:nvSpPr>
          <p:cNvPr id="1847" name="Google Shape;1847;p121"/>
          <p:cNvSpPr txBox="1"/>
          <p:nvPr/>
        </p:nvSpPr>
        <p:spPr>
          <a:xfrm>
            <a:off x="2019267" y="3394809"/>
            <a:ext cx="11223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GOWTHAM K</a:t>
            </a:r>
            <a:endParaRPr sz="700" dirty="0"/>
          </a:p>
        </p:txBody>
      </p:sp>
      <p:sp>
        <p:nvSpPr>
          <p:cNvPr id="1848" name="Google Shape;1848;p121"/>
          <p:cNvSpPr txBox="1"/>
          <p:nvPr/>
        </p:nvSpPr>
        <p:spPr>
          <a:xfrm>
            <a:off x="2010932" y="3702609"/>
            <a:ext cx="11223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KIRUTHICK VASAN K</a:t>
            </a:r>
            <a:endParaRPr sz="700" dirty="0"/>
          </a:p>
        </p:txBody>
      </p:sp>
      <p:pic>
        <p:nvPicPr>
          <p:cNvPr id="1849" name="Google Shape;1849;p121"/>
          <p:cNvPicPr preferRelativeResize="0"/>
          <p:nvPr/>
        </p:nvPicPr>
        <p:blipFill rotWithShape="1">
          <a:blip r:embed="rId1"/>
          <a:srcRect l="260" r="52"/>
          <a:stretch>
            <a:fillRect/>
          </a:stretch>
        </p:blipFill>
        <p:spPr>
          <a:xfrm>
            <a:off x="4714662" y="-4512"/>
            <a:ext cx="442933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0" name="Google Shape;1850;p121"/>
          <p:cNvSpPr txBox="1"/>
          <p:nvPr/>
        </p:nvSpPr>
        <p:spPr>
          <a:xfrm>
            <a:off x="318388" y="170313"/>
            <a:ext cx="4073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C88C3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To-Do List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1" name="Google Shape;1851;p121"/>
          <p:cNvSpPr txBox="1"/>
          <p:nvPr/>
        </p:nvSpPr>
        <p:spPr>
          <a:xfrm>
            <a:off x="318388" y="620863"/>
            <a:ext cx="40737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en-US" sz="14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A user friendly To-Do list app for easy task management. Prioritize tasks and stay organized with a simple interface, making productivity easy. The straightforward design focuses on user needs, ensuring efficient task prioritization and progress tracking</a:t>
            </a:r>
            <a:endParaRPr sz="14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122"/>
          <p:cNvSpPr txBox="1"/>
          <p:nvPr/>
        </p:nvSpPr>
        <p:spPr>
          <a:xfrm>
            <a:off x="671830" y="671195"/>
            <a:ext cx="4561840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EB Garamond"/>
                <a:cs typeface="Arial" panose="020B0604020202020204" pitchFamily="34" charset="0"/>
                <a:sym typeface="EB Garamond"/>
              </a:rPr>
              <a:t>                                                                                               </a:t>
            </a:r>
            <a:endParaRPr lang="en-US" sz="1600" b="1" i="0" u="none" strike="noStrike" cap="none">
              <a:solidFill>
                <a:schemeClr val="tx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b="1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EB Garamond"/>
                <a:cs typeface="Arial" panose="020B0604020202020204" pitchFamily="34" charset="0"/>
                <a:sym typeface="EB Garamond"/>
              </a:rPr>
              <a:t>1. Set up API Base URL:</a:t>
            </a:r>
            <a:endParaRPr b="1" i="0" u="none" strike="noStrike" cap="none">
              <a:solidFill>
                <a:schemeClr val="tx1"/>
              </a:solidFill>
              <a:latin typeface="Arial" panose="020B0604020202020204" pitchFamily="34" charset="0"/>
              <a:ea typeface="EB Garamond"/>
              <a:cs typeface="Arial" panose="020B0604020202020204" pitchFamily="34" charset="0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b="1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EB Garamond"/>
                <a:cs typeface="Arial" panose="020B0604020202020204" pitchFamily="34" charset="0"/>
                <a:sym typeface="EB Garamond"/>
              </a:rPr>
              <a:t>   - Define the base URL for the API server.</a:t>
            </a:r>
            <a:endParaRPr b="1" i="0" u="none" strike="noStrike" cap="none">
              <a:solidFill>
                <a:schemeClr val="tx1"/>
              </a:solidFill>
              <a:latin typeface="Arial" panose="020B0604020202020204" pitchFamily="34" charset="0"/>
              <a:ea typeface="EB Garamond"/>
              <a:cs typeface="Arial" panose="020B0604020202020204" pitchFamily="34" charset="0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b="1" i="0" u="none" strike="noStrike" cap="none">
              <a:solidFill>
                <a:schemeClr val="tx1"/>
              </a:solidFill>
              <a:latin typeface="Arial" panose="020B0604020202020204" pitchFamily="34" charset="0"/>
              <a:ea typeface="EB Garamond"/>
              <a:cs typeface="Arial" panose="020B0604020202020204" pitchFamily="34" charset="0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b="1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EB Garamond"/>
                <a:cs typeface="Arial" panose="020B0604020202020204" pitchFamily="34" charset="0"/>
                <a:sym typeface="EB Garamond"/>
              </a:rPr>
              <a:t>2. Design API Calls:</a:t>
            </a:r>
            <a:endParaRPr b="1" i="0" u="none" strike="noStrike" cap="none">
              <a:solidFill>
                <a:schemeClr val="tx1"/>
              </a:solidFill>
              <a:latin typeface="Arial" panose="020B0604020202020204" pitchFamily="34" charset="0"/>
              <a:ea typeface="EB Garamond"/>
              <a:cs typeface="Arial" panose="020B0604020202020204" pitchFamily="34" charset="0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b="1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EB Garamond"/>
                <a:cs typeface="Arial" panose="020B0604020202020204" pitchFamily="34" charset="0"/>
                <a:sym typeface="EB Garamond"/>
              </a:rPr>
              <a:t>   - Create API calls for tasks, such as fetching, adding, and updating task status.</a:t>
            </a:r>
            <a:endParaRPr b="1" i="0" u="none" strike="noStrike" cap="none">
              <a:solidFill>
                <a:schemeClr val="tx1"/>
              </a:solidFill>
              <a:latin typeface="Arial" panose="020B0604020202020204" pitchFamily="34" charset="0"/>
              <a:ea typeface="EB Garamond"/>
              <a:cs typeface="Arial" panose="020B0604020202020204" pitchFamily="34" charset="0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b="1" i="0" u="none" strike="noStrike" cap="none">
              <a:solidFill>
                <a:schemeClr val="tx1"/>
              </a:solidFill>
              <a:latin typeface="Arial" panose="020B0604020202020204" pitchFamily="34" charset="0"/>
              <a:ea typeface="EB Garamond"/>
              <a:cs typeface="Arial" panose="020B0604020202020204" pitchFamily="34" charset="0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b="1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EB Garamond"/>
                <a:cs typeface="Arial" panose="020B0604020202020204" pitchFamily="34" charset="0"/>
                <a:sym typeface="EB Garamond"/>
              </a:rPr>
              <a:t>3. Handle Errors:</a:t>
            </a:r>
            <a:endParaRPr b="1" i="0" u="none" strike="noStrike" cap="none">
              <a:solidFill>
                <a:schemeClr val="tx1"/>
              </a:solidFill>
              <a:latin typeface="Arial" panose="020B0604020202020204" pitchFamily="34" charset="0"/>
              <a:ea typeface="EB Garamond"/>
              <a:cs typeface="Arial" panose="020B0604020202020204" pitchFamily="34" charset="0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b="1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EB Garamond"/>
                <a:cs typeface="Arial" panose="020B0604020202020204" pitchFamily="34" charset="0"/>
                <a:sym typeface="EB Garamond"/>
              </a:rPr>
              <a:t>   - Implement error handling for graceful degradation in case of API call failures.</a:t>
            </a:r>
            <a:endParaRPr b="1" i="0" u="none" strike="noStrike" cap="none">
              <a:solidFill>
                <a:schemeClr val="tx1"/>
              </a:solidFill>
              <a:latin typeface="Arial" panose="020B0604020202020204" pitchFamily="34" charset="0"/>
              <a:ea typeface="EB Garamond"/>
              <a:cs typeface="Arial" panose="020B0604020202020204" pitchFamily="34" charset="0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b="1" i="0" u="none" strike="noStrike" cap="none">
              <a:solidFill>
                <a:schemeClr val="tx1"/>
              </a:solidFill>
              <a:latin typeface="Arial" panose="020B0604020202020204" pitchFamily="34" charset="0"/>
              <a:ea typeface="EB Garamond"/>
              <a:cs typeface="Arial" panose="020B0604020202020204" pitchFamily="34" charset="0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b="1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EB Garamond"/>
                <a:cs typeface="Arial" panose="020B0604020202020204" pitchFamily="34" charset="0"/>
                <a:sym typeface="EB Garamond"/>
              </a:rPr>
              <a:t>4. Render Data to Components:</a:t>
            </a:r>
            <a:endParaRPr b="1" i="0" u="none" strike="noStrike" cap="none">
              <a:solidFill>
                <a:schemeClr val="tx1"/>
              </a:solidFill>
              <a:latin typeface="Arial" panose="020B0604020202020204" pitchFamily="34" charset="0"/>
              <a:ea typeface="EB Garamond"/>
              <a:cs typeface="Arial" panose="020B0604020202020204" pitchFamily="34" charset="0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b="1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EB Garamond"/>
                <a:cs typeface="Arial" panose="020B0604020202020204" pitchFamily="34" charset="0"/>
                <a:sym typeface="EB Garamond"/>
              </a:rPr>
              <a:t>   - Pass API data to low-level components for rendering, e.g., a TaskList component.</a:t>
            </a:r>
            <a:endParaRPr b="1" i="0" u="none" strike="noStrike" cap="none">
              <a:solidFill>
                <a:schemeClr val="tx1"/>
              </a:solidFill>
              <a:latin typeface="Arial" panose="020B0604020202020204" pitchFamily="34" charset="0"/>
              <a:ea typeface="EB Garamond"/>
              <a:cs typeface="Arial" panose="020B0604020202020204" pitchFamily="34" charset="0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b="1" i="0" u="none" strike="noStrike" cap="none">
              <a:solidFill>
                <a:schemeClr val="tx1"/>
              </a:solidFill>
              <a:latin typeface="Arial" panose="020B0604020202020204" pitchFamily="34" charset="0"/>
              <a:ea typeface="EB Garamond"/>
              <a:cs typeface="Arial" panose="020B0604020202020204" pitchFamily="34" charset="0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b="1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EB Garamond"/>
                <a:cs typeface="Arial" panose="020B0604020202020204" pitchFamily="34" charset="0"/>
                <a:sym typeface="EB Garamond"/>
              </a:rPr>
              <a:t>5. Secure POST APIs:</a:t>
            </a:r>
            <a:endParaRPr b="1" i="0" u="none" strike="noStrike" cap="none">
              <a:solidFill>
                <a:schemeClr val="tx1"/>
              </a:solidFill>
              <a:latin typeface="Arial" panose="020B0604020202020204" pitchFamily="34" charset="0"/>
              <a:ea typeface="EB Garamond"/>
              <a:cs typeface="Arial" panose="020B0604020202020204" pitchFamily="34" charset="0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b="1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EB Garamond"/>
                <a:cs typeface="Arial" panose="020B0604020202020204" pitchFamily="34" charset="0"/>
                <a:sym typeface="EB Garamond"/>
              </a:rPr>
              <a:t>   - Ensure security for adding tasks using HTTPS and appropriate headers in the POST requ</a:t>
            </a:r>
            <a:r>
              <a:rPr lang="en-US" b="1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EB Garamond"/>
                <a:cs typeface="Arial" panose="020B0604020202020204" pitchFamily="34" charset="0"/>
                <a:sym typeface="EB Garamond"/>
              </a:rPr>
              <a:t>est</a:t>
            </a:r>
            <a:endParaRPr lang="en-US" b="1" i="0" u="none" strike="noStrike" cap="none">
              <a:solidFill>
                <a:schemeClr val="tx1"/>
              </a:solidFill>
              <a:latin typeface="Arial" panose="020B0604020202020204" pitchFamily="34" charset="0"/>
              <a:ea typeface="EB Garamond"/>
              <a:cs typeface="Arial" panose="020B0604020202020204" pitchFamily="34" charset="0"/>
              <a:sym typeface="EB Garamond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90270" y="642874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40385" y="575945"/>
            <a:ext cx="6317615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b="1">
                <a:solidFill>
                  <a:schemeClr val="tx1"/>
                </a:solidFill>
                <a:latin typeface="Arial" panose="020B0604020202020204" pitchFamily="34" charset="0"/>
                <a:ea typeface="EB Garamond"/>
                <a:cs typeface="Arial" panose="020B0604020202020204" pitchFamily="34" charset="0"/>
                <a:sym typeface="EB Garamond"/>
              </a:rPr>
              <a:t>Certainly! For a To-Do list projec</a:t>
            </a: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ea typeface="EB Garamond"/>
                <a:cs typeface="Arial" panose="020B0604020202020204" pitchFamily="34" charset="0"/>
                <a:sym typeface="EB Garamond"/>
              </a:rPr>
              <a:t>t:</a:t>
            </a:r>
            <a:endParaRPr lang="en-US" b="1" i="0" u="none" strike="noStrike" cap="none">
              <a:solidFill>
                <a:schemeClr val="tx1"/>
              </a:solidFill>
              <a:latin typeface="Arial" panose="020B0604020202020204" pitchFamily="34" charset="0"/>
              <a:ea typeface="EB Garamond"/>
              <a:cs typeface="Arial" panose="020B0604020202020204" pitchFamily="34" charset="0"/>
              <a:sym typeface="EB Garamond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41020" y="238125"/>
            <a:ext cx="3234055" cy="4330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TASK-4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123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865" name="Google Shape;1865;p123"/>
          <p:cNvPicPr preferRelativeResize="0"/>
          <p:nvPr/>
        </p:nvPicPr>
        <p:blipFill rotWithShape="1">
          <a:blip r:embed="rId1"/>
          <a:srcRect l="-65210" t="3320" r="65210" b="-332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6" name="Google Shape;1866;p123"/>
          <p:cNvSpPr txBox="1"/>
          <p:nvPr/>
        </p:nvSpPr>
        <p:spPr>
          <a:xfrm>
            <a:off x="546804" y="342172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7" name="Google Shape;1867;p123"/>
          <p:cNvSpPr txBox="1"/>
          <p:nvPr/>
        </p:nvSpPr>
        <p:spPr>
          <a:xfrm>
            <a:off x="615950" y="544195"/>
            <a:ext cx="8270240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/>
              <a:t>Set API Base URL: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/>
              <a:t>Define server URL.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/>
              <a:t>Design API Calls: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/>
              <a:t>Create task functions (e.g., getTasks).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/>
              <a:t>Handle Errors: Use try-catch for error resilience.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/>
              <a:t>Render Data: Display loading indicators.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/>
              <a:t>User Interaction: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/>
              <a:t>Enable user actions.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/>
              <a:t>Test: Ensure comprehensive testing.</a:t>
            </a:r>
            <a:endParaRPr lang="en-US"/>
          </a:p>
        </p:txBody>
      </p:sp>
      <p:sp>
        <p:nvSpPr>
          <p:cNvPr id="1868" name="Google Shape;1868;p123"/>
          <p:cNvSpPr txBox="1"/>
          <p:nvPr/>
        </p:nvSpPr>
        <p:spPr>
          <a:xfrm>
            <a:off x="579400" y="3692450"/>
            <a:ext cx="8564700" cy="11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/>
              <a:t>    For the To-Do list project, ensure a well-structured component hierarchy, utilizing React components and HOCs. Maintain code readability through consistent formatting, clear names, and comments. Define core functionalities and integrate APIs seamlessly using tools like `fetch` or Axios. Address security concerns by pointing the API to the server's URL and implementing secure API calls, especially for POST requests. Robust error handling with clear messages enhances the user experience.</a:t>
            </a:r>
            <a:endParaRPr sz="13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12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 lang="en-US"/>
          </a:p>
        </p:txBody>
      </p:sp>
      <p:sp>
        <p:nvSpPr>
          <p:cNvPr id="1874" name="Google Shape;1874;p124"/>
          <p:cNvSpPr txBox="1">
            <a:spLocks noGrp="1"/>
          </p:cNvSpPr>
          <p:nvPr>
            <p:ph type="body" idx="2"/>
          </p:nvPr>
        </p:nvSpPr>
        <p:spPr>
          <a:xfrm>
            <a:off x="4492625" y="2164715"/>
            <a:ext cx="1696720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r>
              <a:rPr lang="en-US" sz="1800" i="0" u="sng">
                <a:solidFill>
                  <a:schemeClr val="dk2"/>
                </a:solidFill>
                <a:highlight>
                  <a:schemeClr val="lt1"/>
                </a:highlight>
                <a:hlinkClick r:id="rId1"/>
              </a:rPr>
              <a:t>Github Link</a:t>
            </a:r>
            <a:endParaRPr lang="en-US" sz="1800" i="0" u="sng">
              <a:solidFill>
                <a:schemeClr val="dk2"/>
              </a:solidFill>
              <a:highlight>
                <a:schemeClr val="lt1"/>
              </a:highlight>
              <a:latin typeface="EB Garamond"/>
              <a:ea typeface="EB Garamond"/>
              <a:cs typeface="EB Garamond"/>
              <a:sym typeface="EB Garamond"/>
              <a:hlinkClick r:id="rId1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9" name="Google Shape;1879;p12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223669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1880</Words>
  <Application>WPS Presentation</Application>
  <PresentationFormat>On-screen Show (16:9)</PresentationFormat>
  <Paragraphs>82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SimSun</vt:lpstr>
      <vt:lpstr>Wingdings</vt:lpstr>
      <vt:lpstr>Arial</vt:lpstr>
      <vt:lpstr>Public Sans</vt:lpstr>
      <vt:lpstr>Calibri</vt:lpstr>
      <vt:lpstr>Noto Sans Symbols</vt:lpstr>
      <vt:lpstr>Segoe Print</vt:lpstr>
      <vt:lpstr>Arimo</vt:lpstr>
      <vt:lpstr>Arimo</vt:lpstr>
      <vt:lpstr>EB Garamond</vt:lpstr>
      <vt:lpstr>Microsoft YaHei</vt:lpstr>
      <vt:lpstr>Arial Unicode MS</vt:lpstr>
      <vt:lpstr>Candara</vt:lpstr>
      <vt:lpstr>Arial Black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arulk</cp:lastModifiedBy>
  <cp:revision>5</cp:revision>
  <dcterms:created xsi:type="dcterms:W3CDTF">2023-11-15T16:26:00Z</dcterms:created>
  <dcterms:modified xsi:type="dcterms:W3CDTF">2023-11-22T17:21:29Z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3829949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S10.0.0</vt:lpwstr>
  </property>
  <property fmtid="{D5CDD505-2E9C-101B-9397-08002B2CF9AE}" pid="5" name="ICV">
    <vt:lpwstr>431AC6A97B2F4167BC51C8A07546F24A_13</vt:lpwstr>
  </property>
  <property fmtid="{D5CDD505-2E9C-101B-9397-08002B2CF9AE}" pid="6" name="KSOProductBuildVer">
    <vt:lpwstr>1033-12.2.0.13266</vt:lpwstr>
  </property>
</Properties>
</file>