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0287000" cx="18288000"/>
  <p:notesSz cx="6858000" cy="9144000"/>
  <p:embeddedFontLst>
    <p:embeddedFont>
      <p:font typeface="Arimo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50BD31-3050-4D53-8048-A28B31853C01}">
  <a:tblStyle styleId="{3350BD31-3050-4D53-8048-A28B31853C0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rimo-bold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Arim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s://github.com/BalakrishnanBMW/TodoListApplica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 txBox="1"/>
          <p:nvPr/>
        </p:nvSpPr>
        <p:spPr>
          <a:xfrm>
            <a:off x="610648" y="5575750"/>
            <a:ext cx="5409300" cy="18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48">
                <a:solidFill>
                  <a:srgbClr val="223669"/>
                </a:solidFill>
                <a:latin typeface="Arimo"/>
                <a:ea typeface="Arimo"/>
                <a:cs typeface="Arimo"/>
                <a:sym typeface="Arimo"/>
              </a:rPr>
              <a:t>TO-DO LIST</a:t>
            </a:r>
            <a:endParaRPr b="1" sz="4748">
              <a:solidFill>
                <a:srgbClr val="22366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174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48" u="none" cap="none" strike="noStrike">
              <a:solidFill>
                <a:srgbClr val="22366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174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48" u="none" cap="none" strike="noStrike">
                <a:solidFill>
                  <a:srgbClr val="223669"/>
                </a:solidFill>
                <a:latin typeface="Arimo"/>
                <a:ea typeface="Arimo"/>
                <a:cs typeface="Arimo"/>
                <a:sym typeface="Arimo"/>
              </a:rPr>
              <a:t>Task - 1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366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4"/>
          <p:cNvGraphicFramePr/>
          <p:nvPr/>
        </p:nvGraphicFramePr>
        <p:xfrm>
          <a:off x="636778" y="47297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{3350BD31-3050-4D53-8048-A28B31853C01}</a:tableStyleId>
              </a:tblPr>
              <a:tblGrid>
                <a:gridCol w="3303300"/>
                <a:gridCol w="2421875"/>
                <a:gridCol w="2421875"/>
              </a:tblGrid>
              <a:tr h="102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au910020104010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CC2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au91002010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4501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CC2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au9100201043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CC2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4"/>
          <p:cNvSpPr txBox="1"/>
          <p:nvPr/>
        </p:nvSpPr>
        <p:spPr>
          <a:xfrm>
            <a:off x="900276" y="4897760"/>
            <a:ext cx="2872286" cy="473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C88C32"/>
                </a:solidFill>
                <a:latin typeface="Arimo"/>
                <a:ea typeface="Arimo"/>
                <a:cs typeface="Arimo"/>
                <a:sym typeface="Arimo"/>
              </a:rPr>
              <a:t>LMS Username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735774" y="4897760"/>
            <a:ext cx="1273322" cy="473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C88C32"/>
                </a:solidFill>
                <a:latin typeface="Arimo"/>
                <a:ea typeface="Arimo"/>
                <a:cs typeface="Arimo"/>
                <a:sym typeface="Arimo"/>
              </a:rPr>
              <a:t>Name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140582" y="4906765"/>
            <a:ext cx="1292770" cy="473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C88C32"/>
                </a:solidFill>
                <a:latin typeface="Arimo"/>
                <a:ea typeface="Arimo"/>
                <a:cs typeface="Arimo"/>
                <a:sym typeface="Arimo"/>
              </a:rPr>
              <a:t>Batch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055464" y="6102575"/>
            <a:ext cx="221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BALAKRISHNAN B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4038533" y="7097419"/>
            <a:ext cx="224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GOWTHAM K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4038508" y="8092261"/>
            <a:ext cx="2244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KIRUTHICK VASAN K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19594" r="22993" t="0"/>
          <a:stretch/>
        </p:blipFill>
        <p:spPr>
          <a:xfrm>
            <a:off x="9429325" y="-9025"/>
            <a:ext cx="8858674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636775" y="340625"/>
            <a:ext cx="814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8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88C32"/>
                </a:solidFill>
                <a:latin typeface="Calibri"/>
                <a:ea typeface="Calibri"/>
                <a:cs typeface="Calibri"/>
                <a:sym typeface="Calibri"/>
              </a:rPr>
              <a:t>To-Do List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36775" y="1241725"/>
            <a:ext cx="8147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 user friendly To-Do list app for easy task management. Prioritize tasks and stay organized with a simple interface, making productivity easy. The straightforward design focuses on user needs, ensuring efficient task prioritization and progress tracking</a:t>
            </a:r>
            <a:endParaRPr sz="28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1576" y="110613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15"/>
          <p:cNvSpPr txBox="1"/>
          <p:nvPr/>
        </p:nvSpPr>
        <p:spPr>
          <a:xfrm>
            <a:off x="1156112" y="540260"/>
            <a:ext cx="1840076" cy="600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223669"/>
                </a:solidFill>
                <a:latin typeface="Arimo"/>
                <a:ea typeface="Arimo"/>
                <a:cs typeface="Arimo"/>
                <a:sym typeface="Arimo"/>
              </a:rPr>
              <a:t>Task-1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156112" y="4376439"/>
            <a:ext cx="368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B5394"/>
                </a:solidFill>
                <a:latin typeface="Arimo"/>
                <a:ea typeface="Arimo"/>
                <a:cs typeface="Arimo"/>
                <a:sym typeface="Arimo"/>
              </a:rPr>
              <a:t>Evaluation Metric: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458500" y="5030100"/>
            <a:ext cx="16233900" cy="4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986" lvl="0" marL="457200" marR="0" rtl="0" algn="just">
              <a:lnSpc>
                <a:spcPct val="12734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9"/>
              <a:buFont typeface="Arial"/>
              <a:buChar char="●"/>
            </a:pPr>
            <a:r>
              <a:rPr lang="en-US" sz="2699">
                <a:latin typeface="Arimo"/>
                <a:ea typeface="Arimo"/>
                <a:cs typeface="Arimo"/>
                <a:sym typeface="Arimo"/>
              </a:rPr>
              <a:t>Task completion rate serves as a fundamental measure, indicating the percentage of tasks marked as completed compared to the total entered. </a:t>
            </a:r>
            <a:endParaRPr/>
          </a:p>
          <a:p>
            <a:pPr indent="-399986" lvl="0" marL="457200" rtl="0" algn="just">
              <a:lnSpc>
                <a:spcPct val="127343"/>
              </a:lnSpc>
              <a:spcBef>
                <a:spcPts val="0"/>
              </a:spcBef>
              <a:spcAft>
                <a:spcPts val="0"/>
              </a:spcAft>
              <a:buSzPts val="2699"/>
              <a:buChar char="●"/>
            </a:pPr>
            <a:r>
              <a:rPr lang="en-US" sz="2699">
                <a:latin typeface="Arimo"/>
                <a:ea typeface="Arimo"/>
                <a:cs typeface="Arimo"/>
                <a:sym typeface="Arimo"/>
              </a:rPr>
              <a:t>User Adoption and Onboarding : Evaluate how quickly new users can understand and start using the To-Do list.Monitor user adoption rates to gauge the project's success in attracting and retaining users.</a:t>
            </a:r>
            <a:endParaRPr sz="2699">
              <a:latin typeface="Arimo"/>
              <a:ea typeface="Arimo"/>
              <a:cs typeface="Arimo"/>
              <a:sym typeface="Arimo"/>
            </a:endParaRPr>
          </a:p>
          <a:p>
            <a:pPr indent="-399986" lvl="0" marL="457200" marR="0" rtl="0" algn="just">
              <a:lnSpc>
                <a:spcPct val="12734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9"/>
              <a:buFont typeface="Arial"/>
              <a:buChar char="●"/>
            </a:pPr>
            <a:r>
              <a:rPr b="0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Technical aspects like load time, uptime, scalability, and moderation effectiveness ensure platform efficiency.</a:t>
            </a:r>
            <a:endParaRPr b="0" i="0" sz="2699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99986" lvl="0" marL="457200" rtl="0" algn="just">
              <a:lnSpc>
                <a:spcPct val="127343"/>
              </a:lnSpc>
              <a:spcBef>
                <a:spcPts val="0"/>
              </a:spcBef>
              <a:spcAft>
                <a:spcPts val="0"/>
              </a:spcAft>
              <a:buSzPts val="2699"/>
              <a:buChar char="●"/>
            </a:pPr>
            <a:r>
              <a:rPr lang="en-US" sz="2699">
                <a:latin typeface="Arimo"/>
                <a:ea typeface="Arimo"/>
                <a:cs typeface="Arimo"/>
                <a:sym typeface="Arimo"/>
              </a:rPr>
              <a:t>Notification Effectiveness : Evaluate the efficiency of task reminders and notifications. Ensure that users receive timely alerts without causing annoyance or disruptions.</a:t>
            </a:r>
            <a:endParaRPr sz="2699"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just">
              <a:lnSpc>
                <a:spcPct val="1273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152435" y="1404652"/>
            <a:ext cx="5593893" cy="539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B5394"/>
                </a:solidFill>
                <a:latin typeface="Arimo"/>
                <a:ea typeface="Arimo"/>
                <a:cs typeface="Arimo"/>
                <a:sym typeface="Arimo"/>
              </a:rPr>
              <a:t>Technical Specifications: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1458500" y="2082788"/>
            <a:ext cx="15859800" cy="2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986" lvl="0" marL="457200" marR="0" rtl="0" algn="just">
              <a:lnSpc>
                <a:spcPct val="12734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9"/>
              <a:buFont typeface="Arial"/>
              <a:buChar char="●"/>
            </a:pPr>
            <a:r>
              <a:rPr b="0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Mongo DB</a:t>
            </a:r>
            <a:endParaRPr/>
          </a:p>
          <a:p>
            <a:pPr indent="-399986" lvl="0" marL="457200" marR="0" rtl="0" algn="just">
              <a:lnSpc>
                <a:spcPct val="12734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9"/>
              <a:buFont typeface="Arial"/>
              <a:buChar char="●"/>
            </a:pPr>
            <a:r>
              <a:rPr b="0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Express JS</a:t>
            </a:r>
            <a:endParaRPr/>
          </a:p>
          <a:p>
            <a:pPr indent="-399986" lvl="0" marL="457200" marR="0" rtl="0" algn="just">
              <a:lnSpc>
                <a:spcPct val="12734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9"/>
              <a:buFont typeface="Arial"/>
              <a:buChar char="●"/>
            </a:pPr>
            <a:r>
              <a:rPr b="0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React JS</a:t>
            </a:r>
            <a:endParaRPr/>
          </a:p>
          <a:p>
            <a:pPr indent="-399986" lvl="0" marL="457200" marR="0" rtl="0" algn="just">
              <a:lnSpc>
                <a:spcPct val="12734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9"/>
              <a:buFont typeface="Arial"/>
              <a:buChar char="●"/>
            </a:pPr>
            <a:r>
              <a:rPr b="0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Node JS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16"/>
          <p:cNvSpPr txBox="1"/>
          <p:nvPr/>
        </p:nvSpPr>
        <p:spPr>
          <a:xfrm>
            <a:off x="1074408" y="472362"/>
            <a:ext cx="5677210" cy="600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223669"/>
                </a:solidFill>
                <a:latin typeface="Arimo"/>
                <a:ea typeface="Arimo"/>
                <a:cs typeface="Arimo"/>
                <a:sym typeface="Arimo"/>
              </a:rPr>
              <a:t>Step-WiseDescription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124058" y="5776162"/>
            <a:ext cx="596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88C32"/>
                </a:solidFill>
                <a:latin typeface="Arimo"/>
                <a:ea typeface="Arimo"/>
                <a:cs typeface="Arimo"/>
                <a:sym typeface="Arimo"/>
              </a:rPr>
              <a:t>Summary 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1028700" y="1080627"/>
            <a:ext cx="172593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90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73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1. </a:t>
            </a:r>
            <a:r>
              <a:rPr b="1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Define Idea :</a:t>
            </a:r>
            <a:r>
              <a:rPr b="0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Determine platform purpose and target users.</a:t>
            </a:r>
            <a:endParaRPr/>
          </a:p>
          <a:p>
            <a:pPr indent="0" lvl="0" marL="0" marR="0" rtl="0" algn="l">
              <a:lnSpc>
                <a:spcPct val="1273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 </a:t>
            </a:r>
            <a:r>
              <a:rPr b="1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Research &amp; Plan:</a:t>
            </a:r>
            <a:r>
              <a:rPr b="0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Analyze competitors, list features, and plan monetization.</a:t>
            </a:r>
            <a:endParaRPr/>
          </a:p>
          <a:p>
            <a:pPr indent="0" lvl="0" marL="0" marR="0" rtl="0" algn="l">
              <a:lnSpc>
                <a:spcPct val="1273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3. </a:t>
            </a:r>
            <a:r>
              <a:rPr b="1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Design &amp; Prototype:</a:t>
            </a:r>
            <a:r>
              <a:rPr b="0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Create wireframes, design UI/UX, and develop prototypes.</a:t>
            </a:r>
            <a:endParaRPr/>
          </a:p>
          <a:p>
            <a:pPr indent="0" lvl="0" marL="0" marR="0" rtl="0" algn="l">
              <a:lnSpc>
                <a:spcPct val="1273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4. </a:t>
            </a:r>
            <a:r>
              <a:rPr b="1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Develop &amp; Test: </a:t>
            </a:r>
            <a:r>
              <a:rPr b="0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Build frontend, backend, APIs, and conduct thorough testing.</a:t>
            </a:r>
            <a:endParaRPr/>
          </a:p>
          <a:p>
            <a:pPr indent="0" lvl="0" marL="0" marR="0" rtl="0" algn="l">
              <a:lnSpc>
                <a:spcPct val="1273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5. </a:t>
            </a:r>
            <a:r>
              <a:rPr b="1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Deploy, Launch &amp; Improve:</a:t>
            </a:r>
            <a:r>
              <a:rPr b="0" i="0" lang="en-US" sz="26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Host the platform, launch, gather user feedback, and continuously update and enhance the Application.   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131452" y="6691197"/>
            <a:ext cx="160125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7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Arimo"/>
                <a:ea typeface="Arimo"/>
                <a:cs typeface="Arimo"/>
                <a:sym typeface="Arimo"/>
              </a:rPr>
              <a:t>The To-Do list project aims for a user-friendly task management solution, with key metrics including completion rate, user satisfaction, and performance. It prioritizes accuracy in task sorting, cross-platform compatibility, data security, effective notifications, and customization and integration capabilities. Success hinges on efficient task prioritization, smooth onboarding, secure data handling, and seamless integration into user workflows for a comprehensive and adaptable solution.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17"/>
          <p:cNvSpPr txBox="1"/>
          <p:nvPr/>
        </p:nvSpPr>
        <p:spPr>
          <a:xfrm>
            <a:off x="7258890" y="1769762"/>
            <a:ext cx="4367020" cy="563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Submission Github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8920399" y="4532325"/>
            <a:ext cx="211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sng" cap="none" strike="noStrike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4"/>
              </a:rPr>
              <a:t>Github Link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