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FFF"/>
    <a:srgbClr val="E5F8F9"/>
    <a:srgbClr val="EAFFFF"/>
    <a:srgbClr val="B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50301-2CAD-445A-B1BF-71BE502940AF}" v="307" dt="2024-04-24T00:33:50.403"/>
    <p1510:client id="{92FD593D-B78A-1F47-8AAE-4106A89F8B4C}" v="13" dt="2024-04-24T02:23:15.368"/>
    <p1510:client id="{9F74E676-CEBD-C6D5-8BB6-3B2927C80901}" v="50" dt="2024-04-24T03:19:28.428"/>
    <p1510:client id="{C8CC5928-5EDD-256B-3AD5-DF69D3863055}" v="665" dt="2024-04-24T03:20:26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48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4786D-EC19-4016-A613-11397CA12E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F046C5-CDA1-454D-ACFC-D7F5E2DFC7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Challenge Addressed</a:t>
          </a:r>
          <a:r>
            <a:rPr lang="en-US" b="0" i="0" dirty="0"/>
            <a:t>: Enhancing real estate value predictions in Cook County.</a:t>
          </a:r>
          <a:endParaRPr lang="en-US" dirty="0"/>
        </a:p>
      </dgm:t>
    </dgm:pt>
    <dgm:pt modelId="{90DFCC04-49A8-4673-B581-0B23EE5CEAE3}" type="parTrans" cxnId="{0F71305A-7C7C-4E6C-8027-62DFC421161E}">
      <dgm:prSet/>
      <dgm:spPr/>
      <dgm:t>
        <a:bodyPr/>
        <a:lstStyle/>
        <a:p>
          <a:endParaRPr lang="en-US"/>
        </a:p>
      </dgm:t>
    </dgm:pt>
    <dgm:pt modelId="{EFB47832-2699-4F54-8999-166F285B2411}" type="sibTrans" cxnId="{0F71305A-7C7C-4E6C-8027-62DFC421161E}">
      <dgm:prSet/>
      <dgm:spPr/>
      <dgm:t>
        <a:bodyPr/>
        <a:lstStyle/>
        <a:p>
          <a:endParaRPr lang="en-US"/>
        </a:p>
      </dgm:t>
    </dgm:pt>
    <dgm:pt modelId="{1941509A-28A1-4357-A196-6ECAE46C6A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Primary Goal</a:t>
          </a:r>
          <a:r>
            <a:rPr lang="en-US" b="0" i="0" dirty="0"/>
            <a:t>:</a:t>
          </a:r>
          <a:endParaRPr lang="en-US" dirty="0"/>
        </a:p>
      </dgm:t>
    </dgm:pt>
    <dgm:pt modelId="{17249E09-6219-4CF5-BB25-83375DA3C6F5}" type="parTrans" cxnId="{0D559817-F16C-4047-946C-7447431EE735}">
      <dgm:prSet/>
      <dgm:spPr/>
      <dgm:t>
        <a:bodyPr/>
        <a:lstStyle/>
        <a:p>
          <a:endParaRPr lang="en-US"/>
        </a:p>
      </dgm:t>
    </dgm:pt>
    <dgm:pt modelId="{29F7A9B9-3BF8-4A20-8C5A-9551622E6A56}" type="sibTrans" cxnId="{0D559817-F16C-4047-946C-7447431EE735}">
      <dgm:prSet/>
      <dgm:spPr/>
      <dgm:t>
        <a:bodyPr/>
        <a:lstStyle/>
        <a:p>
          <a:endParaRPr lang="en-US"/>
        </a:p>
      </dgm:t>
    </dgm:pt>
    <dgm:pt modelId="{2A17CD6B-1CDB-46E6-9E08-CEF5CC1D24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Issues Tackled</a:t>
          </a:r>
          <a:r>
            <a:rPr lang="en-US" b="0" i="0" dirty="0"/>
            <a:t>:</a:t>
          </a:r>
          <a:endParaRPr lang="en-US" dirty="0">
            <a:solidFill>
              <a:schemeClr val="tx1"/>
            </a:solidFill>
          </a:endParaRPr>
        </a:p>
      </dgm:t>
    </dgm:pt>
    <dgm:pt modelId="{484688E7-A524-4F90-A1E6-0183924B9A68}" type="parTrans" cxnId="{3A3E1566-C8BE-4605-B5E8-D4B212234278}">
      <dgm:prSet/>
      <dgm:spPr/>
      <dgm:t>
        <a:bodyPr/>
        <a:lstStyle/>
        <a:p>
          <a:endParaRPr lang="en-US"/>
        </a:p>
      </dgm:t>
    </dgm:pt>
    <dgm:pt modelId="{84D0E417-1D38-4945-88F1-573D5F10E248}" type="sibTrans" cxnId="{3A3E1566-C8BE-4605-B5E8-D4B212234278}">
      <dgm:prSet/>
      <dgm:spPr/>
      <dgm:t>
        <a:bodyPr/>
        <a:lstStyle/>
        <a:p>
          <a:endParaRPr lang="en-US"/>
        </a:p>
      </dgm:t>
    </dgm:pt>
    <dgm:pt modelId="{A8CEE15A-02B0-4CD0-BE94-22DF20B8D6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 Utilized</a:t>
          </a:r>
          <a:r>
            <a:rPr lang="en-US" b="0" i="0"/>
            <a:t>:</a:t>
          </a:r>
          <a:endParaRPr lang="en-US"/>
        </a:p>
      </dgm:t>
    </dgm:pt>
    <dgm:pt modelId="{E302F120-DBF6-4793-97A1-CC7BB3A80351}" type="parTrans" cxnId="{10631BE1-84DE-4124-9AEF-153D842446F1}">
      <dgm:prSet/>
      <dgm:spPr/>
      <dgm:t>
        <a:bodyPr/>
        <a:lstStyle/>
        <a:p>
          <a:endParaRPr lang="en-US"/>
        </a:p>
      </dgm:t>
    </dgm:pt>
    <dgm:pt modelId="{A7D8B399-06FA-4FBD-9C76-52E00E8EFB8B}" type="sibTrans" cxnId="{10631BE1-84DE-4124-9AEF-153D842446F1}">
      <dgm:prSet/>
      <dgm:spPr/>
      <dgm:t>
        <a:bodyPr/>
        <a:lstStyle/>
        <a:p>
          <a:endParaRPr lang="en-US"/>
        </a:p>
      </dgm:t>
    </dgm:pt>
    <dgm:pt modelId="{FFF4925B-AB94-4EFC-A32F-B0E3585B6355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54E0DF2-4B09-41FB-833D-26AB899C296B}" type="parTrans" cxnId="{970FC949-2F3B-41C4-A888-D22C7B2865F8}">
      <dgm:prSet/>
      <dgm:spPr/>
      <dgm:t>
        <a:bodyPr/>
        <a:lstStyle/>
        <a:p>
          <a:endParaRPr lang="en-US"/>
        </a:p>
      </dgm:t>
    </dgm:pt>
    <dgm:pt modelId="{677686D5-78E9-4EED-AA6C-1A7FA3218F08}" type="sibTrans" cxnId="{970FC949-2F3B-41C4-A888-D22C7B2865F8}">
      <dgm:prSet/>
      <dgm:spPr/>
      <dgm:t>
        <a:bodyPr/>
        <a:lstStyle/>
        <a:p>
          <a:endParaRPr lang="en-US"/>
        </a:p>
      </dgm:t>
    </dgm:pt>
    <dgm:pt modelId="{D8C04783-FD4B-4EA9-A6E8-F8BE074413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Project Complexity</a:t>
          </a:r>
          <a:r>
            <a:rPr lang="en-US" b="0" i="0" dirty="0"/>
            <a:t>:</a:t>
          </a:r>
          <a:endParaRPr lang="en-US" dirty="0"/>
        </a:p>
      </dgm:t>
    </dgm:pt>
    <dgm:pt modelId="{B0424C2D-F520-40B2-970E-FD5D99D11AC5}" type="parTrans" cxnId="{710D174A-1E9A-4714-AC6F-DB69FA819394}">
      <dgm:prSet/>
      <dgm:spPr/>
      <dgm:t>
        <a:bodyPr/>
        <a:lstStyle/>
        <a:p>
          <a:endParaRPr lang="en-US"/>
        </a:p>
      </dgm:t>
    </dgm:pt>
    <dgm:pt modelId="{AA0D7DA2-6ADC-4B3E-B4D7-617B085966AB}" type="sibTrans" cxnId="{710D174A-1E9A-4714-AC6F-DB69FA819394}">
      <dgm:prSet/>
      <dgm:spPr/>
      <dgm:t>
        <a:bodyPr/>
        <a:lstStyle/>
        <a:p>
          <a:endParaRPr lang="en-US"/>
        </a:p>
      </dgm:t>
    </dgm:pt>
    <dgm:pt modelId="{74EA8742-4C82-4AAC-99B6-ED75C4675FB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B738897-13C7-4A45-94D3-27D2477F0723}" type="parTrans" cxnId="{EA72B614-801E-45F1-B925-D97B450846B9}">
      <dgm:prSet/>
      <dgm:spPr/>
      <dgm:t>
        <a:bodyPr/>
        <a:lstStyle/>
        <a:p>
          <a:endParaRPr lang="en-US"/>
        </a:p>
      </dgm:t>
    </dgm:pt>
    <dgm:pt modelId="{F83C26FB-3548-4501-B874-F5FE4F6BF993}" type="sibTrans" cxnId="{EA72B614-801E-45F1-B925-D97B450846B9}">
      <dgm:prSet/>
      <dgm:spPr/>
      <dgm:t>
        <a:bodyPr/>
        <a:lstStyle/>
        <a:p>
          <a:endParaRPr lang="en-US"/>
        </a:p>
      </dgm:t>
    </dgm:pt>
    <dgm:pt modelId="{A249527B-2F70-43A6-8C5C-1C82F4FBC6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Methodologies</a:t>
          </a:r>
          <a:r>
            <a:rPr lang="en-US" b="0" i="0" dirty="0"/>
            <a:t>:</a:t>
          </a:r>
          <a:endParaRPr lang="en-US" dirty="0"/>
        </a:p>
      </dgm:t>
    </dgm:pt>
    <dgm:pt modelId="{041AF26C-51CD-40DB-AB36-3A0A6876B1AD}" type="parTrans" cxnId="{2E53012E-14E3-46E1-8A3E-D42DE1544DDE}">
      <dgm:prSet/>
      <dgm:spPr/>
      <dgm:t>
        <a:bodyPr/>
        <a:lstStyle/>
        <a:p>
          <a:endParaRPr lang="en-US"/>
        </a:p>
      </dgm:t>
    </dgm:pt>
    <dgm:pt modelId="{FD169B5A-FB30-48FC-8E6C-61E03B669768}" type="sibTrans" cxnId="{2E53012E-14E3-46E1-8A3E-D42DE1544DDE}">
      <dgm:prSet/>
      <dgm:spPr/>
      <dgm:t>
        <a:bodyPr/>
        <a:lstStyle/>
        <a:p>
          <a:endParaRPr lang="en-US"/>
        </a:p>
      </dgm:t>
    </dgm:pt>
    <dgm:pt modelId="{AA3FF724-13C3-4656-8125-E17E1881CF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128D519-4C1B-4533-B576-B3E98C7B9C22}" type="parTrans" cxnId="{74AF7921-B03C-4CE7-ACAC-056088180D75}">
      <dgm:prSet/>
      <dgm:spPr/>
      <dgm:t>
        <a:bodyPr/>
        <a:lstStyle/>
        <a:p>
          <a:endParaRPr lang="en-US"/>
        </a:p>
      </dgm:t>
    </dgm:pt>
    <dgm:pt modelId="{3549C320-BA75-4805-A9B0-F54E2B55DDEB}" type="sibTrans" cxnId="{74AF7921-B03C-4CE7-ACAC-056088180D75}">
      <dgm:prSet/>
      <dgm:spPr/>
      <dgm:t>
        <a:bodyPr/>
        <a:lstStyle/>
        <a:p>
          <a:endParaRPr lang="en-US"/>
        </a:p>
      </dgm:t>
    </dgm:pt>
    <dgm:pt modelId="{BC688FCC-A22D-4A6D-98F3-E97C661062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Validation</a:t>
          </a:r>
          <a:r>
            <a:rPr lang="en-US" b="0" i="0"/>
            <a:t>:</a:t>
          </a:r>
          <a:endParaRPr lang="en-US"/>
        </a:p>
      </dgm:t>
    </dgm:pt>
    <dgm:pt modelId="{41E135CC-5979-4CE0-BB7C-65D95F8E0F7B}" type="parTrans" cxnId="{E00A1BA3-BC6C-4AEB-A627-B7FB9A60E5F0}">
      <dgm:prSet/>
      <dgm:spPr/>
      <dgm:t>
        <a:bodyPr/>
        <a:lstStyle/>
        <a:p>
          <a:endParaRPr lang="en-US"/>
        </a:p>
      </dgm:t>
    </dgm:pt>
    <dgm:pt modelId="{C1649814-570E-405D-A16C-21CAB8FFD91B}" type="sibTrans" cxnId="{E00A1BA3-BC6C-4AEB-A627-B7FB9A60E5F0}">
      <dgm:prSet/>
      <dgm:spPr/>
      <dgm:t>
        <a:bodyPr/>
        <a:lstStyle/>
        <a:p>
          <a:endParaRPr lang="en-US"/>
        </a:p>
      </dgm:t>
    </dgm:pt>
    <dgm:pt modelId="{EF59FBA8-05F7-4076-97B8-B6B8EEC354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.</a:t>
          </a:r>
          <a:endParaRPr lang="en-US" dirty="0"/>
        </a:p>
      </dgm:t>
    </dgm:pt>
    <dgm:pt modelId="{85795279-A262-4AA7-B434-73C95F318985}" type="parTrans" cxnId="{398CCB41-787A-4267-8DBD-FB5E3DD011C6}">
      <dgm:prSet/>
      <dgm:spPr/>
      <dgm:t>
        <a:bodyPr/>
        <a:lstStyle/>
        <a:p>
          <a:endParaRPr lang="en-US"/>
        </a:p>
      </dgm:t>
    </dgm:pt>
    <dgm:pt modelId="{CA817A5F-3D94-4FAC-8483-EE84F5EF0048}" type="sibTrans" cxnId="{398CCB41-787A-4267-8DBD-FB5E3DD011C6}">
      <dgm:prSet/>
      <dgm:spPr/>
      <dgm:t>
        <a:bodyPr/>
        <a:lstStyle/>
        <a:p>
          <a:endParaRPr lang="en-US"/>
        </a:p>
      </dgm:t>
    </dgm:pt>
    <dgm:pt modelId="{9B9015A1-7570-48C9-BCB5-A33D3959CE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Objective Achieved</a:t>
          </a:r>
          <a:r>
            <a:rPr lang="en-US" b="0" i="0" dirty="0"/>
            <a:t>:</a:t>
          </a:r>
          <a:endParaRPr lang="en-US" dirty="0"/>
        </a:p>
      </dgm:t>
    </dgm:pt>
    <dgm:pt modelId="{5EDC4139-DB5F-4545-A704-2B63639F342D}" type="parTrans" cxnId="{0FDB1B75-2920-4D52-86EA-4403E423606A}">
      <dgm:prSet/>
      <dgm:spPr/>
      <dgm:t>
        <a:bodyPr/>
        <a:lstStyle/>
        <a:p>
          <a:endParaRPr lang="en-US"/>
        </a:p>
      </dgm:t>
    </dgm:pt>
    <dgm:pt modelId="{AB75CC23-FBCE-4F3F-A0F0-2FE41524B8DE}" type="sibTrans" cxnId="{0FDB1B75-2920-4D52-86EA-4403E423606A}">
      <dgm:prSet/>
      <dgm:spPr/>
      <dgm:t>
        <a:bodyPr/>
        <a:lstStyle/>
        <a:p>
          <a:endParaRPr lang="en-US"/>
        </a:p>
      </dgm:t>
    </dgm:pt>
    <dgm:pt modelId="{A7630641-48F7-4892-8D73-A5196F415EF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0249394-88E8-44B8-9C72-C89DE2277C0F}" type="parTrans" cxnId="{DF1AD0BC-2035-4E7E-BFD8-EB52813D9EFD}">
      <dgm:prSet/>
      <dgm:spPr/>
      <dgm:t>
        <a:bodyPr/>
        <a:lstStyle/>
        <a:p>
          <a:endParaRPr lang="en-US"/>
        </a:p>
      </dgm:t>
    </dgm:pt>
    <dgm:pt modelId="{3B55A5D2-A28E-4A5C-9D4E-3BDFC5E833DF}" type="sibTrans" cxnId="{DF1AD0BC-2035-4E7E-BFD8-EB52813D9EFD}">
      <dgm:prSet/>
      <dgm:spPr/>
      <dgm:t>
        <a:bodyPr/>
        <a:lstStyle/>
        <a:p>
          <a:endParaRPr lang="en-US"/>
        </a:p>
      </dgm:t>
    </dgm:pt>
    <dgm:pt modelId="{8CE04818-B271-47C1-B4E7-EEF268CC6907}" type="pres">
      <dgm:prSet presAssocID="{E664786D-EC19-4016-A613-11397CA12E0E}" presName="root" presStyleCnt="0">
        <dgm:presLayoutVars>
          <dgm:dir/>
          <dgm:resizeHandles val="exact"/>
        </dgm:presLayoutVars>
      </dgm:prSet>
      <dgm:spPr/>
    </dgm:pt>
    <dgm:pt modelId="{80D847DB-45C2-48BA-A1DD-DF9E62329521}" type="pres">
      <dgm:prSet presAssocID="{07F046C5-CDA1-454D-ACFC-D7F5E2DFC7C5}" presName="compNode" presStyleCnt="0"/>
      <dgm:spPr/>
    </dgm:pt>
    <dgm:pt modelId="{392E4526-03EF-4B5D-8F2B-6D8128D98562}" type="pres">
      <dgm:prSet presAssocID="{07F046C5-CDA1-454D-ACFC-D7F5E2DFC7C5}" presName="bgRect" presStyleLbl="bgShp" presStyleIdx="0" presStyleCnt="8"/>
      <dgm:spPr/>
    </dgm:pt>
    <dgm:pt modelId="{CE7C029C-C39E-4D96-B839-ED4E87A1DEEB}" type="pres">
      <dgm:prSet presAssocID="{07F046C5-CDA1-454D-ACFC-D7F5E2DFC7C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C5452AC1-AA5E-40BE-B9D9-430318AE80EA}" type="pres">
      <dgm:prSet presAssocID="{07F046C5-CDA1-454D-ACFC-D7F5E2DFC7C5}" presName="spaceRect" presStyleCnt="0"/>
      <dgm:spPr/>
    </dgm:pt>
    <dgm:pt modelId="{A4F614EB-E476-4DF0-B767-D45349F12EF9}" type="pres">
      <dgm:prSet presAssocID="{07F046C5-CDA1-454D-ACFC-D7F5E2DFC7C5}" presName="parTx" presStyleLbl="revTx" presStyleIdx="0" presStyleCnt="13">
        <dgm:presLayoutVars>
          <dgm:chMax val="0"/>
          <dgm:chPref val="0"/>
        </dgm:presLayoutVars>
      </dgm:prSet>
      <dgm:spPr/>
    </dgm:pt>
    <dgm:pt modelId="{49FFB4DA-46FF-4F2F-A3D2-4A64517CF0F3}" type="pres">
      <dgm:prSet presAssocID="{EFB47832-2699-4F54-8999-166F285B2411}" presName="sibTrans" presStyleCnt="0"/>
      <dgm:spPr/>
    </dgm:pt>
    <dgm:pt modelId="{D8808551-24CC-4834-8B5F-C18809C49854}" type="pres">
      <dgm:prSet presAssocID="{1941509A-28A1-4357-A196-6ECAE46C6AE0}" presName="compNode" presStyleCnt="0"/>
      <dgm:spPr/>
    </dgm:pt>
    <dgm:pt modelId="{867F6849-2014-4071-8A03-116F86C96DAA}" type="pres">
      <dgm:prSet presAssocID="{1941509A-28A1-4357-A196-6ECAE46C6AE0}" presName="bgRect" presStyleLbl="bgShp" presStyleIdx="1" presStyleCnt="8"/>
      <dgm:spPr/>
    </dgm:pt>
    <dgm:pt modelId="{2C78E4B8-AAA1-4C41-96D7-B95BE8C6B957}" type="pres">
      <dgm:prSet presAssocID="{1941509A-28A1-4357-A196-6ECAE46C6AE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CC7337E2-57F6-4CEA-B3D2-E8C639F97823}" type="pres">
      <dgm:prSet presAssocID="{1941509A-28A1-4357-A196-6ECAE46C6AE0}" presName="spaceRect" presStyleCnt="0"/>
      <dgm:spPr/>
    </dgm:pt>
    <dgm:pt modelId="{0D183DE8-9513-4A4E-B00E-2C418952B662}" type="pres">
      <dgm:prSet presAssocID="{1941509A-28A1-4357-A196-6ECAE46C6AE0}" presName="parTx" presStyleLbl="revTx" presStyleIdx="1" presStyleCnt="13">
        <dgm:presLayoutVars>
          <dgm:chMax val="0"/>
          <dgm:chPref val="0"/>
        </dgm:presLayoutVars>
      </dgm:prSet>
      <dgm:spPr/>
    </dgm:pt>
    <dgm:pt modelId="{BD444E7F-1903-44EA-8D49-E844CE8C3088}" type="pres">
      <dgm:prSet presAssocID="{29F7A9B9-3BF8-4A20-8C5A-9551622E6A56}" presName="sibTrans" presStyleCnt="0"/>
      <dgm:spPr/>
    </dgm:pt>
    <dgm:pt modelId="{04A21E4C-D1DA-4222-BC69-57EECEC39278}" type="pres">
      <dgm:prSet presAssocID="{2A17CD6B-1CDB-46E6-9E08-CEF5CC1D24AF}" presName="compNode" presStyleCnt="0"/>
      <dgm:spPr/>
    </dgm:pt>
    <dgm:pt modelId="{3369FFAB-EB47-4DF0-A6D0-A10451F770C4}" type="pres">
      <dgm:prSet presAssocID="{2A17CD6B-1CDB-46E6-9E08-CEF5CC1D24AF}" presName="bgRect" presStyleLbl="bgShp" presStyleIdx="2" presStyleCnt="8"/>
      <dgm:spPr/>
    </dgm:pt>
    <dgm:pt modelId="{E6AACD50-0EE7-4BE9-B02B-BD6B6CB1FCB7}" type="pres">
      <dgm:prSet presAssocID="{2A17CD6B-1CDB-46E6-9E08-CEF5CC1D24A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142BB28-5B29-4B1D-985C-F81DDE28D4E1}" type="pres">
      <dgm:prSet presAssocID="{2A17CD6B-1CDB-46E6-9E08-CEF5CC1D24AF}" presName="spaceRect" presStyleCnt="0"/>
      <dgm:spPr/>
    </dgm:pt>
    <dgm:pt modelId="{9965411C-39ED-4090-924C-59378E09B1E4}" type="pres">
      <dgm:prSet presAssocID="{2A17CD6B-1CDB-46E6-9E08-CEF5CC1D24AF}" presName="parTx" presStyleLbl="revTx" presStyleIdx="2" presStyleCnt="13">
        <dgm:presLayoutVars>
          <dgm:chMax val="0"/>
          <dgm:chPref val="0"/>
        </dgm:presLayoutVars>
      </dgm:prSet>
      <dgm:spPr/>
    </dgm:pt>
    <dgm:pt modelId="{1C754B34-8201-4891-B0D1-E32CB85DBAC3}" type="pres">
      <dgm:prSet presAssocID="{84D0E417-1D38-4945-88F1-573D5F10E248}" presName="sibTrans" presStyleCnt="0"/>
      <dgm:spPr/>
    </dgm:pt>
    <dgm:pt modelId="{9BD81FA2-AC2B-40F7-A5F1-3FD565723BB1}" type="pres">
      <dgm:prSet presAssocID="{A8CEE15A-02B0-4CD0-BE94-22DF20B8D609}" presName="compNode" presStyleCnt="0"/>
      <dgm:spPr/>
    </dgm:pt>
    <dgm:pt modelId="{8D3A1E3B-F533-41AE-B3A5-1DEA0224A151}" type="pres">
      <dgm:prSet presAssocID="{A8CEE15A-02B0-4CD0-BE94-22DF20B8D609}" presName="bgRect" presStyleLbl="bgShp" presStyleIdx="3" presStyleCnt="8"/>
      <dgm:spPr/>
    </dgm:pt>
    <dgm:pt modelId="{99332A99-C5C6-4400-AC46-DEE0A7DAF2F5}" type="pres">
      <dgm:prSet presAssocID="{A8CEE15A-02B0-4CD0-BE94-22DF20B8D60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1627A28-6CDC-4B4A-85E1-46351CE56B7B}" type="pres">
      <dgm:prSet presAssocID="{A8CEE15A-02B0-4CD0-BE94-22DF20B8D609}" presName="spaceRect" presStyleCnt="0"/>
      <dgm:spPr/>
    </dgm:pt>
    <dgm:pt modelId="{956D45FF-6EBF-42A6-B430-647F29AF0078}" type="pres">
      <dgm:prSet presAssocID="{A8CEE15A-02B0-4CD0-BE94-22DF20B8D609}" presName="parTx" presStyleLbl="revTx" presStyleIdx="3" presStyleCnt="13">
        <dgm:presLayoutVars>
          <dgm:chMax val="0"/>
          <dgm:chPref val="0"/>
        </dgm:presLayoutVars>
      </dgm:prSet>
      <dgm:spPr/>
    </dgm:pt>
    <dgm:pt modelId="{6DE910E9-B0A2-4ADD-B2CB-FE49D8DE223D}" type="pres">
      <dgm:prSet presAssocID="{A8CEE15A-02B0-4CD0-BE94-22DF20B8D609}" presName="desTx" presStyleLbl="revTx" presStyleIdx="4" presStyleCnt="13">
        <dgm:presLayoutVars/>
      </dgm:prSet>
      <dgm:spPr/>
    </dgm:pt>
    <dgm:pt modelId="{DDB11692-55B9-46CB-9B39-7F1C061475A0}" type="pres">
      <dgm:prSet presAssocID="{A7D8B399-06FA-4FBD-9C76-52E00E8EFB8B}" presName="sibTrans" presStyleCnt="0"/>
      <dgm:spPr/>
    </dgm:pt>
    <dgm:pt modelId="{C9E731A6-E5E5-40C0-A4A3-5A53E831E005}" type="pres">
      <dgm:prSet presAssocID="{D8C04783-FD4B-4EA9-A6E8-F8BE074413DE}" presName="compNode" presStyleCnt="0"/>
      <dgm:spPr/>
    </dgm:pt>
    <dgm:pt modelId="{D51A8C8C-E6DF-4F37-A7C5-31921B595F42}" type="pres">
      <dgm:prSet presAssocID="{D8C04783-FD4B-4EA9-A6E8-F8BE074413DE}" presName="bgRect" presStyleLbl="bgShp" presStyleIdx="4" presStyleCnt="8"/>
      <dgm:spPr/>
    </dgm:pt>
    <dgm:pt modelId="{6BD9EB5B-CED4-46A7-AF41-A26327D8FB4C}" type="pres">
      <dgm:prSet presAssocID="{D8C04783-FD4B-4EA9-A6E8-F8BE074413D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6D4E06A-D096-44AC-9F56-DCCE333C650A}" type="pres">
      <dgm:prSet presAssocID="{D8C04783-FD4B-4EA9-A6E8-F8BE074413DE}" presName="spaceRect" presStyleCnt="0"/>
      <dgm:spPr/>
    </dgm:pt>
    <dgm:pt modelId="{5441562A-3B42-4342-BD2B-F73192ED4F6A}" type="pres">
      <dgm:prSet presAssocID="{D8C04783-FD4B-4EA9-A6E8-F8BE074413DE}" presName="parTx" presStyleLbl="revTx" presStyleIdx="5" presStyleCnt="13" custScaleX="69396" custLinFactNeighborX="-14188" custLinFactNeighborY="-7824">
        <dgm:presLayoutVars>
          <dgm:chMax val="0"/>
          <dgm:chPref val="0"/>
        </dgm:presLayoutVars>
      </dgm:prSet>
      <dgm:spPr/>
    </dgm:pt>
    <dgm:pt modelId="{0E697242-FC66-41EB-985D-3C3524A9DE73}" type="pres">
      <dgm:prSet presAssocID="{D8C04783-FD4B-4EA9-A6E8-F8BE074413DE}" presName="desTx" presStyleLbl="revTx" presStyleIdx="6" presStyleCnt="13">
        <dgm:presLayoutVars/>
      </dgm:prSet>
      <dgm:spPr/>
    </dgm:pt>
    <dgm:pt modelId="{C179808D-D6FB-44A4-AF16-E13A8A5EBA32}" type="pres">
      <dgm:prSet presAssocID="{AA0D7DA2-6ADC-4B3E-B4D7-617B085966AB}" presName="sibTrans" presStyleCnt="0"/>
      <dgm:spPr/>
    </dgm:pt>
    <dgm:pt modelId="{6FF9E47D-F20D-4B72-8D3C-183041FADE9F}" type="pres">
      <dgm:prSet presAssocID="{A249527B-2F70-43A6-8C5C-1C82F4FBC6A0}" presName="compNode" presStyleCnt="0"/>
      <dgm:spPr/>
    </dgm:pt>
    <dgm:pt modelId="{47EA1444-98E8-40C0-B9FF-3D3DC7B35C12}" type="pres">
      <dgm:prSet presAssocID="{A249527B-2F70-43A6-8C5C-1C82F4FBC6A0}" presName="bgRect" presStyleLbl="bgShp" presStyleIdx="5" presStyleCnt="8"/>
      <dgm:spPr/>
    </dgm:pt>
    <dgm:pt modelId="{051D08D2-0F46-4910-BE16-19E0959D196C}" type="pres">
      <dgm:prSet presAssocID="{A249527B-2F70-43A6-8C5C-1C82F4FBC6A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B2BFCB-E2C6-4708-9D09-10C70C526B06}" type="pres">
      <dgm:prSet presAssocID="{A249527B-2F70-43A6-8C5C-1C82F4FBC6A0}" presName="spaceRect" presStyleCnt="0"/>
      <dgm:spPr/>
    </dgm:pt>
    <dgm:pt modelId="{6B227AC7-A410-48DF-8CA7-99159ACABEE5}" type="pres">
      <dgm:prSet presAssocID="{A249527B-2F70-43A6-8C5C-1C82F4FBC6A0}" presName="parTx" presStyleLbl="revTx" presStyleIdx="7" presStyleCnt="13">
        <dgm:presLayoutVars>
          <dgm:chMax val="0"/>
          <dgm:chPref val="0"/>
        </dgm:presLayoutVars>
      </dgm:prSet>
      <dgm:spPr/>
    </dgm:pt>
    <dgm:pt modelId="{956AA42E-2BEA-4279-9A08-43542762CEDB}" type="pres">
      <dgm:prSet presAssocID="{A249527B-2F70-43A6-8C5C-1C82F4FBC6A0}" presName="desTx" presStyleLbl="revTx" presStyleIdx="8" presStyleCnt="13">
        <dgm:presLayoutVars/>
      </dgm:prSet>
      <dgm:spPr/>
    </dgm:pt>
    <dgm:pt modelId="{0C2E9F33-65F8-446E-9F05-B3097B18401B}" type="pres">
      <dgm:prSet presAssocID="{FD169B5A-FB30-48FC-8E6C-61E03B669768}" presName="sibTrans" presStyleCnt="0"/>
      <dgm:spPr/>
    </dgm:pt>
    <dgm:pt modelId="{E479E38B-0BCF-435A-B803-5B47676126E2}" type="pres">
      <dgm:prSet presAssocID="{BC688FCC-A22D-4A6D-98F3-E97C66106255}" presName="compNode" presStyleCnt="0"/>
      <dgm:spPr/>
    </dgm:pt>
    <dgm:pt modelId="{4B6FEF09-0369-4974-AA28-5A5D9CE785F4}" type="pres">
      <dgm:prSet presAssocID="{BC688FCC-A22D-4A6D-98F3-E97C66106255}" presName="bgRect" presStyleLbl="bgShp" presStyleIdx="6" presStyleCnt="8"/>
      <dgm:spPr/>
    </dgm:pt>
    <dgm:pt modelId="{A96F8683-BA50-47F0-91A4-644C9BFAE51A}" type="pres">
      <dgm:prSet presAssocID="{BC688FCC-A22D-4A6D-98F3-E97C6610625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E36B9B-E663-4E3A-AD75-8B7E4430F9CF}" type="pres">
      <dgm:prSet presAssocID="{BC688FCC-A22D-4A6D-98F3-E97C66106255}" presName="spaceRect" presStyleCnt="0"/>
      <dgm:spPr/>
    </dgm:pt>
    <dgm:pt modelId="{7194466F-4018-4F7A-8E0F-99A98738DB3B}" type="pres">
      <dgm:prSet presAssocID="{BC688FCC-A22D-4A6D-98F3-E97C66106255}" presName="parTx" presStyleLbl="revTx" presStyleIdx="9" presStyleCnt="13">
        <dgm:presLayoutVars>
          <dgm:chMax val="0"/>
          <dgm:chPref val="0"/>
        </dgm:presLayoutVars>
      </dgm:prSet>
      <dgm:spPr/>
    </dgm:pt>
    <dgm:pt modelId="{2DDFDD57-7F31-405C-A654-A64524853A25}" type="pres">
      <dgm:prSet presAssocID="{BC688FCC-A22D-4A6D-98F3-E97C66106255}" presName="desTx" presStyleLbl="revTx" presStyleIdx="10" presStyleCnt="13">
        <dgm:presLayoutVars/>
      </dgm:prSet>
      <dgm:spPr/>
    </dgm:pt>
    <dgm:pt modelId="{2525E07C-8361-4760-B539-AA706041B5BA}" type="pres">
      <dgm:prSet presAssocID="{C1649814-570E-405D-A16C-21CAB8FFD91B}" presName="sibTrans" presStyleCnt="0"/>
      <dgm:spPr/>
    </dgm:pt>
    <dgm:pt modelId="{81CAC8D9-E7A1-4A6D-A909-E06D678940AC}" type="pres">
      <dgm:prSet presAssocID="{9B9015A1-7570-48C9-BCB5-A33D3959CEB8}" presName="compNode" presStyleCnt="0"/>
      <dgm:spPr/>
    </dgm:pt>
    <dgm:pt modelId="{C4E49ACC-AAE0-420A-AE71-EAF6B25B620C}" type="pres">
      <dgm:prSet presAssocID="{9B9015A1-7570-48C9-BCB5-A33D3959CEB8}" presName="bgRect" presStyleLbl="bgShp" presStyleIdx="7" presStyleCnt="8"/>
      <dgm:spPr/>
    </dgm:pt>
    <dgm:pt modelId="{A17041D8-7B26-4116-AF5C-4B02C1FD711D}" type="pres">
      <dgm:prSet presAssocID="{9B9015A1-7570-48C9-BCB5-A33D3959CEB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33139BE-97B7-4091-A5C4-ED355DE855B6}" type="pres">
      <dgm:prSet presAssocID="{9B9015A1-7570-48C9-BCB5-A33D3959CEB8}" presName="spaceRect" presStyleCnt="0"/>
      <dgm:spPr/>
    </dgm:pt>
    <dgm:pt modelId="{196D75F9-07D3-4F59-AD22-8C0A46ACD24A}" type="pres">
      <dgm:prSet presAssocID="{9B9015A1-7570-48C9-BCB5-A33D3959CEB8}" presName="parTx" presStyleLbl="revTx" presStyleIdx="11" presStyleCnt="13" custScaleX="54584" custLinFactNeighborX="-17275" custLinFactNeighborY="-2323">
        <dgm:presLayoutVars>
          <dgm:chMax val="0"/>
          <dgm:chPref val="0"/>
        </dgm:presLayoutVars>
      </dgm:prSet>
      <dgm:spPr/>
    </dgm:pt>
    <dgm:pt modelId="{79C8A1C7-B601-488E-A503-01B0FD28F76C}" type="pres">
      <dgm:prSet presAssocID="{9B9015A1-7570-48C9-BCB5-A33D3959CEB8}" presName="desTx" presStyleLbl="revTx" presStyleIdx="12" presStyleCnt="13">
        <dgm:presLayoutVars/>
      </dgm:prSet>
      <dgm:spPr/>
    </dgm:pt>
  </dgm:ptLst>
  <dgm:cxnLst>
    <dgm:cxn modelId="{EA72B614-801E-45F1-B925-D97B450846B9}" srcId="{D8C04783-FD4B-4EA9-A6E8-F8BE074413DE}" destId="{74EA8742-4C82-4AAC-99B6-ED75C4675FB4}" srcOrd="0" destOrd="0" parTransId="{7B738897-13C7-4A45-94D3-27D2477F0723}" sibTransId="{F83C26FB-3548-4501-B874-F5FE4F6BF993}"/>
    <dgm:cxn modelId="{0D559817-F16C-4047-946C-7447431EE735}" srcId="{E664786D-EC19-4016-A613-11397CA12E0E}" destId="{1941509A-28A1-4357-A196-6ECAE46C6AE0}" srcOrd="1" destOrd="0" parTransId="{17249E09-6219-4CF5-BB25-83375DA3C6F5}" sibTransId="{29F7A9B9-3BF8-4A20-8C5A-9551622E6A56}"/>
    <dgm:cxn modelId="{74AF7921-B03C-4CE7-ACAC-056088180D75}" srcId="{A249527B-2F70-43A6-8C5C-1C82F4FBC6A0}" destId="{AA3FF724-13C3-4656-8125-E17E1881CF58}" srcOrd="0" destOrd="0" parTransId="{F128D519-4C1B-4533-B576-B3E98C7B9C22}" sibTransId="{3549C320-BA75-4805-A9B0-F54E2B55DDEB}"/>
    <dgm:cxn modelId="{7CB5622A-D713-449C-BA71-01A7AD62F67C}" type="presOf" srcId="{AA3FF724-13C3-4656-8125-E17E1881CF58}" destId="{956AA42E-2BEA-4279-9A08-43542762CEDB}" srcOrd="0" destOrd="0" presId="urn:microsoft.com/office/officeart/2018/2/layout/IconVerticalSolidList"/>
    <dgm:cxn modelId="{2E53012E-14E3-46E1-8A3E-D42DE1544DDE}" srcId="{E664786D-EC19-4016-A613-11397CA12E0E}" destId="{A249527B-2F70-43A6-8C5C-1C82F4FBC6A0}" srcOrd="5" destOrd="0" parTransId="{041AF26C-51CD-40DB-AB36-3A0A6876B1AD}" sibTransId="{FD169B5A-FB30-48FC-8E6C-61E03B669768}"/>
    <dgm:cxn modelId="{4CBE2334-F47F-49EF-B7DF-92F117C5434A}" type="presOf" srcId="{1941509A-28A1-4357-A196-6ECAE46C6AE0}" destId="{0D183DE8-9513-4A4E-B00E-2C418952B662}" srcOrd="0" destOrd="0" presId="urn:microsoft.com/office/officeart/2018/2/layout/IconVerticalSolidList"/>
    <dgm:cxn modelId="{398CCB41-787A-4267-8DBD-FB5E3DD011C6}" srcId="{BC688FCC-A22D-4A6D-98F3-E97C66106255}" destId="{EF59FBA8-05F7-4076-97B8-B6B8EEC3549D}" srcOrd="0" destOrd="0" parTransId="{85795279-A262-4AA7-B434-73C95F318985}" sibTransId="{CA817A5F-3D94-4FAC-8483-EE84F5EF0048}"/>
    <dgm:cxn modelId="{3A3E1566-C8BE-4605-B5E8-D4B212234278}" srcId="{E664786D-EC19-4016-A613-11397CA12E0E}" destId="{2A17CD6B-1CDB-46E6-9E08-CEF5CC1D24AF}" srcOrd="2" destOrd="0" parTransId="{484688E7-A524-4F90-A1E6-0183924B9A68}" sibTransId="{84D0E417-1D38-4945-88F1-573D5F10E248}"/>
    <dgm:cxn modelId="{1AE8F767-8639-48C3-AE86-EBE2B1AD0358}" type="presOf" srcId="{FFF4925B-AB94-4EFC-A32F-B0E3585B6355}" destId="{6DE910E9-B0A2-4ADD-B2CB-FE49D8DE223D}" srcOrd="0" destOrd="0" presId="urn:microsoft.com/office/officeart/2018/2/layout/IconVerticalSolidList"/>
    <dgm:cxn modelId="{970FC949-2F3B-41C4-A888-D22C7B2865F8}" srcId="{A8CEE15A-02B0-4CD0-BE94-22DF20B8D609}" destId="{FFF4925B-AB94-4EFC-A32F-B0E3585B6355}" srcOrd="0" destOrd="0" parTransId="{B54E0DF2-4B09-41FB-833D-26AB899C296B}" sibTransId="{677686D5-78E9-4EED-AA6C-1A7FA3218F08}"/>
    <dgm:cxn modelId="{710D174A-1E9A-4714-AC6F-DB69FA819394}" srcId="{E664786D-EC19-4016-A613-11397CA12E0E}" destId="{D8C04783-FD4B-4EA9-A6E8-F8BE074413DE}" srcOrd="4" destOrd="0" parTransId="{B0424C2D-F520-40B2-970E-FD5D99D11AC5}" sibTransId="{AA0D7DA2-6ADC-4B3E-B4D7-617B085966AB}"/>
    <dgm:cxn modelId="{F772686D-870A-40A5-B4CC-D20EBDE447DA}" type="presOf" srcId="{A7630641-48F7-4892-8D73-A5196F415EFF}" destId="{79C8A1C7-B601-488E-A503-01B0FD28F76C}" srcOrd="0" destOrd="0" presId="urn:microsoft.com/office/officeart/2018/2/layout/IconVerticalSolidList"/>
    <dgm:cxn modelId="{C75E684E-B9ED-4F69-A810-3E5023368F48}" type="presOf" srcId="{74EA8742-4C82-4AAC-99B6-ED75C4675FB4}" destId="{0E697242-FC66-41EB-985D-3C3524A9DE73}" srcOrd="0" destOrd="0" presId="urn:microsoft.com/office/officeart/2018/2/layout/IconVerticalSolidList"/>
    <dgm:cxn modelId="{0FDB1B75-2920-4D52-86EA-4403E423606A}" srcId="{E664786D-EC19-4016-A613-11397CA12E0E}" destId="{9B9015A1-7570-48C9-BCB5-A33D3959CEB8}" srcOrd="7" destOrd="0" parTransId="{5EDC4139-DB5F-4545-A704-2B63639F342D}" sibTransId="{AB75CC23-FBCE-4F3F-A0F0-2FE41524B8DE}"/>
    <dgm:cxn modelId="{0F71305A-7C7C-4E6C-8027-62DFC421161E}" srcId="{E664786D-EC19-4016-A613-11397CA12E0E}" destId="{07F046C5-CDA1-454D-ACFC-D7F5E2DFC7C5}" srcOrd="0" destOrd="0" parTransId="{90DFCC04-49A8-4673-B581-0B23EE5CEAE3}" sibTransId="{EFB47832-2699-4F54-8999-166F285B2411}"/>
    <dgm:cxn modelId="{E5A09F82-0288-4831-89C2-4295ED8156CE}" type="presOf" srcId="{07F046C5-CDA1-454D-ACFC-D7F5E2DFC7C5}" destId="{A4F614EB-E476-4DF0-B767-D45349F12EF9}" srcOrd="0" destOrd="0" presId="urn:microsoft.com/office/officeart/2018/2/layout/IconVerticalSolidList"/>
    <dgm:cxn modelId="{A6B58D83-9459-476F-9CA4-E0F422090055}" type="presOf" srcId="{2A17CD6B-1CDB-46E6-9E08-CEF5CC1D24AF}" destId="{9965411C-39ED-4090-924C-59378E09B1E4}" srcOrd="0" destOrd="0" presId="urn:microsoft.com/office/officeart/2018/2/layout/IconVerticalSolidList"/>
    <dgm:cxn modelId="{4A602A8D-B525-4212-9B88-997ED224F7EC}" type="presOf" srcId="{BC688FCC-A22D-4A6D-98F3-E97C66106255}" destId="{7194466F-4018-4F7A-8E0F-99A98738DB3B}" srcOrd="0" destOrd="0" presId="urn:microsoft.com/office/officeart/2018/2/layout/IconVerticalSolidList"/>
    <dgm:cxn modelId="{E00A1BA3-BC6C-4AEB-A627-B7FB9A60E5F0}" srcId="{E664786D-EC19-4016-A613-11397CA12E0E}" destId="{BC688FCC-A22D-4A6D-98F3-E97C66106255}" srcOrd="6" destOrd="0" parTransId="{41E135CC-5979-4CE0-BB7C-65D95F8E0F7B}" sibTransId="{C1649814-570E-405D-A16C-21CAB8FFD91B}"/>
    <dgm:cxn modelId="{7F67F9A7-CFFD-4047-B66B-B90E5F524B56}" type="presOf" srcId="{9B9015A1-7570-48C9-BCB5-A33D3959CEB8}" destId="{196D75F9-07D3-4F59-AD22-8C0A46ACD24A}" srcOrd="0" destOrd="0" presId="urn:microsoft.com/office/officeart/2018/2/layout/IconVerticalSolidList"/>
    <dgm:cxn modelId="{3CEE9DAD-3F20-46E2-98F7-9B74D5019883}" type="presOf" srcId="{E664786D-EC19-4016-A613-11397CA12E0E}" destId="{8CE04818-B271-47C1-B4E7-EEF268CC6907}" srcOrd="0" destOrd="0" presId="urn:microsoft.com/office/officeart/2018/2/layout/IconVerticalSolidList"/>
    <dgm:cxn modelId="{5210BFAD-AEED-495D-BB9E-797AFFA29E76}" type="presOf" srcId="{A8CEE15A-02B0-4CD0-BE94-22DF20B8D609}" destId="{956D45FF-6EBF-42A6-B430-647F29AF0078}" srcOrd="0" destOrd="0" presId="urn:microsoft.com/office/officeart/2018/2/layout/IconVerticalSolidList"/>
    <dgm:cxn modelId="{5140ACAE-0B92-4A1D-9740-B4E1EBAE4FE4}" type="presOf" srcId="{EF59FBA8-05F7-4076-97B8-B6B8EEC3549D}" destId="{2DDFDD57-7F31-405C-A654-A64524853A25}" srcOrd="0" destOrd="0" presId="urn:microsoft.com/office/officeart/2018/2/layout/IconVerticalSolidList"/>
    <dgm:cxn modelId="{DF1AD0BC-2035-4E7E-BFD8-EB52813D9EFD}" srcId="{9B9015A1-7570-48C9-BCB5-A33D3959CEB8}" destId="{A7630641-48F7-4892-8D73-A5196F415EFF}" srcOrd="0" destOrd="0" parTransId="{A0249394-88E8-44B8-9C72-C89DE2277C0F}" sibTransId="{3B55A5D2-A28E-4A5C-9D4E-3BDFC5E833DF}"/>
    <dgm:cxn modelId="{F00139D8-AFD7-4F5B-BD7D-C10B480BD50B}" type="presOf" srcId="{D8C04783-FD4B-4EA9-A6E8-F8BE074413DE}" destId="{5441562A-3B42-4342-BD2B-F73192ED4F6A}" srcOrd="0" destOrd="0" presId="urn:microsoft.com/office/officeart/2018/2/layout/IconVerticalSolidList"/>
    <dgm:cxn modelId="{6F8AF1DE-993E-4CE9-BA75-27DFA4336EB5}" type="presOf" srcId="{A249527B-2F70-43A6-8C5C-1C82F4FBC6A0}" destId="{6B227AC7-A410-48DF-8CA7-99159ACABEE5}" srcOrd="0" destOrd="0" presId="urn:microsoft.com/office/officeart/2018/2/layout/IconVerticalSolidList"/>
    <dgm:cxn modelId="{10631BE1-84DE-4124-9AEF-153D842446F1}" srcId="{E664786D-EC19-4016-A613-11397CA12E0E}" destId="{A8CEE15A-02B0-4CD0-BE94-22DF20B8D609}" srcOrd="3" destOrd="0" parTransId="{E302F120-DBF6-4793-97A1-CC7BB3A80351}" sibTransId="{A7D8B399-06FA-4FBD-9C76-52E00E8EFB8B}"/>
    <dgm:cxn modelId="{841EDE5E-0899-402A-A6EF-73CFD8FFBDDC}" type="presParOf" srcId="{8CE04818-B271-47C1-B4E7-EEF268CC6907}" destId="{80D847DB-45C2-48BA-A1DD-DF9E62329521}" srcOrd="0" destOrd="0" presId="urn:microsoft.com/office/officeart/2018/2/layout/IconVerticalSolidList"/>
    <dgm:cxn modelId="{3E6C0FB1-8A6C-4E2B-904B-A57CE5B36A3B}" type="presParOf" srcId="{80D847DB-45C2-48BA-A1DD-DF9E62329521}" destId="{392E4526-03EF-4B5D-8F2B-6D8128D98562}" srcOrd="0" destOrd="0" presId="urn:microsoft.com/office/officeart/2018/2/layout/IconVerticalSolidList"/>
    <dgm:cxn modelId="{63456ECD-D320-45FB-AEFD-92F821E6545C}" type="presParOf" srcId="{80D847DB-45C2-48BA-A1DD-DF9E62329521}" destId="{CE7C029C-C39E-4D96-B839-ED4E87A1DEEB}" srcOrd="1" destOrd="0" presId="urn:microsoft.com/office/officeart/2018/2/layout/IconVerticalSolidList"/>
    <dgm:cxn modelId="{0C7B3380-E2AF-45FF-B108-283DFCEA3FB3}" type="presParOf" srcId="{80D847DB-45C2-48BA-A1DD-DF9E62329521}" destId="{C5452AC1-AA5E-40BE-B9D9-430318AE80EA}" srcOrd="2" destOrd="0" presId="urn:microsoft.com/office/officeart/2018/2/layout/IconVerticalSolidList"/>
    <dgm:cxn modelId="{B0330163-A0EE-43A3-B781-2198066EC010}" type="presParOf" srcId="{80D847DB-45C2-48BA-A1DD-DF9E62329521}" destId="{A4F614EB-E476-4DF0-B767-D45349F12EF9}" srcOrd="3" destOrd="0" presId="urn:microsoft.com/office/officeart/2018/2/layout/IconVerticalSolidList"/>
    <dgm:cxn modelId="{2CACC0B2-6D20-4A3C-AC38-83859E320F32}" type="presParOf" srcId="{8CE04818-B271-47C1-B4E7-EEF268CC6907}" destId="{49FFB4DA-46FF-4F2F-A3D2-4A64517CF0F3}" srcOrd="1" destOrd="0" presId="urn:microsoft.com/office/officeart/2018/2/layout/IconVerticalSolidList"/>
    <dgm:cxn modelId="{2FCAA889-7245-4330-BA76-8580CE9208D2}" type="presParOf" srcId="{8CE04818-B271-47C1-B4E7-EEF268CC6907}" destId="{D8808551-24CC-4834-8B5F-C18809C49854}" srcOrd="2" destOrd="0" presId="urn:microsoft.com/office/officeart/2018/2/layout/IconVerticalSolidList"/>
    <dgm:cxn modelId="{C4C4541A-0CE0-441F-ABAB-F0CF11D123F9}" type="presParOf" srcId="{D8808551-24CC-4834-8B5F-C18809C49854}" destId="{867F6849-2014-4071-8A03-116F86C96DAA}" srcOrd="0" destOrd="0" presId="urn:microsoft.com/office/officeart/2018/2/layout/IconVerticalSolidList"/>
    <dgm:cxn modelId="{6D44323B-1003-4FBD-8ABA-D01686F5F325}" type="presParOf" srcId="{D8808551-24CC-4834-8B5F-C18809C49854}" destId="{2C78E4B8-AAA1-4C41-96D7-B95BE8C6B957}" srcOrd="1" destOrd="0" presId="urn:microsoft.com/office/officeart/2018/2/layout/IconVerticalSolidList"/>
    <dgm:cxn modelId="{C2AE877A-4B79-451D-9B6B-26FA49BC1426}" type="presParOf" srcId="{D8808551-24CC-4834-8B5F-C18809C49854}" destId="{CC7337E2-57F6-4CEA-B3D2-E8C639F97823}" srcOrd="2" destOrd="0" presId="urn:microsoft.com/office/officeart/2018/2/layout/IconVerticalSolidList"/>
    <dgm:cxn modelId="{D7A0B413-9286-4F09-8467-023C19D1F1D2}" type="presParOf" srcId="{D8808551-24CC-4834-8B5F-C18809C49854}" destId="{0D183DE8-9513-4A4E-B00E-2C418952B662}" srcOrd="3" destOrd="0" presId="urn:microsoft.com/office/officeart/2018/2/layout/IconVerticalSolidList"/>
    <dgm:cxn modelId="{FC8DC1F0-15EA-4E42-A911-521F00CB785E}" type="presParOf" srcId="{8CE04818-B271-47C1-B4E7-EEF268CC6907}" destId="{BD444E7F-1903-44EA-8D49-E844CE8C3088}" srcOrd="3" destOrd="0" presId="urn:microsoft.com/office/officeart/2018/2/layout/IconVerticalSolidList"/>
    <dgm:cxn modelId="{BBD156DB-FEBE-4B08-BBE0-3F2D9D09AC84}" type="presParOf" srcId="{8CE04818-B271-47C1-B4E7-EEF268CC6907}" destId="{04A21E4C-D1DA-4222-BC69-57EECEC39278}" srcOrd="4" destOrd="0" presId="urn:microsoft.com/office/officeart/2018/2/layout/IconVerticalSolidList"/>
    <dgm:cxn modelId="{6ACB11AC-9EB9-41F2-9FE1-87D0DFA64502}" type="presParOf" srcId="{04A21E4C-D1DA-4222-BC69-57EECEC39278}" destId="{3369FFAB-EB47-4DF0-A6D0-A10451F770C4}" srcOrd="0" destOrd="0" presId="urn:microsoft.com/office/officeart/2018/2/layout/IconVerticalSolidList"/>
    <dgm:cxn modelId="{8C8A73FC-F194-4A80-952C-024CB9E2C464}" type="presParOf" srcId="{04A21E4C-D1DA-4222-BC69-57EECEC39278}" destId="{E6AACD50-0EE7-4BE9-B02B-BD6B6CB1FCB7}" srcOrd="1" destOrd="0" presId="urn:microsoft.com/office/officeart/2018/2/layout/IconVerticalSolidList"/>
    <dgm:cxn modelId="{344946AC-278D-441F-A9B2-4C12E9AB6594}" type="presParOf" srcId="{04A21E4C-D1DA-4222-BC69-57EECEC39278}" destId="{1142BB28-5B29-4B1D-985C-F81DDE28D4E1}" srcOrd="2" destOrd="0" presId="urn:microsoft.com/office/officeart/2018/2/layout/IconVerticalSolidList"/>
    <dgm:cxn modelId="{C8FCD61E-B575-450D-8EC8-09198801D904}" type="presParOf" srcId="{04A21E4C-D1DA-4222-BC69-57EECEC39278}" destId="{9965411C-39ED-4090-924C-59378E09B1E4}" srcOrd="3" destOrd="0" presId="urn:microsoft.com/office/officeart/2018/2/layout/IconVerticalSolidList"/>
    <dgm:cxn modelId="{7751D89C-E150-4ED5-B09D-5B840584D1F3}" type="presParOf" srcId="{8CE04818-B271-47C1-B4E7-EEF268CC6907}" destId="{1C754B34-8201-4891-B0D1-E32CB85DBAC3}" srcOrd="5" destOrd="0" presId="urn:microsoft.com/office/officeart/2018/2/layout/IconVerticalSolidList"/>
    <dgm:cxn modelId="{E98519ED-EAE4-48AB-9A71-F5DA9993BFF1}" type="presParOf" srcId="{8CE04818-B271-47C1-B4E7-EEF268CC6907}" destId="{9BD81FA2-AC2B-40F7-A5F1-3FD565723BB1}" srcOrd="6" destOrd="0" presId="urn:microsoft.com/office/officeart/2018/2/layout/IconVerticalSolidList"/>
    <dgm:cxn modelId="{52A7BEC3-D269-4CCD-AC87-85C558733194}" type="presParOf" srcId="{9BD81FA2-AC2B-40F7-A5F1-3FD565723BB1}" destId="{8D3A1E3B-F533-41AE-B3A5-1DEA0224A151}" srcOrd="0" destOrd="0" presId="urn:microsoft.com/office/officeart/2018/2/layout/IconVerticalSolidList"/>
    <dgm:cxn modelId="{6994A891-0B78-4C93-A435-55CDB4AE267A}" type="presParOf" srcId="{9BD81FA2-AC2B-40F7-A5F1-3FD565723BB1}" destId="{99332A99-C5C6-4400-AC46-DEE0A7DAF2F5}" srcOrd="1" destOrd="0" presId="urn:microsoft.com/office/officeart/2018/2/layout/IconVerticalSolidList"/>
    <dgm:cxn modelId="{AA52915B-62D2-48C7-AFCE-80C96C59416E}" type="presParOf" srcId="{9BD81FA2-AC2B-40F7-A5F1-3FD565723BB1}" destId="{31627A28-6CDC-4B4A-85E1-46351CE56B7B}" srcOrd="2" destOrd="0" presId="urn:microsoft.com/office/officeart/2018/2/layout/IconVerticalSolidList"/>
    <dgm:cxn modelId="{C0F43AFE-BAF8-4274-B053-8864EF4BBB76}" type="presParOf" srcId="{9BD81FA2-AC2B-40F7-A5F1-3FD565723BB1}" destId="{956D45FF-6EBF-42A6-B430-647F29AF0078}" srcOrd="3" destOrd="0" presId="urn:microsoft.com/office/officeart/2018/2/layout/IconVerticalSolidList"/>
    <dgm:cxn modelId="{8FB898F6-6343-4ED4-8842-757E4C62B082}" type="presParOf" srcId="{9BD81FA2-AC2B-40F7-A5F1-3FD565723BB1}" destId="{6DE910E9-B0A2-4ADD-B2CB-FE49D8DE223D}" srcOrd="4" destOrd="0" presId="urn:microsoft.com/office/officeart/2018/2/layout/IconVerticalSolidList"/>
    <dgm:cxn modelId="{CDE50B36-1287-421E-836E-AF8713EE6201}" type="presParOf" srcId="{8CE04818-B271-47C1-B4E7-EEF268CC6907}" destId="{DDB11692-55B9-46CB-9B39-7F1C061475A0}" srcOrd="7" destOrd="0" presId="urn:microsoft.com/office/officeart/2018/2/layout/IconVerticalSolidList"/>
    <dgm:cxn modelId="{DF2C5975-F10B-4D36-A5C9-89551A69363F}" type="presParOf" srcId="{8CE04818-B271-47C1-B4E7-EEF268CC6907}" destId="{C9E731A6-E5E5-40C0-A4A3-5A53E831E005}" srcOrd="8" destOrd="0" presId="urn:microsoft.com/office/officeart/2018/2/layout/IconVerticalSolidList"/>
    <dgm:cxn modelId="{00403E32-9B9D-4114-AEFA-0582DE6ABB8F}" type="presParOf" srcId="{C9E731A6-E5E5-40C0-A4A3-5A53E831E005}" destId="{D51A8C8C-E6DF-4F37-A7C5-31921B595F42}" srcOrd="0" destOrd="0" presId="urn:microsoft.com/office/officeart/2018/2/layout/IconVerticalSolidList"/>
    <dgm:cxn modelId="{95198385-B5C7-486E-8A29-9570FC651AB7}" type="presParOf" srcId="{C9E731A6-E5E5-40C0-A4A3-5A53E831E005}" destId="{6BD9EB5B-CED4-46A7-AF41-A26327D8FB4C}" srcOrd="1" destOrd="0" presId="urn:microsoft.com/office/officeart/2018/2/layout/IconVerticalSolidList"/>
    <dgm:cxn modelId="{B318E9D8-E640-431D-B4A3-FFDE7F2EC645}" type="presParOf" srcId="{C9E731A6-E5E5-40C0-A4A3-5A53E831E005}" destId="{76D4E06A-D096-44AC-9F56-DCCE333C650A}" srcOrd="2" destOrd="0" presId="urn:microsoft.com/office/officeart/2018/2/layout/IconVerticalSolidList"/>
    <dgm:cxn modelId="{AC2F934F-BA82-49E8-AF61-33C7AD2C29FD}" type="presParOf" srcId="{C9E731A6-E5E5-40C0-A4A3-5A53E831E005}" destId="{5441562A-3B42-4342-BD2B-F73192ED4F6A}" srcOrd="3" destOrd="0" presId="urn:microsoft.com/office/officeart/2018/2/layout/IconVerticalSolidList"/>
    <dgm:cxn modelId="{CCD9A1F5-61C4-464B-B312-51CDA14841D9}" type="presParOf" srcId="{C9E731A6-E5E5-40C0-A4A3-5A53E831E005}" destId="{0E697242-FC66-41EB-985D-3C3524A9DE73}" srcOrd="4" destOrd="0" presId="urn:microsoft.com/office/officeart/2018/2/layout/IconVerticalSolidList"/>
    <dgm:cxn modelId="{65CA55E7-4049-4D76-AB2E-14C0FD173635}" type="presParOf" srcId="{8CE04818-B271-47C1-B4E7-EEF268CC6907}" destId="{C179808D-D6FB-44A4-AF16-E13A8A5EBA32}" srcOrd="9" destOrd="0" presId="urn:microsoft.com/office/officeart/2018/2/layout/IconVerticalSolidList"/>
    <dgm:cxn modelId="{6D3FF810-6901-4717-B88C-7741A400B497}" type="presParOf" srcId="{8CE04818-B271-47C1-B4E7-EEF268CC6907}" destId="{6FF9E47D-F20D-4B72-8D3C-183041FADE9F}" srcOrd="10" destOrd="0" presId="urn:microsoft.com/office/officeart/2018/2/layout/IconVerticalSolidList"/>
    <dgm:cxn modelId="{60129279-32DC-4F9B-9AD4-57AD2EAA6CAB}" type="presParOf" srcId="{6FF9E47D-F20D-4B72-8D3C-183041FADE9F}" destId="{47EA1444-98E8-40C0-B9FF-3D3DC7B35C12}" srcOrd="0" destOrd="0" presId="urn:microsoft.com/office/officeart/2018/2/layout/IconVerticalSolidList"/>
    <dgm:cxn modelId="{0F4EB3E1-4C2D-41AB-823A-C5AB568C1647}" type="presParOf" srcId="{6FF9E47D-F20D-4B72-8D3C-183041FADE9F}" destId="{051D08D2-0F46-4910-BE16-19E0959D196C}" srcOrd="1" destOrd="0" presId="urn:microsoft.com/office/officeart/2018/2/layout/IconVerticalSolidList"/>
    <dgm:cxn modelId="{A8D4A0EA-E911-4AB3-AEA7-D61B34C27D05}" type="presParOf" srcId="{6FF9E47D-F20D-4B72-8D3C-183041FADE9F}" destId="{BBB2BFCB-E2C6-4708-9D09-10C70C526B06}" srcOrd="2" destOrd="0" presId="urn:microsoft.com/office/officeart/2018/2/layout/IconVerticalSolidList"/>
    <dgm:cxn modelId="{481EFA19-AA50-4F97-9C8B-195CBF33D85F}" type="presParOf" srcId="{6FF9E47D-F20D-4B72-8D3C-183041FADE9F}" destId="{6B227AC7-A410-48DF-8CA7-99159ACABEE5}" srcOrd="3" destOrd="0" presId="urn:microsoft.com/office/officeart/2018/2/layout/IconVerticalSolidList"/>
    <dgm:cxn modelId="{155C9BA7-0E53-4E3C-B2C8-615317029A1D}" type="presParOf" srcId="{6FF9E47D-F20D-4B72-8D3C-183041FADE9F}" destId="{956AA42E-2BEA-4279-9A08-43542762CEDB}" srcOrd="4" destOrd="0" presId="urn:microsoft.com/office/officeart/2018/2/layout/IconVerticalSolidList"/>
    <dgm:cxn modelId="{B6ECDD32-FB78-48A7-A1C4-D90930DCE39B}" type="presParOf" srcId="{8CE04818-B271-47C1-B4E7-EEF268CC6907}" destId="{0C2E9F33-65F8-446E-9F05-B3097B18401B}" srcOrd="11" destOrd="0" presId="urn:microsoft.com/office/officeart/2018/2/layout/IconVerticalSolidList"/>
    <dgm:cxn modelId="{E0CC4F90-34C7-43F3-96C3-8A0F141931D7}" type="presParOf" srcId="{8CE04818-B271-47C1-B4E7-EEF268CC6907}" destId="{E479E38B-0BCF-435A-B803-5B47676126E2}" srcOrd="12" destOrd="0" presId="urn:microsoft.com/office/officeart/2018/2/layout/IconVerticalSolidList"/>
    <dgm:cxn modelId="{90A47675-1FA8-4750-98A6-22F59CD83D9B}" type="presParOf" srcId="{E479E38B-0BCF-435A-B803-5B47676126E2}" destId="{4B6FEF09-0369-4974-AA28-5A5D9CE785F4}" srcOrd="0" destOrd="0" presId="urn:microsoft.com/office/officeart/2018/2/layout/IconVerticalSolidList"/>
    <dgm:cxn modelId="{454EABCB-E90B-47A4-B743-4482772B5121}" type="presParOf" srcId="{E479E38B-0BCF-435A-B803-5B47676126E2}" destId="{A96F8683-BA50-47F0-91A4-644C9BFAE51A}" srcOrd="1" destOrd="0" presId="urn:microsoft.com/office/officeart/2018/2/layout/IconVerticalSolidList"/>
    <dgm:cxn modelId="{ACC4B2F3-FBF1-4D0C-A6A2-16BA398E29A4}" type="presParOf" srcId="{E479E38B-0BCF-435A-B803-5B47676126E2}" destId="{EEE36B9B-E663-4E3A-AD75-8B7E4430F9CF}" srcOrd="2" destOrd="0" presId="urn:microsoft.com/office/officeart/2018/2/layout/IconVerticalSolidList"/>
    <dgm:cxn modelId="{22629D90-0993-47B8-9066-E6699F68EA32}" type="presParOf" srcId="{E479E38B-0BCF-435A-B803-5B47676126E2}" destId="{7194466F-4018-4F7A-8E0F-99A98738DB3B}" srcOrd="3" destOrd="0" presId="urn:microsoft.com/office/officeart/2018/2/layout/IconVerticalSolidList"/>
    <dgm:cxn modelId="{95BFFCE4-8588-4E89-9F9E-7E46FCCD4A2F}" type="presParOf" srcId="{E479E38B-0BCF-435A-B803-5B47676126E2}" destId="{2DDFDD57-7F31-405C-A654-A64524853A25}" srcOrd="4" destOrd="0" presId="urn:microsoft.com/office/officeart/2018/2/layout/IconVerticalSolidList"/>
    <dgm:cxn modelId="{3B3275FC-7451-4987-9A05-9D5DD981F549}" type="presParOf" srcId="{8CE04818-B271-47C1-B4E7-EEF268CC6907}" destId="{2525E07C-8361-4760-B539-AA706041B5BA}" srcOrd="13" destOrd="0" presId="urn:microsoft.com/office/officeart/2018/2/layout/IconVerticalSolidList"/>
    <dgm:cxn modelId="{C36A5CC8-570E-4714-A5F3-5777AA3875F7}" type="presParOf" srcId="{8CE04818-B271-47C1-B4E7-EEF268CC6907}" destId="{81CAC8D9-E7A1-4A6D-A909-E06D678940AC}" srcOrd="14" destOrd="0" presId="urn:microsoft.com/office/officeart/2018/2/layout/IconVerticalSolidList"/>
    <dgm:cxn modelId="{718976D4-F630-49FD-8900-8B7751B82DAA}" type="presParOf" srcId="{81CAC8D9-E7A1-4A6D-A909-E06D678940AC}" destId="{C4E49ACC-AAE0-420A-AE71-EAF6B25B620C}" srcOrd="0" destOrd="0" presId="urn:microsoft.com/office/officeart/2018/2/layout/IconVerticalSolidList"/>
    <dgm:cxn modelId="{097FDB12-3B6D-4F4D-8DEC-FA7080E3ECF3}" type="presParOf" srcId="{81CAC8D9-E7A1-4A6D-A909-E06D678940AC}" destId="{A17041D8-7B26-4116-AF5C-4B02C1FD711D}" srcOrd="1" destOrd="0" presId="urn:microsoft.com/office/officeart/2018/2/layout/IconVerticalSolidList"/>
    <dgm:cxn modelId="{41102BCC-B51A-41B8-86A5-087A8CD2C1F6}" type="presParOf" srcId="{81CAC8D9-E7A1-4A6D-A909-E06D678940AC}" destId="{C33139BE-97B7-4091-A5C4-ED355DE855B6}" srcOrd="2" destOrd="0" presId="urn:microsoft.com/office/officeart/2018/2/layout/IconVerticalSolidList"/>
    <dgm:cxn modelId="{D02392A4-9255-4864-8353-E0FC01CDAF3E}" type="presParOf" srcId="{81CAC8D9-E7A1-4A6D-A909-E06D678940AC}" destId="{196D75F9-07D3-4F59-AD22-8C0A46ACD24A}" srcOrd="3" destOrd="0" presId="urn:microsoft.com/office/officeart/2018/2/layout/IconVerticalSolidList"/>
    <dgm:cxn modelId="{A01111EB-C995-4325-8732-F997B10CFB1E}" type="presParOf" srcId="{81CAC8D9-E7A1-4A6D-A909-E06D678940AC}" destId="{79C8A1C7-B601-488E-A503-01B0FD28F76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E4526-03EF-4B5D-8F2B-6D8128D98562}">
      <dsp:nvSpPr>
        <dsp:cNvPr id="0" name=""/>
        <dsp:cNvSpPr/>
      </dsp:nvSpPr>
      <dsp:spPr>
        <a:xfrm>
          <a:off x="0" y="3408"/>
          <a:ext cx="6833175" cy="5547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C029C-C39E-4D96-B839-ED4E87A1DEEB}">
      <dsp:nvSpPr>
        <dsp:cNvPr id="0" name=""/>
        <dsp:cNvSpPr/>
      </dsp:nvSpPr>
      <dsp:spPr>
        <a:xfrm>
          <a:off x="167820" y="128233"/>
          <a:ext cx="305426" cy="305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614EB-E476-4DF0-B767-D45349F12EF9}">
      <dsp:nvSpPr>
        <dsp:cNvPr id="0" name=""/>
        <dsp:cNvSpPr/>
      </dsp:nvSpPr>
      <dsp:spPr>
        <a:xfrm>
          <a:off x="641068" y="3408"/>
          <a:ext cx="6182234" cy="57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9" tIns="60549" rIns="60549" bIns="60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Challenge Addressed</a:t>
          </a:r>
          <a:r>
            <a:rPr lang="en-US" sz="1400" b="0" i="0" kern="1200" dirty="0"/>
            <a:t>: Enhancing real estate value predictions in Cook County.</a:t>
          </a:r>
          <a:endParaRPr lang="en-US" sz="1400" kern="1200" dirty="0"/>
        </a:p>
      </dsp:txBody>
      <dsp:txXfrm>
        <a:off x="641068" y="3408"/>
        <a:ext cx="6182234" cy="572115"/>
      </dsp:txXfrm>
    </dsp:sp>
    <dsp:sp modelId="{867F6849-2014-4071-8A03-116F86C96DAA}">
      <dsp:nvSpPr>
        <dsp:cNvPr id="0" name=""/>
        <dsp:cNvSpPr/>
      </dsp:nvSpPr>
      <dsp:spPr>
        <a:xfrm>
          <a:off x="0" y="718552"/>
          <a:ext cx="6833175" cy="5547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8E4B8-AAA1-4C41-96D7-B95BE8C6B957}">
      <dsp:nvSpPr>
        <dsp:cNvPr id="0" name=""/>
        <dsp:cNvSpPr/>
      </dsp:nvSpPr>
      <dsp:spPr>
        <a:xfrm>
          <a:off x="167820" y="843378"/>
          <a:ext cx="305426" cy="305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83DE8-9513-4A4E-B00E-2C418952B662}">
      <dsp:nvSpPr>
        <dsp:cNvPr id="0" name=""/>
        <dsp:cNvSpPr/>
      </dsp:nvSpPr>
      <dsp:spPr>
        <a:xfrm>
          <a:off x="641068" y="718552"/>
          <a:ext cx="6182234" cy="57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9" tIns="60549" rIns="60549" bIns="60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Primary Goal</a:t>
          </a:r>
          <a:r>
            <a:rPr lang="en-US" sz="1400" b="0" i="0" kern="1200" dirty="0"/>
            <a:t>:</a:t>
          </a:r>
          <a:endParaRPr lang="en-US" sz="1400" kern="1200" dirty="0"/>
        </a:p>
      </dsp:txBody>
      <dsp:txXfrm>
        <a:off x="641068" y="718552"/>
        <a:ext cx="6182234" cy="572115"/>
      </dsp:txXfrm>
    </dsp:sp>
    <dsp:sp modelId="{3369FFAB-EB47-4DF0-A6D0-A10451F770C4}">
      <dsp:nvSpPr>
        <dsp:cNvPr id="0" name=""/>
        <dsp:cNvSpPr/>
      </dsp:nvSpPr>
      <dsp:spPr>
        <a:xfrm>
          <a:off x="0" y="1433697"/>
          <a:ext cx="6833175" cy="5547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ACD50-0EE7-4BE9-B02B-BD6B6CB1FCB7}">
      <dsp:nvSpPr>
        <dsp:cNvPr id="0" name=""/>
        <dsp:cNvSpPr/>
      </dsp:nvSpPr>
      <dsp:spPr>
        <a:xfrm>
          <a:off x="167820" y="1558523"/>
          <a:ext cx="305426" cy="305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5411C-39ED-4090-924C-59378E09B1E4}">
      <dsp:nvSpPr>
        <dsp:cNvPr id="0" name=""/>
        <dsp:cNvSpPr/>
      </dsp:nvSpPr>
      <dsp:spPr>
        <a:xfrm>
          <a:off x="641068" y="1433697"/>
          <a:ext cx="6182234" cy="57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9" tIns="60549" rIns="60549" bIns="60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Issues Tackled</a:t>
          </a:r>
          <a:r>
            <a:rPr lang="en-US" sz="1400" b="0" i="0" kern="1200" dirty="0"/>
            <a:t>: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41068" y="1433697"/>
        <a:ext cx="6182234" cy="572115"/>
      </dsp:txXfrm>
    </dsp:sp>
    <dsp:sp modelId="{8D3A1E3B-F533-41AE-B3A5-1DEA0224A151}">
      <dsp:nvSpPr>
        <dsp:cNvPr id="0" name=""/>
        <dsp:cNvSpPr/>
      </dsp:nvSpPr>
      <dsp:spPr>
        <a:xfrm>
          <a:off x="0" y="2148842"/>
          <a:ext cx="6833175" cy="5547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32A99-C5C6-4400-AC46-DEE0A7DAF2F5}">
      <dsp:nvSpPr>
        <dsp:cNvPr id="0" name=""/>
        <dsp:cNvSpPr/>
      </dsp:nvSpPr>
      <dsp:spPr>
        <a:xfrm>
          <a:off x="167820" y="2273667"/>
          <a:ext cx="305426" cy="3051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D45FF-6EBF-42A6-B430-647F29AF0078}">
      <dsp:nvSpPr>
        <dsp:cNvPr id="0" name=""/>
        <dsp:cNvSpPr/>
      </dsp:nvSpPr>
      <dsp:spPr>
        <a:xfrm>
          <a:off x="641068" y="2148842"/>
          <a:ext cx="3074928" cy="57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9" tIns="60549" rIns="60549" bIns="60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Data Utilized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641068" y="2148842"/>
        <a:ext cx="3074928" cy="572115"/>
      </dsp:txXfrm>
    </dsp:sp>
    <dsp:sp modelId="{6DE910E9-B0A2-4ADD-B2CB-FE49D8DE223D}">
      <dsp:nvSpPr>
        <dsp:cNvPr id="0" name=""/>
        <dsp:cNvSpPr/>
      </dsp:nvSpPr>
      <dsp:spPr>
        <a:xfrm>
          <a:off x="3715996" y="2148842"/>
          <a:ext cx="3107305" cy="57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9" tIns="60549" rIns="60549" bIns="6054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715996" y="2148842"/>
        <a:ext cx="3107305" cy="572115"/>
      </dsp:txXfrm>
    </dsp:sp>
    <dsp:sp modelId="{D51A8C8C-E6DF-4F37-A7C5-31921B595F42}">
      <dsp:nvSpPr>
        <dsp:cNvPr id="0" name=""/>
        <dsp:cNvSpPr/>
      </dsp:nvSpPr>
      <dsp:spPr>
        <a:xfrm>
          <a:off x="0" y="2863987"/>
          <a:ext cx="6833175" cy="5547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9EB5B-CED4-46A7-AF41-A26327D8FB4C}">
      <dsp:nvSpPr>
        <dsp:cNvPr id="0" name=""/>
        <dsp:cNvSpPr/>
      </dsp:nvSpPr>
      <dsp:spPr>
        <a:xfrm>
          <a:off x="167820" y="2988812"/>
          <a:ext cx="305426" cy="3051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1562A-3B42-4342-BD2B-F73192ED4F6A}">
      <dsp:nvSpPr>
        <dsp:cNvPr id="0" name=""/>
        <dsp:cNvSpPr/>
      </dsp:nvSpPr>
      <dsp:spPr>
        <a:xfrm>
          <a:off x="664839" y="2819225"/>
          <a:ext cx="1480825" cy="57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9" tIns="60549" rIns="60549" bIns="60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Project Complexity</a:t>
          </a:r>
          <a:r>
            <a:rPr lang="en-US" sz="1400" b="0" i="0" kern="1200" dirty="0"/>
            <a:t>:</a:t>
          </a:r>
          <a:endParaRPr lang="en-US" sz="1400" kern="1200" dirty="0"/>
        </a:p>
      </dsp:txBody>
      <dsp:txXfrm>
        <a:off x="664839" y="2819225"/>
        <a:ext cx="1480825" cy="572115"/>
      </dsp:txXfrm>
    </dsp:sp>
    <dsp:sp modelId="{0E697242-FC66-41EB-985D-3C3524A9DE73}">
      <dsp:nvSpPr>
        <dsp:cNvPr id="0" name=""/>
        <dsp:cNvSpPr/>
      </dsp:nvSpPr>
      <dsp:spPr>
        <a:xfrm>
          <a:off x="2774945" y="2863987"/>
          <a:ext cx="3107305" cy="57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9" tIns="60549" rIns="60549" bIns="6054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774945" y="2863987"/>
        <a:ext cx="3107305" cy="572115"/>
      </dsp:txXfrm>
    </dsp:sp>
    <dsp:sp modelId="{47EA1444-98E8-40C0-B9FF-3D3DC7B35C12}">
      <dsp:nvSpPr>
        <dsp:cNvPr id="0" name=""/>
        <dsp:cNvSpPr/>
      </dsp:nvSpPr>
      <dsp:spPr>
        <a:xfrm>
          <a:off x="0" y="3579132"/>
          <a:ext cx="6833175" cy="5547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D08D2-0F46-4910-BE16-19E0959D196C}">
      <dsp:nvSpPr>
        <dsp:cNvPr id="0" name=""/>
        <dsp:cNvSpPr/>
      </dsp:nvSpPr>
      <dsp:spPr>
        <a:xfrm>
          <a:off x="167820" y="3703957"/>
          <a:ext cx="305426" cy="3051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27AC7-A410-48DF-8CA7-99159ACABEE5}">
      <dsp:nvSpPr>
        <dsp:cNvPr id="0" name=""/>
        <dsp:cNvSpPr/>
      </dsp:nvSpPr>
      <dsp:spPr>
        <a:xfrm>
          <a:off x="641068" y="3579132"/>
          <a:ext cx="3074928" cy="57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9" tIns="60549" rIns="60549" bIns="60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Methodologies</a:t>
          </a:r>
          <a:r>
            <a:rPr lang="en-US" sz="1400" b="0" i="0" kern="1200" dirty="0"/>
            <a:t>:</a:t>
          </a:r>
          <a:endParaRPr lang="en-US" sz="1400" kern="1200" dirty="0"/>
        </a:p>
      </dsp:txBody>
      <dsp:txXfrm>
        <a:off x="641068" y="3579132"/>
        <a:ext cx="3074928" cy="572115"/>
      </dsp:txXfrm>
    </dsp:sp>
    <dsp:sp modelId="{956AA42E-2BEA-4279-9A08-43542762CEDB}">
      <dsp:nvSpPr>
        <dsp:cNvPr id="0" name=""/>
        <dsp:cNvSpPr/>
      </dsp:nvSpPr>
      <dsp:spPr>
        <a:xfrm>
          <a:off x="3715996" y="3579132"/>
          <a:ext cx="3107305" cy="57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9" tIns="60549" rIns="60549" bIns="6054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715996" y="3579132"/>
        <a:ext cx="3107305" cy="572115"/>
      </dsp:txXfrm>
    </dsp:sp>
    <dsp:sp modelId="{4B6FEF09-0369-4974-AA28-5A5D9CE785F4}">
      <dsp:nvSpPr>
        <dsp:cNvPr id="0" name=""/>
        <dsp:cNvSpPr/>
      </dsp:nvSpPr>
      <dsp:spPr>
        <a:xfrm>
          <a:off x="0" y="4294277"/>
          <a:ext cx="6833175" cy="5547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F8683-BA50-47F0-91A4-644C9BFAE51A}">
      <dsp:nvSpPr>
        <dsp:cNvPr id="0" name=""/>
        <dsp:cNvSpPr/>
      </dsp:nvSpPr>
      <dsp:spPr>
        <a:xfrm>
          <a:off x="167820" y="4419102"/>
          <a:ext cx="305426" cy="3051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4466F-4018-4F7A-8E0F-99A98738DB3B}">
      <dsp:nvSpPr>
        <dsp:cNvPr id="0" name=""/>
        <dsp:cNvSpPr/>
      </dsp:nvSpPr>
      <dsp:spPr>
        <a:xfrm>
          <a:off x="641068" y="4294277"/>
          <a:ext cx="3074928" cy="57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9" tIns="60549" rIns="60549" bIns="60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Validation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641068" y="4294277"/>
        <a:ext cx="3074928" cy="572115"/>
      </dsp:txXfrm>
    </dsp:sp>
    <dsp:sp modelId="{2DDFDD57-7F31-405C-A654-A64524853A25}">
      <dsp:nvSpPr>
        <dsp:cNvPr id="0" name=""/>
        <dsp:cNvSpPr/>
      </dsp:nvSpPr>
      <dsp:spPr>
        <a:xfrm>
          <a:off x="3715996" y="4294277"/>
          <a:ext cx="3107305" cy="57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9" tIns="60549" rIns="60549" bIns="6054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3715996" y="4294277"/>
        <a:ext cx="3107305" cy="572115"/>
      </dsp:txXfrm>
    </dsp:sp>
    <dsp:sp modelId="{C4E49ACC-AAE0-420A-AE71-EAF6B25B620C}">
      <dsp:nvSpPr>
        <dsp:cNvPr id="0" name=""/>
        <dsp:cNvSpPr/>
      </dsp:nvSpPr>
      <dsp:spPr>
        <a:xfrm>
          <a:off x="0" y="5009422"/>
          <a:ext cx="6833175" cy="5547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041D8-7B26-4116-AF5C-4B02C1FD711D}">
      <dsp:nvSpPr>
        <dsp:cNvPr id="0" name=""/>
        <dsp:cNvSpPr/>
      </dsp:nvSpPr>
      <dsp:spPr>
        <a:xfrm>
          <a:off x="167820" y="5134247"/>
          <a:ext cx="305426" cy="3051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D75F9-07D3-4F59-AD22-8C0A46ACD24A}">
      <dsp:nvSpPr>
        <dsp:cNvPr id="0" name=""/>
        <dsp:cNvSpPr/>
      </dsp:nvSpPr>
      <dsp:spPr>
        <a:xfrm>
          <a:off x="732256" y="4996131"/>
          <a:ext cx="916148" cy="57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9" tIns="60549" rIns="60549" bIns="6054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Objective Achieved</a:t>
          </a:r>
          <a:r>
            <a:rPr lang="en-US" sz="1400" b="0" i="0" kern="1200" dirty="0"/>
            <a:t>:</a:t>
          </a:r>
          <a:endParaRPr lang="en-US" sz="1400" kern="1200" dirty="0"/>
        </a:p>
      </dsp:txBody>
      <dsp:txXfrm>
        <a:off x="732256" y="4996131"/>
        <a:ext cx="916148" cy="572115"/>
      </dsp:txXfrm>
    </dsp:sp>
    <dsp:sp modelId="{79C8A1C7-B601-488E-A503-01B0FD28F76C}">
      <dsp:nvSpPr>
        <dsp:cNvPr id="0" name=""/>
        <dsp:cNvSpPr/>
      </dsp:nvSpPr>
      <dsp:spPr>
        <a:xfrm>
          <a:off x="2319487" y="5009422"/>
          <a:ext cx="3107305" cy="572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9" tIns="60549" rIns="60549" bIns="6054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319487" y="5009422"/>
        <a:ext cx="3107305" cy="572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9EC59-FA36-419E-BBFB-7A2963C430B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50C45-9473-47A9-97CB-893ED1A0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8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0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6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9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05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8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1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478C9-A568-F462-40EC-D09B0CF0D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38102"/>
            <a:ext cx="10491396" cy="2006220"/>
          </a:xfrm>
        </p:spPr>
        <p:txBody>
          <a:bodyPr anchor="ctr">
            <a:normAutofit/>
          </a:bodyPr>
          <a:lstStyle/>
          <a:p>
            <a:r>
              <a:rPr lang="en-US" sz="6100" dirty="0"/>
              <a:t>Predicting Real Estate Value in Cook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7539-C24A-7BA0-D2CA-805753E75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7" y="3176106"/>
            <a:ext cx="4862473" cy="687106"/>
          </a:xfrm>
        </p:spPr>
        <p:txBody>
          <a:bodyPr anchor="ctr">
            <a:normAutofit/>
          </a:bodyPr>
          <a:lstStyle/>
          <a:p>
            <a:r>
              <a:rPr lang="en-US" sz="3000" b="0" i="0" dirty="0">
                <a:effectLst/>
                <a:highlight>
                  <a:srgbClr val="FFFFFF"/>
                </a:highlight>
                <a:latin typeface="Söhne"/>
              </a:rPr>
              <a:t>A Big Data Analytics Project</a:t>
            </a:r>
            <a:endParaRPr lang="en-US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1C8C7AB-622A-453F-AE17-EB0297F44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Picture 103" descr="Abstract particle graph background">
            <a:extLst>
              <a:ext uri="{FF2B5EF4-FFF2-40B4-BE49-F238E27FC236}">
                <a16:creationId xmlns:a16="http://schemas.microsoft.com/office/drawing/2014/main" id="{5C453423-1BC5-7737-ED98-39FBC77A4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167" r="-1" b="-1"/>
          <a:stretch/>
        </p:blipFill>
        <p:spPr>
          <a:xfrm>
            <a:off x="6096000" y="2939138"/>
            <a:ext cx="5533671" cy="3429000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B9EF43-FC5E-48EC-B532-7C6A7033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0303DC-9B9D-D7EF-D75D-8F84BFF79380}"/>
              </a:ext>
            </a:extLst>
          </p:cNvPr>
          <p:cNvSpPr txBox="1"/>
          <p:nvPr/>
        </p:nvSpPr>
        <p:spPr>
          <a:xfrm>
            <a:off x="481007" y="4237222"/>
            <a:ext cx="4001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Team Members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342900" indent="-342900">
              <a:buAutoNum type="arabicParenR"/>
            </a:pPr>
            <a:r>
              <a:rPr lang="en-US" sz="2000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Doraiswamy</a:t>
            </a:r>
            <a:r>
              <a:rPr lang="en-US" sz="20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Pavithra</a:t>
            </a:r>
          </a:p>
          <a:p>
            <a:pPr marL="342900" indent="-342900">
              <a:buAutoNum type="arabicParenR"/>
            </a:pPr>
            <a:r>
              <a:rPr lang="en-US" sz="2000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Iyer</a:t>
            </a:r>
            <a:r>
              <a:rPr lang="en-US" sz="20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Balakrishnan Mohan</a:t>
            </a:r>
          </a:p>
          <a:p>
            <a:pPr marL="342900" indent="-342900">
              <a:buAutoNum type="arabicParenR"/>
            </a:pP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Jillepalli</a:t>
            </a:r>
            <a:r>
              <a:rPr lang="en-US" sz="20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Mani Chandana</a:t>
            </a:r>
          </a:p>
          <a:p>
            <a:pPr marL="342900" indent="-342900">
              <a:buAutoNum type="arabicParenR"/>
            </a:pP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Mahmoudi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Meymand</a:t>
            </a:r>
            <a:r>
              <a:rPr lang="en-US" sz="20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Mammut</a:t>
            </a: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>
              <a:buAutoNum type="arabicParenR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Nadeem</a:t>
            </a:r>
            <a:r>
              <a:rPr lang="en-US" sz="20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Nimra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184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BBA33-631E-7145-E782-D06BC702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59373"/>
            <a:ext cx="5082962" cy="630408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Impact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F1A1-B063-D5EA-BA7D-893EA0CE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99" y="1556617"/>
            <a:ext cx="5394093" cy="507835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Approach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cross-validated Lasso regression.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Proven effective in predicting property values in Cook County.</a:t>
            </a:r>
          </a:p>
          <a:p>
            <a:pPr>
              <a:lnSpc>
                <a:spcPct val="90000"/>
              </a:lnSpc>
            </a:pPr>
            <a:r>
              <a:rPr lang="en-US" sz="20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Achievements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Rigorous variable selection and model optimization.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 high predictive accuracy and enhanced interpretability.</a:t>
            </a:r>
          </a:p>
          <a:p>
            <a:pPr>
              <a:lnSpc>
                <a:spcPct val="90000"/>
              </a:lnSpc>
            </a:pPr>
            <a:r>
              <a:rPr lang="en-US" sz="20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 Reduction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reduction in Mean Squared Error to 15,903,578,320.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Demonstrates the model's practical relevance and reliability.</a:t>
            </a:r>
          </a:p>
          <a:p>
            <a:pPr>
              <a:lnSpc>
                <a:spcPct val="90000"/>
              </a:lnSpc>
            </a:pP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E050674-C055-D0A7-3BD9-684C35F85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5562" y="1107995"/>
            <a:ext cx="6198872" cy="49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9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33EF-054F-37D7-7E58-73C7F959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00" y="680224"/>
            <a:ext cx="5862442" cy="57205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on Property Assessments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Promising results for aiding Cook County Assessor’s Office.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for refining property assessment processes.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Potential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foundation for future enhancements.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targeted policy and equitable tax assessments.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Broader Contributions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Advances technical aspects of property valuation.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Contributes to more transparent, efficient, and fair property tax assessments.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Sets the stage for further research and broader applications in real estate analytics.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E7B6E-CDEA-BFEB-5B6B-34E7FF09B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4565" t="3212" r="13211" b="7336"/>
          <a:stretch/>
        </p:blipFill>
        <p:spPr>
          <a:xfrm>
            <a:off x="6197708" y="1198755"/>
            <a:ext cx="5612051" cy="468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0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2F12-ADDD-23D7-F263-55119084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712426"/>
          </a:xfrm>
        </p:spPr>
        <p:txBody>
          <a:bodyPr/>
          <a:lstStyle/>
          <a:p>
            <a:r>
              <a:rPr lang="en-US" sz="5400" dirty="0"/>
              <a:t>Work Done By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599D-2066-2A93-9A79-EAE64B18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97487"/>
            <a:ext cx="10843167" cy="3682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cs typeface="Arial"/>
              </a:rPr>
              <a:t>Doraiswamy, Pavithra: Treat null values, Treat outliers, Lasso regression and Assessed values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Arial"/>
                <a:cs typeface="Arial"/>
              </a:rPr>
              <a:t>Iyer, Balakrishnan Mohan: Presentation and Backward Elimination and Stepwise Regression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2000" err="1">
                <a:solidFill>
                  <a:srgbClr val="0D0D0D"/>
                </a:solidFill>
                <a:highlight>
                  <a:srgbClr val="FFFFFF"/>
                </a:highlight>
                <a:latin typeface="Arial"/>
                <a:cs typeface="Arial"/>
              </a:rPr>
              <a:t>Jillepalli</a:t>
            </a: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Arial"/>
                <a:cs typeface="Arial"/>
              </a:rPr>
              <a:t>, Mani Chandana: Data cleaning techniques, imputing missing values, null values, removal of non-predictive columns, backward elimination, forward selection, and stepwise regression. Documentation on Data Preprocessing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cs typeface="Arial"/>
              </a:rPr>
              <a:t>Mahmoudi </a:t>
            </a:r>
            <a:r>
              <a:rPr lang="en-US" sz="2000" err="1">
                <a:solidFill>
                  <a:srgbClr val="0D0D0D"/>
                </a:solidFill>
                <a:highlight>
                  <a:srgbClr val="FFFFFF"/>
                </a:highlight>
                <a:latin typeface="Arial"/>
                <a:cs typeface="Arial"/>
              </a:rPr>
              <a:t>Meymand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cs typeface="Arial"/>
              </a:rPr>
              <a:t>, Mammut: Backward, Forward and Stepwise Variable Selection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Arial"/>
                <a:cs typeface="Arial"/>
              </a:rPr>
              <a:t>Nadeem, Nimra: Report and Project Summary and Forward and Backward Regression</a:t>
            </a: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5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9F0D2-AA80-6D8A-286B-5369B3B7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6" y="976152"/>
            <a:ext cx="3391600" cy="5060854"/>
          </a:xfrm>
        </p:spPr>
        <p:txBody>
          <a:bodyPr anchor="ctr">
            <a:normAutofit/>
          </a:bodyPr>
          <a:lstStyle/>
          <a:p>
            <a:r>
              <a:rPr lang="en-US" sz="4600" dirty="0"/>
              <a:t>Introduction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4286C7D0-A130-DEBA-E963-FA8FD6623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873038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681819-7CF6-72B1-4652-548586C9B6B1}"/>
              </a:ext>
            </a:extLst>
          </p:cNvPr>
          <p:cNvSpPr txBox="1"/>
          <p:nvPr/>
        </p:nvSpPr>
        <p:spPr>
          <a:xfrm>
            <a:off x="6847899" y="4889053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/>
              <a:t>Models tested against new datasets to ensure robustness and real-world applicability</a:t>
            </a:r>
            <a:endParaRPr lang="en-US" sz="1400" dirty="0"/>
          </a:p>
          <a:p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1F691-E52B-90C3-3122-FCD3CDED5F8E}"/>
              </a:ext>
            </a:extLst>
          </p:cNvPr>
          <p:cNvSpPr txBox="1"/>
          <p:nvPr/>
        </p:nvSpPr>
        <p:spPr>
          <a:xfrm>
            <a:off x="6847899" y="5610958"/>
            <a:ext cx="4847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/>
              <a:t>Streamlined property appraisal process in Cook County, enhancing transparency, efficiency, and accuracy.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E60FC1-1C1F-980D-C3F3-E1F40ABBB44B}"/>
              </a:ext>
            </a:extLst>
          </p:cNvPr>
          <p:cNvSpPr txBox="1"/>
          <p:nvPr/>
        </p:nvSpPr>
        <p:spPr>
          <a:xfrm>
            <a:off x="6816739" y="4222478"/>
            <a:ext cx="520173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50" b="0" i="0" dirty="0"/>
              <a:t>Developed predictive models linking property features to sale prices</a:t>
            </a:r>
            <a:endParaRPr lang="en-US" sz="1250" dirty="0"/>
          </a:p>
          <a:p>
            <a:pPr lvl="0"/>
            <a:r>
              <a:rPr lang="en-US" sz="1250" b="0" i="0" dirty="0"/>
              <a:t>Employed advanced analytics and machine learning techniques in R</a:t>
            </a:r>
            <a:endParaRPr lang="en-US" sz="1250" dirty="0"/>
          </a:p>
          <a:p>
            <a:endParaRPr lang="en-US" sz="12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09F938-DB9F-AF82-2CE0-CC8A0E458B7A}"/>
              </a:ext>
            </a:extLst>
          </p:cNvPr>
          <p:cNvSpPr txBox="1"/>
          <p:nvPr/>
        </p:nvSpPr>
        <p:spPr>
          <a:xfrm>
            <a:off x="6816739" y="3502859"/>
            <a:ext cx="4730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/>
              <a:t>Diverse property types ranging from urban environments in Chicago to over 130 suburbs.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6B06C2-7258-E99D-C5D1-CD0A03D50895}"/>
              </a:ext>
            </a:extLst>
          </p:cNvPr>
          <p:cNvSpPr txBox="1"/>
          <p:nvPr/>
        </p:nvSpPr>
        <p:spPr>
          <a:xfrm>
            <a:off x="6817789" y="2811731"/>
            <a:ext cx="36279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400" b="0" i="0" dirty="0"/>
              <a:t>Training data: "historic_property_data.csv"</a:t>
            </a:r>
            <a:endParaRPr lang="en-US" sz="1400" dirty="0"/>
          </a:p>
          <a:p>
            <a:pPr lvl="0">
              <a:lnSpc>
                <a:spcPct val="100000"/>
              </a:lnSpc>
            </a:pPr>
            <a:r>
              <a:rPr lang="en-US" sz="1400" b="0" i="0" dirty="0"/>
              <a:t>Validation data: "predict_property_data.csv"</a:t>
            </a:r>
            <a:endParaRPr lang="en-US" sz="1400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1B24C3-05EA-9D11-513D-DCC3DC34A80D}"/>
              </a:ext>
            </a:extLst>
          </p:cNvPr>
          <p:cNvSpPr txBox="1"/>
          <p:nvPr/>
        </p:nvSpPr>
        <p:spPr>
          <a:xfrm>
            <a:off x="6833556" y="2091470"/>
            <a:ext cx="4905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/>
              <a:t>Historical problems with transparency and efficiency in property valuations.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A1A24E-EF77-FDBA-EB0A-1FF8F199D6AC}"/>
              </a:ext>
            </a:extLst>
          </p:cNvPr>
          <p:cNvSpPr txBox="1"/>
          <p:nvPr/>
        </p:nvSpPr>
        <p:spPr>
          <a:xfrm>
            <a:off x="6817546" y="1349321"/>
            <a:ext cx="5093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/>
              <a:t>Refining the property valuation process at the Cook County Assessor’s Office (CCAO).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172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2C396-88C9-191F-4DFE-C77E640DF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4480" y="744734"/>
            <a:ext cx="6743062" cy="7745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i="0" dirty="0">
                <a:effectLst/>
                <a:highlight>
                  <a:srgbClr val="FFFFFF"/>
                </a:highlight>
              </a:rPr>
              <a:t>Data Cleaning and Preparation</a:t>
            </a:r>
            <a:br>
              <a:rPr lang="en-US" sz="3200" b="1" i="0" dirty="0">
                <a:effectLst/>
                <a:highlight>
                  <a:srgbClr val="FFFFFF"/>
                </a:highlight>
              </a:rPr>
            </a:br>
            <a:endParaRPr lang="en-US" sz="32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971AF9D-C565-4DF8-BDC9-EE1451B0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black and white logo of a broom&#10;&#10;Description automatically generated">
            <a:extLst>
              <a:ext uri="{FF2B5EF4-FFF2-40B4-BE49-F238E27FC236}">
                <a16:creationId xmlns:a16="http://schemas.microsoft.com/office/drawing/2014/main" id="{16B5BA5F-B342-3FFD-3FBB-9FC503BE62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9" y="724833"/>
            <a:ext cx="5421881" cy="540832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E25E241-BB16-A7F2-12EA-D95CF81549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932448" y="979711"/>
            <a:ext cx="5776951" cy="5153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Loading Essential Libraries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tidyverse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data manipulation.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advanced modeling.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Import and Exploration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Imported "historic_property_data.csv".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</a:t>
            </a: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functions to examine dataset structure.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non-predictive columns.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Renamed remaining columns for clarity and relevance.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1661F5C-3018-4F57-B263-B9267D4DE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6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B7FC5-3CD3-2836-76B7-D1C8CC2C1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90" y="396662"/>
            <a:ext cx="6275039" cy="139390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kumimoji="0" lang="en-US" sz="3600" b="1" i="0" u="none" strike="noStrike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and Preparation</a:t>
            </a:r>
            <a:br>
              <a:rPr kumimoji="0" lang="en-US" sz="3600" b="1" i="0" u="none" strike="noStrike" cap="none" spc="0" normalizeH="0" baseline="0" noProof="0" dirty="0">
                <a:ln>
                  <a:noFill/>
                </a:ln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00F31-A387-77B8-676A-22F2158D8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99" y="1170884"/>
            <a:ext cx="5962805" cy="5687116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implemented to count nulls.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Discarded columns with over 10% missing values.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values imputed or excluded to preserve data integrity.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7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Unique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columns with excessively high or low unique values to prevent overfitting.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Variable Conversion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Transformed into factors for precise analysis and model training.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Management with Z-Value 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 Z-scores to identify and manage outliers, standardizing treatment to enhance model robustness.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circular image of a brush with various objects around it&#10;&#10;Description automatically generated">
            <a:extLst>
              <a:ext uri="{FF2B5EF4-FFF2-40B4-BE49-F238E27FC236}">
                <a16:creationId xmlns:a16="http://schemas.microsoft.com/office/drawing/2014/main" id="{E36B3271-4A28-508E-8FB8-61251251D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rgbClr val="EA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31" r="3125" b="3"/>
          <a:stretch/>
        </p:blipFill>
        <p:spPr>
          <a:xfrm>
            <a:off x="6280340" y="489856"/>
            <a:ext cx="5349331" cy="587828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E13636-D998-4A75-8C1B-EDBD9E57D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72E4D5-7CCB-4D76-86FF-83359027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1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22DCC-B0C4-DEEA-0E4D-743F50580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584" y="601423"/>
            <a:ext cx="5092554" cy="703270"/>
          </a:xfrm>
        </p:spPr>
        <p:txBody>
          <a:bodyPr anchor="ctr">
            <a:noAutofit/>
          </a:bodyPr>
          <a:lstStyle/>
          <a:p>
            <a:r>
              <a:rPr lang="en-US" sz="4400" b="1" dirty="0"/>
              <a:t>Variable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A629E-4F42-F3CD-720E-F3737A1C8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7458" y="718337"/>
            <a:ext cx="5130893" cy="542132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 Selection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with no variables, add one by one.</a:t>
            </a:r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variables that significantly enhance the model.</a:t>
            </a:r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 when additional variables don’t improve the model.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Backward Elimination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 with all potential predictors.</a:t>
            </a:r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the least significant variables first.</a:t>
            </a:r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Conclude with only statistically significant variables.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Stepwise Selection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forward addition and backward removal.</a:t>
            </a:r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 model iteratively for statistical soundness.</a:t>
            </a:r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Benefit: Dynamic model building for refined predictors.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blue funnel with colorful dots and circles">
            <a:extLst>
              <a:ext uri="{FF2B5EF4-FFF2-40B4-BE49-F238E27FC236}">
                <a16:creationId xmlns:a16="http://schemas.microsoft.com/office/drawing/2014/main" id="{F5C03424-72D5-5EC4-9747-012110987B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" t="4649" r="9602" b="2388"/>
          <a:stretch/>
        </p:blipFill>
        <p:spPr>
          <a:xfrm>
            <a:off x="1265408" y="1390293"/>
            <a:ext cx="4622871" cy="4692378"/>
          </a:xfrm>
          <a:prstGeom prst="rect">
            <a:avLst/>
          </a:prstGeom>
          <a:solidFill>
            <a:srgbClr val="E5F8F9"/>
          </a:solidFill>
        </p:spPr>
      </p:pic>
    </p:spTree>
    <p:extLst>
      <p:ext uri="{BB962C8B-B14F-4D97-AF65-F5344CB8AC3E}">
        <p14:creationId xmlns:p14="http://schemas.microsoft.com/office/powerpoint/2010/main" val="125293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E70BD5D-17E6-4887-A29F-C82092681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508D0-DC67-444E-9820-DCF5B0BF3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95047"/>
            <a:ext cx="6186871" cy="5878281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580BE-57A1-0920-FB58-53AD5198A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61" y="602166"/>
            <a:ext cx="4839910" cy="576077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Reasons: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Addresses multicollinearity and high predictor-to-observation ratios.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Applies L1 regularization to penalize the regression coefficients' magnitude.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Penalty Application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Regularization term (lambda, </a:t>
            </a:r>
            <a:r>
              <a:rPr lang="el-GR" sz="20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λ) 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coefficient size, driving less important variables' coefficients to zero.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Lambda Optimization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Explores lambda values to minimize model error, enhancing model simplicity and performance.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944363-3FC2-4F07-8F6C-22CAB810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C43E59-BA83-4550-B9B8-06D36F8EE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number eight with a knot&#10;&#10;Description automatically generated">
            <a:extLst>
              <a:ext uri="{FF2B5EF4-FFF2-40B4-BE49-F238E27FC236}">
                <a16:creationId xmlns:a16="http://schemas.microsoft.com/office/drawing/2014/main" id="{6B632671-465F-46C8-EA86-B7C049F6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6" y="537945"/>
            <a:ext cx="5883076" cy="5782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EC3E00-994C-71AA-8831-40FA784C4B3C}"/>
              </a:ext>
            </a:extLst>
          </p:cNvPr>
          <p:cNvSpPr txBox="1"/>
          <p:nvPr/>
        </p:nvSpPr>
        <p:spPr>
          <a:xfrm>
            <a:off x="1207052" y="594988"/>
            <a:ext cx="4739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2350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1C08CA-82BD-B25E-B8D7-D4E5322C16BB}"/>
              </a:ext>
            </a:extLst>
          </p:cNvPr>
          <p:cNvSpPr txBox="1"/>
          <p:nvPr/>
        </p:nvSpPr>
        <p:spPr>
          <a:xfrm>
            <a:off x="516055" y="535258"/>
            <a:ext cx="557994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</a:t>
            </a:r>
          </a:p>
          <a:p>
            <a:pPr algn="l"/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mproved Accuracy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 lower Mean Squared Error (MSE) compared to traditional methods.</a:t>
            </a:r>
          </a:p>
          <a:p>
            <a:pPr lvl="1" algn="l"/>
            <a:endParaRPr lang="en-US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Interpretability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Resulted in better model clarity and easier understanding of predictions.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Reduction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Retained only variables with strong predictive power.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Simplified Model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Streamlined the model by eliminating extraneous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Performance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Boosted predictive performance through focused variable selection.</a:t>
            </a:r>
          </a:p>
          <a:p>
            <a:endParaRPr lang="en-US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9E5FF-E8B5-98AE-7BE5-6F581E3F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83" y="535258"/>
            <a:ext cx="5810300" cy="57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0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F8A9-395F-1B32-C3D0-8B2F070DE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409" y="565814"/>
            <a:ext cx="10713224" cy="638518"/>
          </a:xfrm>
        </p:spPr>
        <p:txBody>
          <a:bodyPr/>
          <a:lstStyle/>
          <a:p>
            <a:r>
              <a:rPr lang="en-US" sz="4000" b="1" dirty="0">
                <a:highlight>
                  <a:srgbClr val="C0FFFF"/>
                </a:highlight>
              </a:rPr>
              <a:t>Cross-Validated Lasso Regression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E6ED8-4239-2BF8-57BD-A89B362E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1204332"/>
            <a:ext cx="10506991" cy="50878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10-Fold Cross-Validation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Divides the dataset into 10 equal parts.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Uses each part for validation once while training on the remaining nine.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Enhances generalizability and prevents overfitting.</a:t>
            </a:r>
          </a:p>
          <a:p>
            <a:pPr algn="l"/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Lambda Optimization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Focuses on selecting the best lambda (λ) value.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Tests different lambda values in each fold to minimize Mean Squared Error (MSE).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Balances bias and variance, optimizing model performance.</a:t>
            </a:r>
          </a:p>
          <a:p>
            <a:pPr algn="l"/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Alpha Parameter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Set to 1, enforcing L1 regularization.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Enhances model sparsity by shrinking less critical coefficients to zero.</a:t>
            </a:r>
          </a:p>
          <a:p>
            <a:pPr algn="l"/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Impact on Model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Retains only impactful predictors, simplifying interpretation.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Provides clear insights into significant factors affecting real estate 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Strategic use of Lasso regression refines predictive capabilities and ensures reliable accuracy on unseen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1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23D760-5494-032C-5A68-BFBC8195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7" y="1349297"/>
            <a:ext cx="9233210" cy="497344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Prediction Process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Utilized the finalized model to make predictions on the test 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set reserved from the model training phase for unbiased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MSE (Mean Squared Error) as Primary Metric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Quantifies average squared differences between estimated and actual 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Comprehensive measure of prediction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Lowest MSE recorded: 15,903,578,320.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Demonstrates the model's robustness and precision in capturing data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Applicability and Impact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Confirms precision and highlights real-world applicability.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Provides valuable insights for real estate analysts and policymakers on property valuation.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93EA0-FEFC-E524-6DF5-A241E31CDF6B}"/>
              </a:ext>
            </a:extLst>
          </p:cNvPr>
          <p:cNvSpPr txBox="1"/>
          <p:nvPr/>
        </p:nvSpPr>
        <p:spPr>
          <a:xfrm>
            <a:off x="2821259" y="535259"/>
            <a:ext cx="7108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highlight>
                  <a:srgbClr val="C0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and MSE Calculation</a:t>
            </a:r>
            <a:endParaRPr lang="en-US" sz="4000" b="1" dirty="0">
              <a:highlight>
                <a:srgbClr val="C0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4028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896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LevelVTI</vt:lpstr>
      <vt:lpstr>Predicting Real Estate Value in Cook County</vt:lpstr>
      <vt:lpstr>Introduction</vt:lpstr>
      <vt:lpstr>Data Cleaning and Preparation </vt:lpstr>
      <vt:lpstr>Data Cleaning and Preparation </vt:lpstr>
      <vt:lpstr>Variable Selection</vt:lpstr>
      <vt:lpstr>PowerPoint Presentation</vt:lpstr>
      <vt:lpstr>PowerPoint Presentation</vt:lpstr>
      <vt:lpstr>Cross-Validated Lasso Regression Modeling</vt:lpstr>
      <vt:lpstr>PowerPoint Presentation</vt:lpstr>
      <vt:lpstr>Conclusion and Impact</vt:lpstr>
      <vt:lpstr>PowerPoint Presentation</vt:lpstr>
      <vt:lpstr>Work Done By Members: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creator>Iyer, Balakrishnan Mohan</dc:creator>
  <cp:lastModifiedBy>Iyer, Balakrishnan Mohan</cp:lastModifiedBy>
  <cp:revision>433</cp:revision>
  <dcterms:created xsi:type="dcterms:W3CDTF">2024-04-23T20:13:37Z</dcterms:created>
  <dcterms:modified xsi:type="dcterms:W3CDTF">2024-04-24T03:21:15Z</dcterms:modified>
</cp:coreProperties>
</file>