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altLang="en-IN" dirty="0" sz="2400" lang="en-US" smtClean="0"/>
              <a:t>B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RISHNAN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9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23901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2024-03-28T06:07:22Z</dcterms:created>
  <dcterms:modified xsi:type="dcterms:W3CDTF">2024-09-23T05:59:08Z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537d8665c9204ffbba0d2532310f7263</vt:lpwstr>
  </property>
</Properties>
</file>