
<file path=[Content_Types].xml><?xml version="1.0" encoding="utf-8"?>
<Types xmlns="http://schemas.openxmlformats.org/package/2006/content-types">
  <Default Extension="crdownload" ContentType="image/pn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9" r:id="rId10"/>
    <p:sldId id="266" r:id="rId11"/>
    <p:sldId id="268" r:id="rId12"/>
    <p:sldId id="26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7" autoAdjust="0"/>
  </p:normalViewPr>
  <p:slideViewPr>
    <p:cSldViewPr snapToGrid="0">
      <p:cViewPr varScale="1">
        <p:scale>
          <a:sx n="74" d="100"/>
          <a:sy n="74" d="100"/>
        </p:scale>
        <p:origin x="82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3869b34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3869b34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869b340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869b340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821da13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821da13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821da13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821da13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72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72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721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7216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821da1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821da13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821da13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821da13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821da1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821da1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821da13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821da13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8d9517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8d9517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8d9517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8d9517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2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crdownload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2554600" y="1827761"/>
            <a:ext cx="3777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3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PROGRAMMATION WEB</a:t>
            </a:r>
            <a:endParaRPr sz="23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56600" y="2387725"/>
            <a:ext cx="7630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</a:rPr>
              <a:t>Web application for online store</a:t>
            </a:r>
            <a:endParaRPr sz="24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332200" y="3939300"/>
            <a:ext cx="2619900" cy="115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3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la supervision de </a:t>
            </a:r>
            <a:r>
              <a:rPr lang="fr-FR" sz="13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Madame</a:t>
            </a:r>
            <a:r>
              <a:rPr lang="tr" sz="13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" sz="13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sz="1300" b="1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Sovanna</a:t>
            </a:r>
            <a:r>
              <a:rPr lang="en-US" sz="13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TAN</a:t>
            </a:r>
            <a:endParaRPr sz="1300" b="1" dirty="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183251" y="3707814"/>
            <a:ext cx="38412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3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Réalisés par :</a:t>
            </a:r>
            <a:endParaRPr sz="13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sz="1300" b="1" dirty="0" err="1">
                <a:solidFill>
                  <a:srgbClr val="000000"/>
                </a:solidFill>
              </a:rPr>
              <a:t>Fuat</a:t>
            </a:r>
            <a:r>
              <a:rPr lang="tr" sz="1300" b="1" dirty="0">
                <a:solidFill>
                  <a:srgbClr val="000000"/>
                </a:solidFill>
              </a:rPr>
              <a:t> KARA </a:t>
            </a:r>
            <a:endParaRPr sz="1300" b="1" dirty="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881172" y="2976461"/>
            <a:ext cx="3000000" cy="70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Master </a:t>
            </a:r>
            <a:r>
              <a:rPr lang="en-US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851550" y="4231021"/>
            <a:ext cx="1440900" cy="70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202</a:t>
            </a:r>
            <a:r>
              <a:rPr lang="en-US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r>
              <a:rPr lang="tr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-202</a:t>
            </a:r>
            <a:r>
              <a:rPr lang="en-US" sz="1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022" y="17640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E3604660-4CC8-519D-D967-6EDA9ECBD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1" y="272107"/>
            <a:ext cx="2868949" cy="1217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2522971" y="863002"/>
            <a:ext cx="4098057" cy="83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5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Unit </a:t>
            </a:r>
            <a:r>
              <a:rPr lang="fr-FR" sz="2500" b="1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Testing</a:t>
            </a:r>
            <a:r>
              <a:rPr lang="fr-FR" sz="25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fr-FR" sz="2500" b="1" dirty="0" err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</a:t>
            </a:r>
            <a:r>
              <a:rPr lang="fr-FR" sz="25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fr-FR" sz="2500" b="1" dirty="0" err="1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Jest</a:t>
            </a:r>
            <a:r>
              <a:rPr lang="fr-FR" sz="2500" b="1" dirty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JS</a:t>
            </a:r>
            <a:endParaRPr sz="2500" b="1" dirty="0">
              <a:solidFill>
                <a:srgbClr val="FF0000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C128C0F-F408-3A97-9DCE-147B2BC02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5" y="1726002"/>
            <a:ext cx="8202170" cy="27054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body" idx="4294967295"/>
          </p:nvPr>
        </p:nvSpPr>
        <p:spPr>
          <a:xfrm>
            <a:off x="727305" y="2022450"/>
            <a:ext cx="6393983" cy="54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 dirty="0" err="1"/>
              <a:t>Github</a:t>
            </a:r>
            <a:r>
              <a:rPr lang="en-US" sz="2500" b="1" dirty="0"/>
              <a:t>: github.com/</a:t>
            </a:r>
            <a:r>
              <a:rPr lang="en-US" sz="2500" b="1" dirty="0" err="1"/>
              <a:t>BalamiRR</a:t>
            </a:r>
            <a:endParaRPr lang="en-US" sz="2500" b="1" dirty="0">
              <a:solidFill>
                <a:srgbClr val="3C78D8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2;p24">
            <a:extLst>
              <a:ext uri="{FF2B5EF4-FFF2-40B4-BE49-F238E27FC236}">
                <a16:creationId xmlns:a16="http://schemas.microsoft.com/office/drawing/2014/main" id="{88CCBBD5-F3BA-B1AF-063D-CF2E47CE8B6F}"/>
              </a:ext>
            </a:extLst>
          </p:cNvPr>
          <p:cNvSpPr txBox="1">
            <a:spLocks/>
          </p:cNvSpPr>
          <p:nvPr/>
        </p:nvSpPr>
        <p:spPr>
          <a:xfrm>
            <a:off x="444275" y="1451352"/>
            <a:ext cx="6393983" cy="5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>
              <a:buFont typeface="Playfair Display"/>
              <a:buNone/>
            </a:pPr>
            <a:r>
              <a:rPr lang="en-US" sz="2500" b="1" dirty="0">
                <a:solidFill>
                  <a:srgbClr val="3C78D8"/>
                </a:solidFill>
              </a:rPr>
              <a:t>Project’s Link</a:t>
            </a:r>
          </a:p>
        </p:txBody>
      </p:sp>
    </p:spTree>
    <p:extLst>
      <p:ext uri="{BB962C8B-B14F-4D97-AF65-F5344CB8AC3E}">
        <p14:creationId xmlns:p14="http://schemas.microsoft.com/office/powerpoint/2010/main" val="17016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body" idx="4294967295"/>
          </p:nvPr>
        </p:nvSpPr>
        <p:spPr>
          <a:xfrm>
            <a:off x="1966245" y="2099139"/>
            <a:ext cx="4969800" cy="54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Th</a:t>
            </a:r>
            <a:r>
              <a:rPr lang="tr-TR" sz="2500" b="1" dirty="0"/>
              <a:t>a</a:t>
            </a:r>
            <a:r>
              <a:rPr lang="en-US" sz="2500" b="1" dirty="0" err="1"/>
              <a:t>nk</a:t>
            </a:r>
            <a:r>
              <a:rPr lang="en-US" sz="2500" b="1" dirty="0"/>
              <a:t> you</a:t>
            </a:r>
            <a:endParaRPr lang="en-US" sz="2500" b="1" dirty="0">
              <a:solidFill>
                <a:srgbClr val="3C78D8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l="19582" t="-7250" r="26898" b="7249"/>
          <a:stretch/>
        </p:blipFill>
        <p:spPr>
          <a:xfrm>
            <a:off x="1644169" y="605146"/>
            <a:ext cx="1554374" cy="426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l="22217" r="22223"/>
          <a:stretch/>
        </p:blipFill>
        <p:spPr>
          <a:xfrm>
            <a:off x="445551" y="1168697"/>
            <a:ext cx="1182404" cy="324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611" y="1354447"/>
            <a:ext cx="2254524" cy="22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subTitle" idx="4294967295"/>
          </p:nvPr>
        </p:nvSpPr>
        <p:spPr>
          <a:xfrm>
            <a:off x="5133677" y="2174914"/>
            <a:ext cx="10140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4400" b="1" dirty="0"/>
              <a:t>=&gt;</a:t>
            </a:r>
            <a:endParaRPr sz="4400"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4294967295"/>
          </p:nvPr>
        </p:nvSpPr>
        <p:spPr>
          <a:xfrm>
            <a:off x="2402550" y="371850"/>
            <a:ext cx="4622400" cy="4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   Used </a:t>
            </a:r>
            <a:r>
              <a:rPr lang="tr" sz="2500" b="1" dirty="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Technologies</a:t>
            </a:r>
            <a:endParaRPr sz="2500" b="1" dirty="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03FD46-312B-239A-2C80-17AB77513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1" y="3495797"/>
            <a:ext cx="1100237" cy="1100237"/>
          </a:xfrm>
          <a:prstGeom prst="rect">
            <a:avLst/>
          </a:prstGeom>
        </p:spPr>
      </p:pic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FC3BEB40-FE25-E0ED-27E9-808C7A300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390" y="2265844"/>
            <a:ext cx="2922075" cy="21915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CECA9F2-3AF7-2BF0-5DA6-C8C054F41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51" y="1097584"/>
            <a:ext cx="2329515" cy="753532"/>
          </a:xfrm>
          <a:prstGeom prst="rect">
            <a:avLst/>
          </a:prstGeom>
        </p:spPr>
      </p:pic>
      <p:pic>
        <p:nvPicPr>
          <p:cNvPr id="17" name="Image 16" descr="Une image contenant logo&#10;&#10;Description générée automatiquement">
            <a:extLst>
              <a:ext uri="{FF2B5EF4-FFF2-40B4-BE49-F238E27FC236}">
                <a16:creationId xmlns:a16="http://schemas.microsoft.com/office/drawing/2014/main" id="{02A82599-8E83-C2F6-5C15-2693CAE4BD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9509" y="1442984"/>
            <a:ext cx="1396762" cy="1396762"/>
          </a:xfrm>
          <a:prstGeom prst="rect">
            <a:avLst/>
          </a:prstGeom>
        </p:spPr>
      </p:pic>
      <p:pic>
        <p:nvPicPr>
          <p:cNvPr id="18" name="Google Shape;130;p21">
            <a:extLst>
              <a:ext uri="{FF2B5EF4-FFF2-40B4-BE49-F238E27FC236}">
                <a16:creationId xmlns:a16="http://schemas.microsoft.com/office/drawing/2014/main" id="{B6CA81EA-6CDB-2F8B-7E41-63AFE757F28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49285" y="3619161"/>
            <a:ext cx="973555" cy="97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logo&#10;&#10;Description générée automatiquement">
            <a:extLst>
              <a:ext uri="{FF2B5EF4-FFF2-40B4-BE49-F238E27FC236}">
                <a16:creationId xmlns:a16="http://schemas.microsoft.com/office/drawing/2014/main" id="{D9DEDA76-721D-D19F-F04E-2BED8983E5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8843" y="3411942"/>
            <a:ext cx="1345622" cy="1345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697138" y="1540249"/>
            <a:ext cx="5057488" cy="285652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tr-TR" dirty="0" err="1">
                <a:solidFill>
                  <a:schemeClr val="accent1"/>
                </a:solidFill>
              </a:rPr>
              <a:t>Add</a:t>
            </a:r>
            <a:r>
              <a:rPr lang="en-US" dirty="0" err="1">
                <a:solidFill>
                  <a:schemeClr val="accent1"/>
                </a:solidFill>
              </a:rPr>
              <a:t>ing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to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tr-TR" dirty="0">
                <a:solidFill>
                  <a:schemeClr val="accent1"/>
                </a:solidFill>
              </a:rPr>
              <a:t>art</a:t>
            </a:r>
            <a:endParaRPr dirty="0">
              <a:solidFill>
                <a:schemeClr val="accen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dirty="0">
                <a:solidFill>
                  <a:schemeClr val="accent1"/>
                </a:solidFill>
              </a:rPr>
              <a:t>-Purchase Transactions</a:t>
            </a:r>
            <a:endParaRPr lang="tr-TR" dirty="0">
              <a:solidFill>
                <a:schemeClr val="accen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tr-TR" dirty="0">
                <a:solidFill>
                  <a:schemeClr val="accent1"/>
                </a:solidFill>
              </a:rPr>
              <a:t>-</a:t>
            </a:r>
            <a:r>
              <a:rPr lang="tr-TR" dirty="0" err="1">
                <a:solidFill>
                  <a:schemeClr val="accent1"/>
                </a:solidFill>
              </a:rPr>
              <a:t>Register</a:t>
            </a:r>
            <a:r>
              <a:rPr lang="en-US" dirty="0" err="1">
                <a:solidFill>
                  <a:schemeClr val="accent1"/>
                </a:solidFill>
              </a:rPr>
              <a:t>ing</a:t>
            </a:r>
            <a:endParaRPr lang="tr-TR" dirty="0">
              <a:solidFill>
                <a:schemeClr val="accen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dirty="0">
                <a:solidFill>
                  <a:schemeClr val="accent1"/>
                </a:solidFill>
              </a:rPr>
              <a:t>-Login and Log Out</a:t>
            </a:r>
          </a:p>
          <a:p>
            <a:pPr marL="11430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dirty="0">
                <a:solidFill>
                  <a:schemeClr val="accent1"/>
                </a:solidFill>
              </a:rPr>
              <a:t>-Deleting the product from Cart</a:t>
            </a:r>
            <a:endParaRPr dirty="0">
              <a:solidFill>
                <a:schemeClr val="accen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dirty="0">
                <a:solidFill>
                  <a:schemeClr val="accent1"/>
                </a:solidFill>
              </a:rPr>
              <a:t>-Ordering the product by Card or Cash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dirty="0">
                <a:solidFill>
                  <a:schemeClr val="accent1"/>
                </a:solidFill>
              </a:rPr>
              <a:t>-Changing the status of the order by Admin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2332350" y="490852"/>
            <a:ext cx="4479300" cy="744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 dirty="0"/>
              <a:t>Functionalities</a:t>
            </a:r>
            <a:endParaRPr sz="2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75" y="1959500"/>
            <a:ext cx="27908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body" idx="4294967295"/>
          </p:nvPr>
        </p:nvSpPr>
        <p:spPr>
          <a:xfrm>
            <a:off x="2099700" y="277775"/>
            <a:ext cx="4944600" cy="1557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Database</a:t>
            </a:r>
            <a:endParaRPr sz="2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500" b="1" dirty="0">
                <a:solidFill>
                  <a:srgbClr val="38761D"/>
                </a:solidFill>
              </a:rPr>
              <a:t>(MongoDB)</a:t>
            </a:r>
            <a:endParaRPr sz="2500" b="1" dirty="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275" y="1673975"/>
            <a:ext cx="5522125" cy="31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4075" y="104475"/>
            <a:ext cx="2221800" cy="17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body" idx="4294967295"/>
          </p:nvPr>
        </p:nvSpPr>
        <p:spPr>
          <a:xfrm>
            <a:off x="2099700" y="311775"/>
            <a:ext cx="4944600" cy="793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500" b="1" dirty="0"/>
              <a:t>System </a:t>
            </a:r>
            <a:r>
              <a:rPr lang="fr-FR" sz="2500" b="1" dirty="0" err="1"/>
              <a:t>operation</a:t>
            </a:r>
            <a:endParaRPr sz="2500" b="1" dirty="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86" y="2141600"/>
            <a:ext cx="8674828" cy="3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9;p18">
            <a:extLst>
              <a:ext uri="{FF2B5EF4-FFF2-40B4-BE49-F238E27FC236}">
                <a16:creationId xmlns:a16="http://schemas.microsoft.com/office/drawing/2014/main" id="{B34D79C0-57DA-A125-7028-8DCF874F82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86" y="1908466"/>
            <a:ext cx="8674828" cy="3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DF0411-FBE1-6353-3704-A18FFBCBB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699" y="1410444"/>
            <a:ext cx="4308027" cy="2394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974" y="893807"/>
            <a:ext cx="7113226" cy="4270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2306750" y="267725"/>
            <a:ext cx="4972500" cy="46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 dirty="0"/>
              <a:t>Delivery </a:t>
            </a:r>
            <a:r>
              <a:rPr lang="fr-FR" sz="2500" b="1" dirty="0" err="1"/>
              <a:t>Status</a:t>
            </a:r>
            <a:endParaRPr sz="25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1875" y="90575"/>
            <a:ext cx="1257550" cy="1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75" y="1798027"/>
            <a:ext cx="8305309" cy="31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2099700" y="277775"/>
            <a:ext cx="4944600" cy="1557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 dirty="0" err="1"/>
              <a:t>Connecting</a:t>
            </a:r>
            <a:r>
              <a:rPr lang="fr-FR" sz="2500" b="1" dirty="0"/>
              <a:t> to </a:t>
            </a:r>
            <a:r>
              <a:rPr lang="fr-FR" sz="2500" b="1" dirty="0" err="1"/>
              <a:t>other</a:t>
            </a:r>
            <a:r>
              <a:rPr lang="fr-FR" sz="2500" b="1" dirty="0"/>
              <a:t> API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500" b="1" dirty="0">
                <a:solidFill>
                  <a:srgbClr val="3C78D8"/>
                </a:solidFill>
              </a:rPr>
              <a:t>(Stripe)</a:t>
            </a:r>
            <a:endParaRPr sz="2500" b="1" dirty="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1875" y="90575"/>
            <a:ext cx="1257550" cy="1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>
            <a:spLocks noGrp="1"/>
          </p:cNvSpPr>
          <p:nvPr>
            <p:ph type="body" idx="4294967295"/>
          </p:nvPr>
        </p:nvSpPr>
        <p:spPr>
          <a:xfrm>
            <a:off x="1799400" y="288650"/>
            <a:ext cx="5545200" cy="1630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How the payment method works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500" b="1" dirty="0">
                <a:solidFill>
                  <a:srgbClr val="3C78D8"/>
                </a:solidFill>
              </a:rPr>
              <a:t>(Stripe)</a:t>
            </a:r>
            <a:endParaRPr sz="2500" b="1" dirty="0">
              <a:solidFill>
                <a:srgbClr val="3C78D8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325" y="1624400"/>
            <a:ext cx="7029801" cy="33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"/>
            <a:ext cx="1725977" cy="17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1875" y="90575"/>
            <a:ext cx="1257550" cy="1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>
            <a:spLocks noGrp="1"/>
          </p:cNvSpPr>
          <p:nvPr>
            <p:ph type="body" idx="4294967295"/>
          </p:nvPr>
        </p:nvSpPr>
        <p:spPr>
          <a:xfrm>
            <a:off x="1799400" y="267869"/>
            <a:ext cx="5545200" cy="1630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How the payment method works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500" b="1" dirty="0">
                <a:solidFill>
                  <a:srgbClr val="3C78D8"/>
                </a:solidFill>
              </a:rPr>
              <a:t>(Stripe)</a:t>
            </a:r>
            <a:endParaRPr sz="2500" b="1" dirty="0">
              <a:solidFill>
                <a:srgbClr val="3C78D8"/>
              </a:solidFill>
            </a:endParaRPr>
          </a:p>
        </p:txBody>
      </p:sp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830587DF-95A3-46FB-0E1A-0C040EC5E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97" y="1636394"/>
            <a:ext cx="6871855" cy="28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96384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120</Words>
  <Application>Microsoft Office PowerPoint</Application>
  <PresentationFormat>Affichage à l'écran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Playfair Display</vt:lpstr>
      <vt:lpstr>Times New Roman</vt:lpstr>
      <vt:lpstr>Oswald</vt:lpstr>
      <vt:lpstr>Montserrat</vt:lpstr>
      <vt:lpstr>Pop</vt:lpstr>
      <vt:lpstr>Présentation PowerPoint</vt:lpstr>
      <vt:lpstr>       Used Technologies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Fuat Kara</cp:lastModifiedBy>
  <cp:revision>22</cp:revision>
  <dcterms:modified xsi:type="dcterms:W3CDTF">2023-03-14T20:25:47Z</dcterms:modified>
</cp:coreProperties>
</file>