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8" r:id="rId4"/>
    <p:sldId id="259" r:id="rId5"/>
    <p:sldId id="260" r:id="rId6"/>
    <p:sldId id="265" r:id="rId7"/>
    <p:sldId id="266" r:id="rId8"/>
    <p:sldId id="264" r:id="rId9"/>
    <p:sldId id="267" r:id="rId10"/>
    <p:sldId id="268" r:id="rId11"/>
  </p:sldIdLst>
  <p:sldSz cx="9144000" cy="5143500" type="screen16x9"/>
  <p:notesSz cx="6858000" cy="9144000"/>
  <p:embeddedFontLst>
    <p:embeddedFont>
      <p:font typeface="Bree Serif" panose="020B0604020202020204" charset="0"/>
      <p:regular r:id="rId13"/>
    </p:embeddedFont>
    <p:embeddedFont>
      <p:font typeface="Impact" panose="020B0806030902050204" pitchFamily="34" charset="0"/>
      <p:regular r:id="rId14"/>
    </p:embeddedFont>
    <p:embeddedFont>
      <p:font typeface="Roboto Black" panose="02000000000000000000" pitchFamily="2" charset="0"/>
      <p:bold r:id="rId15"/>
      <p:boldItalic r:id="rId16"/>
    </p:embeddedFont>
    <p:embeddedFont>
      <p:font typeface="Roboto Light" panose="02000000000000000000" pitchFamily="2" charset="0"/>
      <p:regular r:id="rId17"/>
      <p:bold r:id="rId18"/>
      <p:italic r:id="rId19"/>
      <p:boldItalic r:id="rId20"/>
    </p:embeddedFont>
    <p:embeddedFont>
      <p:font typeface="Roboto Mono Thin" panose="00000009000000000000"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0E24B8-F562-4D56-B3EF-DFCA5AB4B971}">
  <a:tblStyle styleId="{980E24B8-F562-4D56-B3EF-DFCA5AB4B9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3375" autoAdjust="0"/>
  </p:normalViewPr>
  <p:slideViewPr>
    <p:cSldViewPr snapToGrid="0">
      <p:cViewPr>
        <p:scale>
          <a:sx n="100" d="100"/>
          <a:sy n="100" d="100"/>
        </p:scale>
        <p:origin x="45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74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480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796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20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ítulo 2">
            <a:extLst>
              <a:ext uri="{FF2B5EF4-FFF2-40B4-BE49-F238E27FC236}">
                <a16:creationId xmlns:a16="http://schemas.microsoft.com/office/drawing/2014/main" id="{0F0B6C3C-2F3E-A244-A7B2-3FA2DAE03D8A}"/>
              </a:ext>
            </a:extLst>
          </p:cNvPr>
          <p:cNvSpPr>
            <a:spLocks noGrp="1"/>
          </p:cNvSpPr>
          <p:nvPr>
            <p:ph type="subTitle" idx="1"/>
          </p:nvPr>
        </p:nvSpPr>
        <p:spPr>
          <a:xfrm>
            <a:off x="5111253" y="3912609"/>
            <a:ext cx="3478822" cy="1034776"/>
          </a:xfrm>
        </p:spPr>
        <p:txBody>
          <a:bodyPr/>
          <a:lstStyle/>
          <a:p>
            <a:pPr algn="l"/>
            <a:r>
              <a:rPr lang="es-MX" sz="1400" dirty="0"/>
              <a:t>Daniel Alejandro Valdivia Romero,</a:t>
            </a:r>
          </a:p>
          <a:p>
            <a:pPr algn="l"/>
            <a:r>
              <a:rPr lang="es-MX" sz="1400" dirty="0" err="1"/>
              <a:t>Balamm</a:t>
            </a:r>
            <a:r>
              <a:rPr lang="es-MX" sz="1400" dirty="0"/>
              <a:t> Salvador Lucio López </a:t>
            </a:r>
          </a:p>
          <a:p>
            <a:pPr algn="l"/>
            <a:r>
              <a:rPr lang="es-MX" sz="1400" dirty="0"/>
              <a:t>Johan Arturo Pérez Hernández</a:t>
            </a:r>
          </a:p>
        </p:txBody>
      </p:sp>
      <p:sp>
        <p:nvSpPr>
          <p:cNvPr id="5" name="Título 4">
            <a:extLst>
              <a:ext uri="{FF2B5EF4-FFF2-40B4-BE49-F238E27FC236}">
                <a16:creationId xmlns:a16="http://schemas.microsoft.com/office/drawing/2014/main" id="{0FEF1B69-5D38-8AA5-55A5-CAF68D269EDE}"/>
              </a:ext>
            </a:extLst>
          </p:cNvPr>
          <p:cNvSpPr>
            <a:spLocks noGrp="1"/>
          </p:cNvSpPr>
          <p:nvPr>
            <p:ph type="ctrTitle"/>
          </p:nvPr>
        </p:nvSpPr>
        <p:spPr>
          <a:xfrm>
            <a:off x="4593531" y="842215"/>
            <a:ext cx="4145771" cy="2700545"/>
          </a:xfrm>
        </p:spPr>
        <p:txBody>
          <a:bodyPr/>
          <a:lstStyle/>
          <a:p>
            <a:pPr algn="l"/>
            <a:r>
              <a:rPr lang="es-MX" dirty="0"/>
              <a:t>Proyecto dedicado a desarrollar una pagina Web para el servicio del comedor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pSp>
        <p:nvGrpSpPr>
          <p:cNvPr id="5" name="Google Shape;4019;p64">
            <a:extLst>
              <a:ext uri="{FF2B5EF4-FFF2-40B4-BE49-F238E27FC236}">
                <a16:creationId xmlns:a16="http://schemas.microsoft.com/office/drawing/2014/main" id="{3DD36257-7BF6-4EA2-977F-2842461A645D}"/>
              </a:ext>
            </a:extLst>
          </p:cNvPr>
          <p:cNvGrpSpPr/>
          <p:nvPr/>
        </p:nvGrpSpPr>
        <p:grpSpPr>
          <a:xfrm>
            <a:off x="3003953" y="533518"/>
            <a:ext cx="3136094" cy="2752607"/>
            <a:chOff x="1744400" y="429725"/>
            <a:chExt cx="4623925" cy="4948200"/>
          </a:xfrm>
        </p:grpSpPr>
        <p:sp>
          <p:nvSpPr>
            <p:cNvPr id="6" name="Google Shape;4020;p64">
              <a:extLst>
                <a:ext uri="{FF2B5EF4-FFF2-40B4-BE49-F238E27FC236}">
                  <a16:creationId xmlns:a16="http://schemas.microsoft.com/office/drawing/2014/main" id="{4900FAFD-862A-A5D8-4A50-5FB950A2AC55}"/>
                </a:ext>
              </a:extLst>
            </p:cNvPr>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21;p64">
              <a:extLst>
                <a:ext uri="{FF2B5EF4-FFF2-40B4-BE49-F238E27FC236}">
                  <a16:creationId xmlns:a16="http://schemas.microsoft.com/office/drawing/2014/main" id="{90424806-7B15-CF80-887C-29A03BE014D8}"/>
                </a:ext>
              </a:extLst>
            </p:cNvPr>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22;p64">
              <a:extLst>
                <a:ext uri="{FF2B5EF4-FFF2-40B4-BE49-F238E27FC236}">
                  <a16:creationId xmlns:a16="http://schemas.microsoft.com/office/drawing/2014/main" id="{B114F106-FA60-FC86-DAF9-5935783A377A}"/>
                </a:ext>
              </a:extLst>
            </p:cNvPr>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23;p64">
              <a:extLst>
                <a:ext uri="{FF2B5EF4-FFF2-40B4-BE49-F238E27FC236}">
                  <a16:creationId xmlns:a16="http://schemas.microsoft.com/office/drawing/2014/main" id="{06431022-B32F-C866-414C-FC430F66438D}"/>
                </a:ext>
              </a:extLst>
            </p:cNvPr>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24;p64">
              <a:extLst>
                <a:ext uri="{FF2B5EF4-FFF2-40B4-BE49-F238E27FC236}">
                  <a16:creationId xmlns:a16="http://schemas.microsoft.com/office/drawing/2014/main" id="{BB985222-A4BB-C881-53E3-42C4EEAE22F8}"/>
                </a:ext>
              </a:extLst>
            </p:cNvPr>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25;p64">
              <a:extLst>
                <a:ext uri="{FF2B5EF4-FFF2-40B4-BE49-F238E27FC236}">
                  <a16:creationId xmlns:a16="http://schemas.microsoft.com/office/drawing/2014/main" id="{08084FB8-3F9E-5027-4F3C-1B3F417095ED}"/>
                </a:ext>
              </a:extLst>
            </p:cNvPr>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26;p64">
              <a:extLst>
                <a:ext uri="{FF2B5EF4-FFF2-40B4-BE49-F238E27FC236}">
                  <a16:creationId xmlns:a16="http://schemas.microsoft.com/office/drawing/2014/main" id="{2EE0BAF4-A975-8508-79B0-ED868F3F1B6D}"/>
                </a:ext>
              </a:extLst>
            </p:cNvPr>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27;p64">
              <a:extLst>
                <a:ext uri="{FF2B5EF4-FFF2-40B4-BE49-F238E27FC236}">
                  <a16:creationId xmlns:a16="http://schemas.microsoft.com/office/drawing/2014/main" id="{7E0F2050-4C58-FF24-E618-29895B7619F4}"/>
                </a:ext>
              </a:extLst>
            </p:cNvPr>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28;p64">
              <a:extLst>
                <a:ext uri="{FF2B5EF4-FFF2-40B4-BE49-F238E27FC236}">
                  <a16:creationId xmlns:a16="http://schemas.microsoft.com/office/drawing/2014/main" id="{1D811C78-3EAF-4CE4-4554-34272555DA93}"/>
                </a:ext>
              </a:extLst>
            </p:cNvPr>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29;p64">
              <a:extLst>
                <a:ext uri="{FF2B5EF4-FFF2-40B4-BE49-F238E27FC236}">
                  <a16:creationId xmlns:a16="http://schemas.microsoft.com/office/drawing/2014/main" id="{3086B052-2F0E-BD54-8915-8124CA812EA5}"/>
                </a:ext>
              </a:extLst>
            </p:cNvPr>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30;p64">
              <a:extLst>
                <a:ext uri="{FF2B5EF4-FFF2-40B4-BE49-F238E27FC236}">
                  <a16:creationId xmlns:a16="http://schemas.microsoft.com/office/drawing/2014/main" id="{502E0B0C-7FB3-C05F-6EB8-A710F477481B}"/>
                </a:ext>
              </a:extLst>
            </p:cNvPr>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1;p64">
              <a:extLst>
                <a:ext uri="{FF2B5EF4-FFF2-40B4-BE49-F238E27FC236}">
                  <a16:creationId xmlns:a16="http://schemas.microsoft.com/office/drawing/2014/main" id="{2B254B05-289B-9542-B8C8-C79016C429C9}"/>
                </a:ext>
              </a:extLst>
            </p:cNvPr>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32;p64">
              <a:extLst>
                <a:ext uri="{FF2B5EF4-FFF2-40B4-BE49-F238E27FC236}">
                  <a16:creationId xmlns:a16="http://schemas.microsoft.com/office/drawing/2014/main" id="{9E535029-664F-CAE3-AE92-73934F5C0CB4}"/>
                </a:ext>
              </a:extLst>
            </p:cNvPr>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33;p64">
              <a:extLst>
                <a:ext uri="{FF2B5EF4-FFF2-40B4-BE49-F238E27FC236}">
                  <a16:creationId xmlns:a16="http://schemas.microsoft.com/office/drawing/2014/main" id="{339CA694-F94C-2059-421A-E01D1C149A5F}"/>
                </a:ext>
              </a:extLst>
            </p:cNvPr>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34;p64">
              <a:extLst>
                <a:ext uri="{FF2B5EF4-FFF2-40B4-BE49-F238E27FC236}">
                  <a16:creationId xmlns:a16="http://schemas.microsoft.com/office/drawing/2014/main" id="{AB8FC388-850E-E41E-0F02-537DC472C173}"/>
                </a:ext>
              </a:extLst>
            </p:cNvPr>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35;p64">
              <a:extLst>
                <a:ext uri="{FF2B5EF4-FFF2-40B4-BE49-F238E27FC236}">
                  <a16:creationId xmlns:a16="http://schemas.microsoft.com/office/drawing/2014/main" id="{2EEC7258-3FF8-0776-20B4-6D1E356ED034}"/>
                </a:ext>
              </a:extLst>
            </p:cNvPr>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36;p64">
              <a:extLst>
                <a:ext uri="{FF2B5EF4-FFF2-40B4-BE49-F238E27FC236}">
                  <a16:creationId xmlns:a16="http://schemas.microsoft.com/office/drawing/2014/main" id="{8B164ABB-04B3-6568-0494-0ADD11732AF6}"/>
                </a:ext>
              </a:extLst>
            </p:cNvPr>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37;p64">
              <a:extLst>
                <a:ext uri="{FF2B5EF4-FFF2-40B4-BE49-F238E27FC236}">
                  <a16:creationId xmlns:a16="http://schemas.microsoft.com/office/drawing/2014/main" id="{2AF1B107-7BA4-EBA7-0E94-3449DA288A8E}"/>
                </a:ext>
              </a:extLst>
            </p:cNvPr>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38;p64">
              <a:extLst>
                <a:ext uri="{FF2B5EF4-FFF2-40B4-BE49-F238E27FC236}">
                  <a16:creationId xmlns:a16="http://schemas.microsoft.com/office/drawing/2014/main" id="{4F47F078-F682-815A-A4C1-FC54D81BD62B}"/>
                </a:ext>
              </a:extLst>
            </p:cNvPr>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39;p64">
              <a:extLst>
                <a:ext uri="{FF2B5EF4-FFF2-40B4-BE49-F238E27FC236}">
                  <a16:creationId xmlns:a16="http://schemas.microsoft.com/office/drawing/2014/main" id="{C8BD21EB-3625-46BE-48C9-194B33164132}"/>
                </a:ext>
              </a:extLst>
            </p:cNvPr>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40;p64">
              <a:extLst>
                <a:ext uri="{FF2B5EF4-FFF2-40B4-BE49-F238E27FC236}">
                  <a16:creationId xmlns:a16="http://schemas.microsoft.com/office/drawing/2014/main" id="{E05F39E5-165A-0FD0-58D3-D26EB2555AF3}"/>
                </a:ext>
              </a:extLst>
            </p:cNvPr>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41;p64">
              <a:extLst>
                <a:ext uri="{FF2B5EF4-FFF2-40B4-BE49-F238E27FC236}">
                  <a16:creationId xmlns:a16="http://schemas.microsoft.com/office/drawing/2014/main" id="{5B0ECFC3-E82E-7691-0BB5-64AC4B7E8D9F}"/>
                </a:ext>
              </a:extLst>
            </p:cNvPr>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42;p64">
              <a:extLst>
                <a:ext uri="{FF2B5EF4-FFF2-40B4-BE49-F238E27FC236}">
                  <a16:creationId xmlns:a16="http://schemas.microsoft.com/office/drawing/2014/main" id="{3870A605-315D-D081-A343-FA3007A93CB7}"/>
                </a:ext>
              </a:extLst>
            </p:cNvPr>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43;p64">
              <a:extLst>
                <a:ext uri="{FF2B5EF4-FFF2-40B4-BE49-F238E27FC236}">
                  <a16:creationId xmlns:a16="http://schemas.microsoft.com/office/drawing/2014/main" id="{92064CCA-3437-370C-6A19-7D9DC777696E}"/>
                </a:ext>
              </a:extLst>
            </p:cNvPr>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44;p64">
              <a:extLst>
                <a:ext uri="{FF2B5EF4-FFF2-40B4-BE49-F238E27FC236}">
                  <a16:creationId xmlns:a16="http://schemas.microsoft.com/office/drawing/2014/main" id="{77AF51D6-5FD8-DD36-AFCC-6752ECD06C9D}"/>
                </a:ext>
              </a:extLst>
            </p:cNvPr>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45;p64">
              <a:extLst>
                <a:ext uri="{FF2B5EF4-FFF2-40B4-BE49-F238E27FC236}">
                  <a16:creationId xmlns:a16="http://schemas.microsoft.com/office/drawing/2014/main" id="{FE6C4846-761F-8621-FEDE-E2B40D34EC24}"/>
                </a:ext>
              </a:extLst>
            </p:cNvPr>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46;p64">
              <a:extLst>
                <a:ext uri="{FF2B5EF4-FFF2-40B4-BE49-F238E27FC236}">
                  <a16:creationId xmlns:a16="http://schemas.microsoft.com/office/drawing/2014/main" id="{9B471724-5FBC-20A8-8807-E4752C9F96C4}"/>
                </a:ext>
              </a:extLst>
            </p:cNvPr>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47;p64">
              <a:extLst>
                <a:ext uri="{FF2B5EF4-FFF2-40B4-BE49-F238E27FC236}">
                  <a16:creationId xmlns:a16="http://schemas.microsoft.com/office/drawing/2014/main" id="{AD1274AC-5110-BABF-195B-18F476153FC2}"/>
                </a:ext>
              </a:extLst>
            </p:cNvPr>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48;p64">
              <a:extLst>
                <a:ext uri="{FF2B5EF4-FFF2-40B4-BE49-F238E27FC236}">
                  <a16:creationId xmlns:a16="http://schemas.microsoft.com/office/drawing/2014/main" id="{64D829D7-A3D6-3E8B-3643-489C56E542E2}"/>
                </a:ext>
              </a:extLst>
            </p:cNvPr>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49;p64">
              <a:extLst>
                <a:ext uri="{FF2B5EF4-FFF2-40B4-BE49-F238E27FC236}">
                  <a16:creationId xmlns:a16="http://schemas.microsoft.com/office/drawing/2014/main" id="{15F74853-0598-8283-B9EC-344E26F38DFE}"/>
                </a:ext>
              </a:extLst>
            </p:cNvPr>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50;p64">
              <a:extLst>
                <a:ext uri="{FF2B5EF4-FFF2-40B4-BE49-F238E27FC236}">
                  <a16:creationId xmlns:a16="http://schemas.microsoft.com/office/drawing/2014/main" id="{89669782-DD5B-60F0-F8FF-D51E3C866CBF}"/>
                </a:ext>
              </a:extLst>
            </p:cNvPr>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51;p64">
              <a:extLst>
                <a:ext uri="{FF2B5EF4-FFF2-40B4-BE49-F238E27FC236}">
                  <a16:creationId xmlns:a16="http://schemas.microsoft.com/office/drawing/2014/main" id="{97DA8743-CE86-DD67-4B21-B94A0BA57A96}"/>
                </a:ext>
              </a:extLst>
            </p:cNvPr>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52;p64">
              <a:extLst>
                <a:ext uri="{FF2B5EF4-FFF2-40B4-BE49-F238E27FC236}">
                  <a16:creationId xmlns:a16="http://schemas.microsoft.com/office/drawing/2014/main" id="{1BCC0CAE-FCFE-0D55-9734-28BB5BA36247}"/>
                </a:ext>
              </a:extLst>
            </p:cNvPr>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53;p64">
              <a:extLst>
                <a:ext uri="{FF2B5EF4-FFF2-40B4-BE49-F238E27FC236}">
                  <a16:creationId xmlns:a16="http://schemas.microsoft.com/office/drawing/2014/main" id="{6551A4E9-9E8D-E508-49F1-0547B88A5E0B}"/>
                </a:ext>
              </a:extLst>
            </p:cNvPr>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54;p64">
              <a:extLst>
                <a:ext uri="{FF2B5EF4-FFF2-40B4-BE49-F238E27FC236}">
                  <a16:creationId xmlns:a16="http://schemas.microsoft.com/office/drawing/2014/main" id="{0CEFA801-E2EF-217F-273F-28E268537BE7}"/>
                </a:ext>
              </a:extLst>
            </p:cNvPr>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5;p64">
              <a:extLst>
                <a:ext uri="{FF2B5EF4-FFF2-40B4-BE49-F238E27FC236}">
                  <a16:creationId xmlns:a16="http://schemas.microsoft.com/office/drawing/2014/main" id="{152D81C3-ECE3-E9E5-BA3C-BC0CF0D3FC42}"/>
                </a:ext>
              </a:extLst>
            </p:cNvPr>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56;p64">
              <a:extLst>
                <a:ext uri="{FF2B5EF4-FFF2-40B4-BE49-F238E27FC236}">
                  <a16:creationId xmlns:a16="http://schemas.microsoft.com/office/drawing/2014/main" id="{8E51D766-7C28-E92F-2A11-7C46D442D2FD}"/>
                </a:ext>
              </a:extLst>
            </p:cNvPr>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57;p64">
              <a:extLst>
                <a:ext uri="{FF2B5EF4-FFF2-40B4-BE49-F238E27FC236}">
                  <a16:creationId xmlns:a16="http://schemas.microsoft.com/office/drawing/2014/main" id="{C333E725-FC88-C071-DA66-23FC42989225}"/>
                </a:ext>
              </a:extLst>
            </p:cNvPr>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58;p64">
              <a:extLst>
                <a:ext uri="{FF2B5EF4-FFF2-40B4-BE49-F238E27FC236}">
                  <a16:creationId xmlns:a16="http://schemas.microsoft.com/office/drawing/2014/main" id="{03F861B8-5747-41FE-C253-CD03B26AB011}"/>
                </a:ext>
              </a:extLst>
            </p:cNvPr>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59;p64">
              <a:extLst>
                <a:ext uri="{FF2B5EF4-FFF2-40B4-BE49-F238E27FC236}">
                  <a16:creationId xmlns:a16="http://schemas.microsoft.com/office/drawing/2014/main" id="{0CD4456E-D2B7-C24F-49EB-6F368E079628}"/>
                </a:ext>
              </a:extLst>
            </p:cNvPr>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60;p64">
              <a:extLst>
                <a:ext uri="{FF2B5EF4-FFF2-40B4-BE49-F238E27FC236}">
                  <a16:creationId xmlns:a16="http://schemas.microsoft.com/office/drawing/2014/main" id="{47A98B71-F432-3251-5F68-E87F0E943644}"/>
                </a:ext>
              </a:extLst>
            </p:cNvPr>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61;p64">
              <a:extLst>
                <a:ext uri="{FF2B5EF4-FFF2-40B4-BE49-F238E27FC236}">
                  <a16:creationId xmlns:a16="http://schemas.microsoft.com/office/drawing/2014/main" id="{996F7BB3-43C7-0FD1-E40F-CAEF1623C1EE}"/>
                </a:ext>
              </a:extLst>
            </p:cNvPr>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62;p64">
              <a:extLst>
                <a:ext uri="{FF2B5EF4-FFF2-40B4-BE49-F238E27FC236}">
                  <a16:creationId xmlns:a16="http://schemas.microsoft.com/office/drawing/2014/main" id="{8F1F2C32-3BA2-B5BC-264D-5EA849DF76FB}"/>
                </a:ext>
              </a:extLst>
            </p:cNvPr>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63;p64">
              <a:extLst>
                <a:ext uri="{FF2B5EF4-FFF2-40B4-BE49-F238E27FC236}">
                  <a16:creationId xmlns:a16="http://schemas.microsoft.com/office/drawing/2014/main" id="{B7FAF7EB-DE06-C7DD-E163-7C292DC381C6}"/>
                </a:ext>
              </a:extLst>
            </p:cNvPr>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4;p64">
              <a:extLst>
                <a:ext uri="{FF2B5EF4-FFF2-40B4-BE49-F238E27FC236}">
                  <a16:creationId xmlns:a16="http://schemas.microsoft.com/office/drawing/2014/main" id="{5909403C-D096-F969-05B3-606B92F00F05}"/>
                </a:ext>
              </a:extLst>
            </p:cNvPr>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65;p64">
              <a:extLst>
                <a:ext uri="{FF2B5EF4-FFF2-40B4-BE49-F238E27FC236}">
                  <a16:creationId xmlns:a16="http://schemas.microsoft.com/office/drawing/2014/main" id="{A824C3A3-2052-03C1-EC63-1FBB82484B50}"/>
                </a:ext>
              </a:extLst>
            </p:cNvPr>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066;p64">
              <a:extLst>
                <a:ext uri="{FF2B5EF4-FFF2-40B4-BE49-F238E27FC236}">
                  <a16:creationId xmlns:a16="http://schemas.microsoft.com/office/drawing/2014/main" id="{A2ECB302-8523-0DFD-2C87-B9D2E996DE82}"/>
                </a:ext>
              </a:extLst>
            </p:cNvPr>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067;p64">
              <a:extLst>
                <a:ext uri="{FF2B5EF4-FFF2-40B4-BE49-F238E27FC236}">
                  <a16:creationId xmlns:a16="http://schemas.microsoft.com/office/drawing/2014/main" id="{6A0B81F2-D604-B2E7-58AF-98D6CF699440}"/>
                </a:ext>
              </a:extLst>
            </p:cNvPr>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068;p64">
              <a:extLst>
                <a:ext uri="{FF2B5EF4-FFF2-40B4-BE49-F238E27FC236}">
                  <a16:creationId xmlns:a16="http://schemas.microsoft.com/office/drawing/2014/main" id="{DE79F042-95D5-35F5-AB51-072AD0EF9A95}"/>
                </a:ext>
              </a:extLst>
            </p:cNvPr>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069;p64">
              <a:extLst>
                <a:ext uri="{FF2B5EF4-FFF2-40B4-BE49-F238E27FC236}">
                  <a16:creationId xmlns:a16="http://schemas.microsoft.com/office/drawing/2014/main" id="{C8E97BE5-0B3D-B053-C695-44F7F139FFDB}"/>
                </a:ext>
              </a:extLst>
            </p:cNvPr>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070;p64">
              <a:extLst>
                <a:ext uri="{FF2B5EF4-FFF2-40B4-BE49-F238E27FC236}">
                  <a16:creationId xmlns:a16="http://schemas.microsoft.com/office/drawing/2014/main" id="{D175AA39-3FFE-6BE4-787E-66CC126BD84E}"/>
                </a:ext>
              </a:extLst>
            </p:cNvPr>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071;p64">
              <a:extLst>
                <a:ext uri="{FF2B5EF4-FFF2-40B4-BE49-F238E27FC236}">
                  <a16:creationId xmlns:a16="http://schemas.microsoft.com/office/drawing/2014/main" id="{5EE9C8F8-A282-962E-B680-92272792D9AC}"/>
                </a:ext>
              </a:extLst>
            </p:cNvPr>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072;p64">
              <a:extLst>
                <a:ext uri="{FF2B5EF4-FFF2-40B4-BE49-F238E27FC236}">
                  <a16:creationId xmlns:a16="http://schemas.microsoft.com/office/drawing/2014/main" id="{C2FAEABB-6D20-B0FE-B1D5-4FBD256F18C5}"/>
                </a:ext>
              </a:extLst>
            </p:cNvPr>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073;p64">
              <a:extLst>
                <a:ext uri="{FF2B5EF4-FFF2-40B4-BE49-F238E27FC236}">
                  <a16:creationId xmlns:a16="http://schemas.microsoft.com/office/drawing/2014/main" id="{A4FEC520-574F-BA85-0D9E-0F007035AE96}"/>
                </a:ext>
              </a:extLst>
            </p:cNvPr>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074;p64">
              <a:extLst>
                <a:ext uri="{FF2B5EF4-FFF2-40B4-BE49-F238E27FC236}">
                  <a16:creationId xmlns:a16="http://schemas.microsoft.com/office/drawing/2014/main" id="{1BE9B9B9-418F-7E24-2603-ADA34AC65C19}"/>
                </a:ext>
              </a:extLst>
            </p:cNvPr>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075;p64">
              <a:extLst>
                <a:ext uri="{FF2B5EF4-FFF2-40B4-BE49-F238E27FC236}">
                  <a16:creationId xmlns:a16="http://schemas.microsoft.com/office/drawing/2014/main" id="{8BA150FE-3756-2140-8283-0D91DCDECEDD}"/>
                </a:ext>
              </a:extLst>
            </p:cNvPr>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076;p64">
              <a:extLst>
                <a:ext uri="{FF2B5EF4-FFF2-40B4-BE49-F238E27FC236}">
                  <a16:creationId xmlns:a16="http://schemas.microsoft.com/office/drawing/2014/main" id="{F2261996-F847-3E03-3B5F-493E5F28DE94}"/>
                </a:ext>
              </a:extLst>
            </p:cNvPr>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077;p64">
              <a:extLst>
                <a:ext uri="{FF2B5EF4-FFF2-40B4-BE49-F238E27FC236}">
                  <a16:creationId xmlns:a16="http://schemas.microsoft.com/office/drawing/2014/main" id="{41F2E396-AE08-5559-E445-F4EEF74F0D26}"/>
                </a:ext>
              </a:extLst>
            </p:cNvPr>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078;p64">
              <a:extLst>
                <a:ext uri="{FF2B5EF4-FFF2-40B4-BE49-F238E27FC236}">
                  <a16:creationId xmlns:a16="http://schemas.microsoft.com/office/drawing/2014/main" id="{4E133875-F27B-BAA5-635B-CCFFA280186D}"/>
                </a:ext>
              </a:extLst>
            </p:cNvPr>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079;p64">
              <a:extLst>
                <a:ext uri="{FF2B5EF4-FFF2-40B4-BE49-F238E27FC236}">
                  <a16:creationId xmlns:a16="http://schemas.microsoft.com/office/drawing/2014/main" id="{BA0F9196-DFE3-BF7B-13A5-04EC53DC96F4}"/>
                </a:ext>
              </a:extLst>
            </p:cNvPr>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080;p64">
              <a:extLst>
                <a:ext uri="{FF2B5EF4-FFF2-40B4-BE49-F238E27FC236}">
                  <a16:creationId xmlns:a16="http://schemas.microsoft.com/office/drawing/2014/main" id="{0BFC900E-5FA4-E6F7-96EE-BFB326B30413}"/>
                </a:ext>
              </a:extLst>
            </p:cNvPr>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081;p64">
              <a:extLst>
                <a:ext uri="{FF2B5EF4-FFF2-40B4-BE49-F238E27FC236}">
                  <a16:creationId xmlns:a16="http://schemas.microsoft.com/office/drawing/2014/main" id="{FD1A6E7D-38B8-A483-3C00-E4970AE4DA0E}"/>
                </a:ext>
              </a:extLst>
            </p:cNvPr>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082;p64">
              <a:extLst>
                <a:ext uri="{FF2B5EF4-FFF2-40B4-BE49-F238E27FC236}">
                  <a16:creationId xmlns:a16="http://schemas.microsoft.com/office/drawing/2014/main" id="{DD68D9CB-6624-40CD-FE05-42649A37E63D}"/>
                </a:ext>
              </a:extLst>
            </p:cNvPr>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083;p64">
              <a:extLst>
                <a:ext uri="{FF2B5EF4-FFF2-40B4-BE49-F238E27FC236}">
                  <a16:creationId xmlns:a16="http://schemas.microsoft.com/office/drawing/2014/main" id="{829BEA04-86CC-1947-E9CA-7BD5FC911D8F}"/>
                </a:ext>
              </a:extLst>
            </p:cNvPr>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084;p64">
              <a:extLst>
                <a:ext uri="{FF2B5EF4-FFF2-40B4-BE49-F238E27FC236}">
                  <a16:creationId xmlns:a16="http://schemas.microsoft.com/office/drawing/2014/main" id="{C7281060-7204-5F10-929A-6F312F7ADB78}"/>
                </a:ext>
              </a:extLst>
            </p:cNvPr>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085;p64">
              <a:extLst>
                <a:ext uri="{FF2B5EF4-FFF2-40B4-BE49-F238E27FC236}">
                  <a16:creationId xmlns:a16="http://schemas.microsoft.com/office/drawing/2014/main" id="{D8DBB191-295C-C8AD-132B-F809CD7A1BB3}"/>
                </a:ext>
              </a:extLst>
            </p:cNvPr>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086;p64">
              <a:extLst>
                <a:ext uri="{FF2B5EF4-FFF2-40B4-BE49-F238E27FC236}">
                  <a16:creationId xmlns:a16="http://schemas.microsoft.com/office/drawing/2014/main" id="{8642CD1B-383B-B35C-2976-064ED6DA2293}"/>
                </a:ext>
              </a:extLst>
            </p:cNvPr>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087;p64">
              <a:extLst>
                <a:ext uri="{FF2B5EF4-FFF2-40B4-BE49-F238E27FC236}">
                  <a16:creationId xmlns:a16="http://schemas.microsoft.com/office/drawing/2014/main" id="{B652D84C-96EE-A92C-F023-5AE73A9B9BFF}"/>
                </a:ext>
              </a:extLst>
            </p:cNvPr>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088;p64">
              <a:extLst>
                <a:ext uri="{FF2B5EF4-FFF2-40B4-BE49-F238E27FC236}">
                  <a16:creationId xmlns:a16="http://schemas.microsoft.com/office/drawing/2014/main" id="{5AEDED8B-458E-E10F-6105-46F0CD9540C8}"/>
                </a:ext>
              </a:extLst>
            </p:cNvPr>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089;p64">
              <a:extLst>
                <a:ext uri="{FF2B5EF4-FFF2-40B4-BE49-F238E27FC236}">
                  <a16:creationId xmlns:a16="http://schemas.microsoft.com/office/drawing/2014/main" id="{76A993E3-9324-4764-29E2-31F3D92A36F0}"/>
                </a:ext>
              </a:extLst>
            </p:cNvPr>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090;p64">
              <a:extLst>
                <a:ext uri="{FF2B5EF4-FFF2-40B4-BE49-F238E27FC236}">
                  <a16:creationId xmlns:a16="http://schemas.microsoft.com/office/drawing/2014/main" id="{2ABAB0F7-37BC-E036-F104-A5C42BE9D190}"/>
                </a:ext>
              </a:extLst>
            </p:cNvPr>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091;p64">
              <a:extLst>
                <a:ext uri="{FF2B5EF4-FFF2-40B4-BE49-F238E27FC236}">
                  <a16:creationId xmlns:a16="http://schemas.microsoft.com/office/drawing/2014/main" id="{4516868A-9255-1222-0297-CFA743C6EB9E}"/>
                </a:ext>
              </a:extLst>
            </p:cNvPr>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092;p64">
              <a:extLst>
                <a:ext uri="{FF2B5EF4-FFF2-40B4-BE49-F238E27FC236}">
                  <a16:creationId xmlns:a16="http://schemas.microsoft.com/office/drawing/2014/main" id="{63A79DF8-B191-6124-9E2B-2147AA69DCF3}"/>
                </a:ext>
              </a:extLst>
            </p:cNvPr>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093;p64">
              <a:extLst>
                <a:ext uri="{FF2B5EF4-FFF2-40B4-BE49-F238E27FC236}">
                  <a16:creationId xmlns:a16="http://schemas.microsoft.com/office/drawing/2014/main" id="{F1041717-6EDC-363D-938B-346BE1B6A3AB}"/>
                </a:ext>
              </a:extLst>
            </p:cNvPr>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094;p64">
              <a:extLst>
                <a:ext uri="{FF2B5EF4-FFF2-40B4-BE49-F238E27FC236}">
                  <a16:creationId xmlns:a16="http://schemas.microsoft.com/office/drawing/2014/main" id="{B48D0154-19E4-125B-5F8B-19CEF185235F}"/>
                </a:ext>
              </a:extLst>
            </p:cNvPr>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095;p64">
              <a:extLst>
                <a:ext uri="{FF2B5EF4-FFF2-40B4-BE49-F238E27FC236}">
                  <a16:creationId xmlns:a16="http://schemas.microsoft.com/office/drawing/2014/main" id="{1DA2B813-291A-F8B4-A36E-9C48CE4AF9FB}"/>
                </a:ext>
              </a:extLst>
            </p:cNvPr>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096;p64">
              <a:extLst>
                <a:ext uri="{FF2B5EF4-FFF2-40B4-BE49-F238E27FC236}">
                  <a16:creationId xmlns:a16="http://schemas.microsoft.com/office/drawing/2014/main" id="{D3ABD466-38A9-54D8-C8D7-7498070F047C}"/>
                </a:ext>
              </a:extLst>
            </p:cNvPr>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097;p64">
              <a:extLst>
                <a:ext uri="{FF2B5EF4-FFF2-40B4-BE49-F238E27FC236}">
                  <a16:creationId xmlns:a16="http://schemas.microsoft.com/office/drawing/2014/main" id="{C0EB7102-F776-76D1-9788-465AF5F19B68}"/>
                </a:ext>
              </a:extLst>
            </p:cNvPr>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098;p64">
              <a:extLst>
                <a:ext uri="{FF2B5EF4-FFF2-40B4-BE49-F238E27FC236}">
                  <a16:creationId xmlns:a16="http://schemas.microsoft.com/office/drawing/2014/main" id="{B532E9CA-C964-87A2-DEE8-3B7B237D70E1}"/>
                </a:ext>
              </a:extLst>
            </p:cNvPr>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099;p64">
              <a:extLst>
                <a:ext uri="{FF2B5EF4-FFF2-40B4-BE49-F238E27FC236}">
                  <a16:creationId xmlns:a16="http://schemas.microsoft.com/office/drawing/2014/main" id="{733E8F86-877F-5769-5D13-4125271BFFA3}"/>
                </a:ext>
              </a:extLst>
            </p:cNvPr>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100;p64">
              <a:extLst>
                <a:ext uri="{FF2B5EF4-FFF2-40B4-BE49-F238E27FC236}">
                  <a16:creationId xmlns:a16="http://schemas.microsoft.com/office/drawing/2014/main" id="{1C34D8C0-5B93-048D-2D6A-9A0306EE5237}"/>
                </a:ext>
              </a:extLst>
            </p:cNvPr>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101;p64">
              <a:extLst>
                <a:ext uri="{FF2B5EF4-FFF2-40B4-BE49-F238E27FC236}">
                  <a16:creationId xmlns:a16="http://schemas.microsoft.com/office/drawing/2014/main" id="{F374C2F3-3967-3627-89AF-05F37CFF462E}"/>
                </a:ext>
              </a:extLst>
            </p:cNvPr>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102;p64">
              <a:extLst>
                <a:ext uri="{FF2B5EF4-FFF2-40B4-BE49-F238E27FC236}">
                  <a16:creationId xmlns:a16="http://schemas.microsoft.com/office/drawing/2014/main" id="{19C4207C-A208-B13C-F9E7-220CF6A30509}"/>
                </a:ext>
              </a:extLst>
            </p:cNvPr>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103;p64">
              <a:extLst>
                <a:ext uri="{FF2B5EF4-FFF2-40B4-BE49-F238E27FC236}">
                  <a16:creationId xmlns:a16="http://schemas.microsoft.com/office/drawing/2014/main" id="{BD56B56C-1E92-B5C8-20F0-C1B1A0B21A3E}"/>
                </a:ext>
              </a:extLst>
            </p:cNvPr>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104;p64">
              <a:extLst>
                <a:ext uri="{FF2B5EF4-FFF2-40B4-BE49-F238E27FC236}">
                  <a16:creationId xmlns:a16="http://schemas.microsoft.com/office/drawing/2014/main" id="{3265FAE2-617C-BEF7-7644-3A317E03AD26}"/>
                </a:ext>
              </a:extLst>
            </p:cNvPr>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105;p64">
              <a:extLst>
                <a:ext uri="{FF2B5EF4-FFF2-40B4-BE49-F238E27FC236}">
                  <a16:creationId xmlns:a16="http://schemas.microsoft.com/office/drawing/2014/main" id="{02A4A674-C51C-616D-6EBD-BA0E7CF697F3}"/>
                </a:ext>
              </a:extLst>
            </p:cNvPr>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106;p64">
              <a:extLst>
                <a:ext uri="{FF2B5EF4-FFF2-40B4-BE49-F238E27FC236}">
                  <a16:creationId xmlns:a16="http://schemas.microsoft.com/office/drawing/2014/main" id="{A03A99E7-983B-88CB-5BBC-9F1E77B88220}"/>
                </a:ext>
              </a:extLst>
            </p:cNvPr>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107;p64">
              <a:extLst>
                <a:ext uri="{FF2B5EF4-FFF2-40B4-BE49-F238E27FC236}">
                  <a16:creationId xmlns:a16="http://schemas.microsoft.com/office/drawing/2014/main" id="{EA0AD460-372B-BD24-9204-D2241E741D0C}"/>
                </a:ext>
              </a:extLst>
            </p:cNvPr>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108;p64">
              <a:extLst>
                <a:ext uri="{FF2B5EF4-FFF2-40B4-BE49-F238E27FC236}">
                  <a16:creationId xmlns:a16="http://schemas.microsoft.com/office/drawing/2014/main" id="{AE771C9C-3620-A530-3E9B-AD935FE8DD48}"/>
                </a:ext>
              </a:extLst>
            </p:cNvPr>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109;p64">
              <a:extLst>
                <a:ext uri="{FF2B5EF4-FFF2-40B4-BE49-F238E27FC236}">
                  <a16:creationId xmlns:a16="http://schemas.microsoft.com/office/drawing/2014/main" id="{A47C3656-859E-2685-C8D1-E5C502C2B018}"/>
                </a:ext>
              </a:extLst>
            </p:cNvPr>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110;p64">
              <a:extLst>
                <a:ext uri="{FF2B5EF4-FFF2-40B4-BE49-F238E27FC236}">
                  <a16:creationId xmlns:a16="http://schemas.microsoft.com/office/drawing/2014/main" id="{EF7F7CD8-6575-99C5-9108-343C9EB2CD2B}"/>
                </a:ext>
              </a:extLst>
            </p:cNvPr>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111;p64">
              <a:extLst>
                <a:ext uri="{FF2B5EF4-FFF2-40B4-BE49-F238E27FC236}">
                  <a16:creationId xmlns:a16="http://schemas.microsoft.com/office/drawing/2014/main" id="{EE27C125-985D-D6E7-9B0F-217505CD82BE}"/>
                </a:ext>
              </a:extLst>
            </p:cNvPr>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112;p64">
              <a:extLst>
                <a:ext uri="{FF2B5EF4-FFF2-40B4-BE49-F238E27FC236}">
                  <a16:creationId xmlns:a16="http://schemas.microsoft.com/office/drawing/2014/main" id="{78524053-0DD1-DEA0-2C67-520916D7DDDC}"/>
                </a:ext>
              </a:extLst>
            </p:cNvPr>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113;p64">
              <a:extLst>
                <a:ext uri="{FF2B5EF4-FFF2-40B4-BE49-F238E27FC236}">
                  <a16:creationId xmlns:a16="http://schemas.microsoft.com/office/drawing/2014/main" id="{A9352867-6CBB-ABA3-9636-EFDED5CDAE71}"/>
                </a:ext>
              </a:extLst>
            </p:cNvPr>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4114;p64">
              <a:extLst>
                <a:ext uri="{FF2B5EF4-FFF2-40B4-BE49-F238E27FC236}">
                  <a16:creationId xmlns:a16="http://schemas.microsoft.com/office/drawing/2014/main" id="{66400B37-B5C9-0B75-1978-8BF43D71FB84}"/>
                </a:ext>
              </a:extLst>
            </p:cNvPr>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4115;p64">
              <a:extLst>
                <a:ext uri="{FF2B5EF4-FFF2-40B4-BE49-F238E27FC236}">
                  <a16:creationId xmlns:a16="http://schemas.microsoft.com/office/drawing/2014/main" id="{E6D6257A-31D1-EF6B-327F-B490E05403EA}"/>
                </a:ext>
              </a:extLst>
            </p:cNvPr>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4116;p64">
              <a:extLst>
                <a:ext uri="{FF2B5EF4-FFF2-40B4-BE49-F238E27FC236}">
                  <a16:creationId xmlns:a16="http://schemas.microsoft.com/office/drawing/2014/main" id="{CABDB1C7-B049-359D-9593-2B9083AE1480}"/>
                </a:ext>
              </a:extLst>
            </p:cNvPr>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4117;p64">
              <a:extLst>
                <a:ext uri="{FF2B5EF4-FFF2-40B4-BE49-F238E27FC236}">
                  <a16:creationId xmlns:a16="http://schemas.microsoft.com/office/drawing/2014/main" id="{8DA7531C-5FD7-03EF-7251-8FE512DDC3A9}"/>
                </a:ext>
              </a:extLst>
            </p:cNvPr>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4118;p64">
              <a:extLst>
                <a:ext uri="{FF2B5EF4-FFF2-40B4-BE49-F238E27FC236}">
                  <a16:creationId xmlns:a16="http://schemas.microsoft.com/office/drawing/2014/main" id="{B1296EB4-DF6D-F854-5C8B-DAA6B409C7F0}"/>
                </a:ext>
              </a:extLst>
            </p:cNvPr>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4119;p64">
              <a:extLst>
                <a:ext uri="{FF2B5EF4-FFF2-40B4-BE49-F238E27FC236}">
                  <a16:creationId xmlns:a16="http://schemas.microsoft.com/office/drawing/2014/main" id="{77ECC3B6-F565-A53E-F0F8-A6AC3AC67AFF}"/>
                </a:ext>
              </a:extLst>
            </p:cNvPr>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4120;p64">
              <a:extLst>
                <a:ext uri="{FF2B5EF4-FFF2-40B4-BE49-F238E27FC236}">
                  <a16:creationId xmlns:a16="http://schemas.microsoft.com/office/drawing/2014/main" id="{5F8A86EF-05C3-D7F2-DC43-830D86130A31}"/>
                </a:ext>
              </a:extLst>
            </p:cNvPr>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4121;p64">
              <a:extLst>
                <a:ext uri="{FF2B5EF4-FFF2-40B4-BE49-F238E27FC236}">
                  <a16:creationId xmlns:a16="http://schemas.microsoft.com/office/drawing/2014/main" id="{777068F3-041B-5F8E-4ED7-D237F4369C55}"/>
                </a:ext>
              </a:extLst>
            </p:cNvPr>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4122;p64">
              <a:extLst>
                <a:ext uri="{FF2B5EF4-FFF2-40B4-BE49-F238E27FC236}">
                  <a16:creationId xmlns:a16="http://schemas.microsoft.com/office/drawing/2014/main" id="{8FA0D1FF-AE82-3B1A-E628-D27378640400}"/>
                </a:ext>
              </a:extLst>
            </p:cNvPr>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4123;p64">
              <a:extLst>
                <a:ext uri="{FF2B5EF4-FFF2-40B4-BE49-F238E27FC236}">
                  <a16:creationId xmlns:a16="http://schemas.microsoft.com/office/drawing/2014/main" id="{09C4D15F-6325-58E9-A83E-C8675C5E3FCA}"/>
                </a:ext>
              </a:extLst>
            </p:cNvPr>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4124;p64">
              <a:extLst>
                <a:ext uri="{FF2B5EF4-FFF2-40B4-BE49-F238E27FC236}">
                  <a16:creationId xmlns:a16="http://schemas.microsoft.com/office/drawing/2014/main" id="{4AAA303F-56F6-EC73-3CC2-561D37F6ED37}"/>
                </a:ext>
              </a:extLst>
            </p:cNvPr>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4125;p64">
              <a:extLst>
                <a:ext uri="{FF2B5EF4-FFF2-40B4-BE49-F238E27FC236}">
                  <a16:creationId xmlns:a16="http://schemas.microsoft.com/office/drawing/2014/main" id="{E6F767E3-87DA-C5C1-31EF-F03BDCA0C914}"/>
                </a:ext>
              </a:extLst>
            </p:cNvPr>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4126;p64">
              <a:extLst>
                <a:ext uri="{FF2B5EF4-FFF2-40B4-BE49-F238E27FC236}">
                  <a16:creationId xmlns:a16="http://schemas.microsoft.com/office/drawing/2014/main" id="{2B10746B-FC0A-7994-99AF-C943020D28AE}"/>
                </a:ext>
              </a:extLst>
            </p:cNvPr>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4127;p64">
              <a:extLst>
                <a:ext uri="{FF2B5EF4-FFF2-40B4-BE49-F238E27FC236}">
                  <a16:creationId xmlns:a16="http://schemas.microsoft.com/office/drawing/2014/main" id="{5A7E0255-9694-1F64-1010-508700F23343}"/>
                </a:ext>
              </a:extLst>
            </p:cNvPr>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4128;p64">
              <a:extLst>
                <a:ext uri="{FF2B5EF4-FFF2-40B4-BE49-F238E27FC236}">
                  <a16:creationId xmlns:a16="http://schemas.microsoft.com/office/drawing/2014/main" id="{DF7DE0BB-E19E-9363-1E4D-141FF55B0618}"/>
                </a:ext>
              </a:extLst>
            </p:cNvPr>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4129;p64">
              <a:extLst>
                <a:ext uri="{FF2B5EF4-FFF2-40B4-BE49-F238E27FC236}">
                  <a16:creationId xmlns:a16="http://schemas.microsoft.com/office/drawing/2014/main" id="{8C6A8698-3FE9-51CB-F161-C524976E75A2}"/>
                </a:ext>
              </a:extLst>
            </p:cNvPr>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4130;p64">
              <a:extLst>
                <a:ext uri="{FF2B5EF4-FFF2-40B4-BE49-F238E27FC236}">
                  <a16:creationId xmlns:a16="http://schemas.microsoft.com/office/drawing/2014/main" id="{90CA6109-3717-7DC6-A944-449E6043BFB4}"/>
                </a:ext>
              </a:extLst>
            </p:cNvPr>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4131;p64">
              <a:extLst>
                <a:ext uri="{FF2B5EF4-FFF2-40B4-BE49-F238E27FC236}">
                  <a16:creationId xmlns:a16="http://schemas.microsoft.com/office/drawing/2014/main" id="{A8FFEB3F-6CD7-C4D2-F242-7D8ABA29D480}"/>
                </a:ext>
              </a:extLst>
            </p:cNvPr>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4132;p64">
              <a:extLst>
                <a:ext uri="{FF2B5EF4-FFF2-40B4-BE49-F238E27FC236}">
                  <a16:creationId xmlns:a16="http://schemas.microsoft.com/office/drawing/2014/main" id="{8C11EFB5-061E-4873-4580-BFE6B0E88A6A}"/>
                </a:ext>
              </a:extLst>
            </p:cNvPr>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4133;p64">
              <a:extLst>
                <a:ext uri="{FF2B5EF4-FFF2-40B4-BE49-F238E27FC236}">
                  <a16:creationId xmlns:a16="http://schemas.microsoft.com/office/drawing/2014/main" id="{3D6FD4C5-7373-0280-1F82-E96476903991}"/>
                </a:ext>
              </a:extLst>
            </p:cNvPr>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4134;p64">
              <a:extLst>
                <a:ext uri="{FF2B5EF4-FFF2-40B4-BE49-F238E27FC236}">
                  <a16:creationId xmlns:a16="http://schemas.microsoft.com/office/drawing/2014/main" id="{98D13B87-1061-835B-2092-1C8C910CE94A}"/>
                </a:ext>
              </a:extLst>
            </p:cNvPr>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4135;p64">
              <a:extLst>
                <a:ext uri="{FF2B5EF4-FFF2-40B4-BE49-F238E27FC236}">
                  <a16:creationId xmlns:a16="http://schemas.microsoft.com/office/drawing/2014/main" id="{6C3A305B-37E2-4E6D-AEB4-F31B66B9C671}"/>
                </a:ext>
              </a:extLst>
            </p:cNvPr>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4136;p64">
              <a:extLst>
                <a:ext uri="{FF2B5EF4-FFF2-40B4-BE49-F238E27FC236}">
                  <a16:creationId xmlns:a16="http://schemas.microsoft.com/office/drawing/2014/main" id="{5AA73878-BEAB-2101-2AA5-3EEDB699175E}"/>
                </a:ext>
              </a:extLst>
            </p:cNvPr>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4137;p64">
              <a:extLst>
                <a:ext uri="{FF2B5EF4-FFF2-40B4-BE49-F238E27FC236}">
                  <a16:creationId xmlns:a16="http://schemas.microsoft.com/office/drawing/2014/main" id="{4291B436-5B8E-BB52-15FF-3CC402B72AF6}"/>
                </a:ext>
              </a:extLst>
            </p:cNvPr>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4138;p64">
              <a:extLst>
                <a:ext uri="{FF2B5EF4-FFF2-40B4-BE49-F238E27FC236}">
                  <a16:creationId xmlns:a16="http://schemas.microsoft.com/office/drawing/2014/main" id="{343E76D1-DCA0-ABAB-DB26-1696DF610927}"/>
                </a:ext>
              </a:extLst>
            </p:cNvPr>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4139;p64">
              <a:extLst>
                <a:ext uri="{FF2B5EF4-FFF2-40B4-BE49-F238E27FC236}">
                  <a16:creationId xmlns:a16="http://schemas.microsoft.com/office/drawing/2014/main" id="{F6200F91-5347-4845-02F3-5E11AB726629}"/>
                </a:ext>
              </a:extLst>
            </p:cNvPr>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4140;p64">
              <a:extLst>
                <a:ext uri="{FF2B5EF4-FFF2-40B4-BE49-F238E27FC236}">
                  <a16:creationId xmlns:a16="http://schemas.microsoft.com/office/drawing/2014/main" id="{9ABA9CD9-FD7B-6943-76EF-17F339DF48D6}"/>
                </a:ext>
              </a:extLst>
            </p:cNvPr>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4141;p64">
              <a:extLst>
                <a:ext uri="{FF2B5EF4-FFF2-40B4-BE49-F238E27FC236}">
                  <a16:creationId xmlns:a16="http://schemas.microsoft.com/office/drawing/2014/main" id="{B8D0FDF6-EB28-B4FD-ADE4-F49B3F09CF44}"/>
                </a:ext>
              </a:extLst>
            </p:cNvPr>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4142;p64">
              <a:extLst>
                <a:ext uri="{FF2B5EF4-FFF2-40B4-BE49-F238E27FC236}">
                  <a16:creationId xmlns:a16="http://schemas.microsoft.com/office/drawing/2014/main" id="{3BF9089D-8C92-3039-FE9A-56221E8B05C0}"/>
                </a:ext>
              </a:extLst>
            </p:cNvPr>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4143;p64">
              <a:extLst>
                <a:ext uri="{FF2B5EF4-FFF2-40B4-BE49-F238E27FC236}">
                  <a16:creationId xmlns:a16="http://schemas.microsoft.com/office/drawing/2014/main" id="{84744051-CF15-485C-E022-3AD39FE0B73F}"/>
                </a:ext>
              </a:extLst>
            </p:cNvPr>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4144;p64">
              <a:extLst>
                <a:ext uri="{FF2B5EF4-FFF2-40B4-BE49-F238E27FC236}">
                  <a16:creationId xmlns:a16="http://schemas.microsoft.com/office/drawing/2014/main" id="{262EC367-A0CB-CE64-20F0-4D00767E04E4}"/>
                </a:ext>
              </a:extLst>
            </p:cNvPr>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4145;p64">
              <a:extLst>
                <a:ext uri="{FF2B5EF4-FFF2-40B4-BE49-F238E27FC236}">
                  <a16:creationId xmlns:a16="http://schemas.microsoft.com/office/drawing/2014/main" id="{681D436C-175A-D7EC-E88C-E39E18F371D0}"/>
                </a:ext>
              </a:extLst>
            </p:cNvPr>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4146;p64">
              <a:extLst>
                <a:ext uri="{FF2B5EF4-FFF2-40B4-BE49-F238E27FC236}">
                  <a16:creationId xmlns:a16="http://schemas.microsoft.com/office/drawing/2014/main" id="{4A346C41-5BDE-8CFC-7EA6-FBDF61338F88}"/>
                </a:ext>
              </a:extLst>
            </p:cNvPr>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4147;p64">
              <a:extLst>
                <a:ext uri="{FF2B5EF4-FFF2-40B4-BE49-F238E27FC236}">
                  <a16:creationId xmlns:a16="http://schemas.microsoft.com/office/drawing/2014/main" id="{EB78FA95-5488-D3B2-67A6-754A64ECBA88}"/>
                </a:ext>
              </a:extLst>
            </p:cNvPr>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4148;p64">
              <a:extLst>
                <a:ext uri="{FF2B5EF4-FFF2-40B4-BE49-F238E27FC236}">
                  <a16:creationId xmlns:a16="http://schemas.microsoft.com/office/drawing/2014/main" id="{E9F187F4-E3BE-9116-EBCA-85739D9B889E}"/>
                </a:ext>
              </a:extLst>
            </p:cNvPr>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4149;p64">
              <a:extLst>
                <a:ext uri="{FF2B5EF4-FFF2-40B4-BE49-F238E27FC236}">
                  <a16:creationId xmlns:a16="http://schemas.microsoft.com/office/drawing/2014/main" id="{6938B319-70B5-8312-EE65-E49362D20BB4}"/>
                </a:ext>
              </a:extLst>
            </p:cNvPr>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4150;p64">
              <a:extLst>
                <a:ext uri="{FF2B5EF4-FFF2-40B4-BE49-F238E27FC236}">
                  <a16:creationId xmlns:a16="http://schemas.microsoft.com/office/drawing/2014/main" id="{E3C33394-43F8-EA97-7D9E-18C128B7CC04}"/>
                </a:ext>
              </a:extLst>
            </p:cNvPr>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4151;p64">
              <a:extLst>
                <a:ext uri="{FF2B5EF4-FFF2-40B4-BE49-F238E27FC236}">
                  <a16:creationId xmlns:a16="http://schemas.microsoft.com/office/drawing/2014/main" id="{AAB16839-1A3D-0273-6873-1690A0C69B60}"/>
                </a:ext>
              </a:extLst>
            </p:cNvPr>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4152;p64">
              <a:extLst>
                <a:ext uri="{FF2B5EF4-FFF2-40B4-BE49-F238E27FC236}">
                  <a16:creationId xmlns:a16="http://schemas.microsoft.com/office/drawing/2014/main" id="{210A5244-DC94-9077-0D4B-4C721D841718}"/>
                </a:ext>
              </a:extLst>
            </p:cNvPr>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4153;p64">
              <a:extLst>
                <a:ext uri="{FF2B5EF4-FFF2-40B4-BE49-F238E27FC236}">
                  <a16:creationId xmlns:a16="http://schemas.microsoft.com/office/drawing/2014/main" id="{101CD52E-9DBC-A8F6-0F49-227193C85ACB}"/>
                </a:ext>
              </a:extLst>
            </p:cNvPr>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4154;p64">
              <a:extLst>
                <a:ext uri="{FF2B5EF4-FFF2-40B4-BE49-F238E27FC236}">
                  <a16:creationId xmlns:a16="http://schemas.microsoft.com/office/drawing/2014/main" id="{2328F2AA-7A01-B91B-399F-3E8202B49174}"/>
                </a:ext>
              </a:extLst>
            </p:cNvPr>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4155;p64">
              <a:extLst>
                <a:ext uri="{FF2B5EF4-FFF2-40B4-BE49-F238E27FC236}">
                  <a16:creationId xmlns:a16="http://schemas.microsoft.com/office/drawing/2014/main" id="{FD97D9FF-9DB1-0DD8-A9EF-27F3CF592EFE}"/>
                </a:ext>
              </a:extLst>
            </p:cNvPr>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4156;p64">
              <a:extLst>
                <a:ext uri="{FF2B5EF4-FFF2-40B4-BE49-F238E27FC236}">
                  <a16:creationId xmlns:a16="http://schemas.microsoft.com/office/drawing/2014/main" id="{0668A238-DEE1-053A-03FE-E25EFE563D70}"/>
                </a:ext>
              </a:extLst>
            </p:cNvPr>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4157;p64">
              <a:extLst>
                <a:ext uri="{FF2B5EF4-FFF2-40B4-BE49-F238E27FC236}">
                  <a16:creationId xmlns:a16="http://schemas.microsoft.com/office/drawing/2014/main" id="{BF51E9E3-1D65-E614-8663-AA75F85E8259}"/>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4158;p64">
              <a:extLst>
                <a:ext uri="{FF2B5EF4-FFF2-40B4-BE49-F238E27FC236}">
                  <a16:creationId xmlns:a16="http://schemas.microsoft.com/office/drawing/2014/main" id="{747FDDDC-3117-64F3-2A48-A2A5DE074486}"/>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4159;p64">
              <a:extLst>
                <a:ext uri="{FF2B5EF4-FFF2-40B4-BE49-F238E27FC236}">
                  <a16:creationId xmlns:a16="http://schemas.microsoft.com/office/drawing/2014/main" id="{2A3FE0C8-9698-AAC9-73BB-8EF55BA4E2E4}"/>
                </a:ext>
              </a:extLst>
            </p:cNvPr>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4160;p64">
              <a:extLst>
                <a:ext uri="{FF2B5EF4-FFF2-40B4-BE49-F238E27FC236}">
                  <a16:creationId xmlns:a16="http://schemas.microsoft.com/office/drawing/2014/main" id="{89C76280-04F9-9DEE-629F-5D720D71B4DA}"/>
                </a:ext>
              </a:extLst>
            </p:cNvPr>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4161;p64">
              <a:extLst>
                <a:ext uri="{FF2B5EF4-FFF2-40B4-BE49-F238E27FC236}">
                  <a16:creationId xmlns:a16="http://schemas.microsoft.com/office/drawing/2014/main" id="{A95AA55F-654F-13F2-0D14-D60B849C1DDD}"/>
                </a:ext>
              </a:extLst>
            </p:cNvPr>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4162;p64">
              <a:extLst>
                <a:ext uri="{FF2B5EF4-FFF2-40B4-BE49-F238E27FC236}">
                  <a16:creationId xmlns:a16="http://schemas.microsoft.com/office/drawing/2014/main" id="{399A2FE5-AB9B-F4AA-FD47-EA2ED40383F7}"/>
                </a:ext>
              </a:extLst>
            </p:cNvPr>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4163;p64">
              <a:extLst>
                <a:ext uri="{FF2B5EF4-FFF2-40B4-BE49-F238E27FC236}">
                  <a16:creationId xmlns:a16="http://schemas.microsoft.com/office/drawing/2014/main" id="{31826F02-1872-7E04-C9A8-5605B9E7F1DA}"/>
                </a:ext>
              </a:extLst>
            </p:cNvPr>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4164;p64">
              <a:extLst>
                <a:ext uri="{FF2B5EF4-FFF2-40B4-BE49-F238E27FC236}">
                  <a16:creationId xmlns:a16="http://schemas.microsoft.com/office/drawing/2014/main" id="{FEA67026-A730-AAED-930C-6DD426BC25B2}"/>
                </a:ext>
              </a:extLst>
            </p:cNvPr>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4165;p64">
              <a:extLst>
                <a:ext uri="{FF2B5EF4-FFF2-40B4-BE49-F238E27FC236}">
                  <a16:creationId xmlns:a16="http://schemas.microsoft.com/office/drawing/2014/main" id="{CC1ADE11-CD44-6FEA-A851-6151553B4E7C}"/>
                </a:ext>
              </a:extLst>
            </p:cNvPr>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4166;p64">
              <a:extLst>
                <a:ext uri="{FF2B5EF4-FFF2-40B4-BE49-F238E27FC236}">
                  <a16:creationId xmlns:a16="http://schemas.microsoft.com/office/drawing/2014/main" id="{CC9AB592-6A27-27D8-723D-0A1B0FAA5D4F}"/>
                </a:ext>
              </a:extLst>
            </p:cNvPr>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4167;p64">
              <a:extLst>
                <a:ext uri="{FF2B5EF4-FFF2-40B4-BE49-F238E27FC236}">
                  <a16:creationId xmlns:a16="http://schemas.microsoft.com/office/drawing/2014/main" id="{A4B032DE-4A22-A7FA-8314-51A9E826D9BB}"/>
                </a:ext>
              </a:extLst>
            </p:cNvPr>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4168;p64">
              <a:extLst>
                <a:ext uri="{FF2B5EF4-FFF2-40B4-BE49-F238E27FC236}">
                  <a16:creationId xmlns:a16="http://schemas.microsoft.com/office/drawing/2014/main" id="{1D0102D1-9308-5487-1FE1-53DE9192B856}"/>
                </a:ext>
              </a:extLst>
            </p:cNvPr>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4169;p64">
              <a:extLst>
                <a:ext uri="{FF2B5EF4-FFF2-40B4-BE49-F238E27FC236}">
                  <a16:creationId xmlns:a16="http://schemas.microsoft.com/office/drawing/2014/main" id="{D4806836-7A10-137E-402C-FA5154A67C0E}"/>
                </a:ext>
              </a:extLst>
            </p:cNvPr>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4170;p64">
              <a:extLst>
                <a:ext uri="{FF2B5EF4-FFF2-40B4-BE49-F238E27FC236}">
                  <a16:creationId xmlns:a16="http://schemas.microsoft.com/office/drawing/2014/main" id="{7D38C49A-5BEF-AFEF-D42B-2262E58F13A4}"/>
                </a:ext>
              </a:extLst>
            </p:cNvPr>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4171;p64">
              <a:extLst>
                <a:ext uri="{FF2B5EF4-FFF2-40B4-BE49-F238E27FC236}">
                  <a16:creationId xmlns:a16="http://schemas.microsoft.com/office/drawing/2014/main" id="{FD2FB171-369F-DFC7-6B9D-34705551655E}"/>
                </a:ext>
              </a:extLst>
            </p:cNvPr>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4172;p64">
              <a:extLst>
                <a:ext uri="{FF2B5EF4-FFF2-40B4-BE49-F238E27FC236}">
                  <a16:creationId xmlns:a16="http://schemas.microsoft.com/office/drawing/2014/main" id="{87EE2A53-582C-4540-BF38-FEC2CCD91BD2}"/>
                </a:ext>
              </a:extLst>
            </p:cNvPr>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4173;p64">
              <a:extLst>
                <a:ext uri="{FF2B5EF4-FFF2-40B4-BE49-F238E27FC236}">
                  <a16:creationId xmlns:a16="http://schemas.microsoft.com/office/drawing/2014/main" id="{A3E4A634-52D3-8A31-F44E-8D7C461F8C97}"/>
                </a:ext>
              </a:extLst>
            </p:cNvPr>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4174;p64">
              <a:extLst>
                <a:ext uri="{FF2B5EF4-FFF2-40B4-BE49-F238E27FC236}">
                  <a16:creationId xmlns:a16="http://schemas.microsoft.com/office/drawing/2014/main" id="{00C3E05B-5CF4-0097-D0BF-1404AB4E4579}"/>
                </a:ext>
              </a:extLst>
            </p:cNvPr>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4175;p64">
              <a:extLst>
                <a:ext uri="{FF2B5EF4-FFF2-40B4-BE49-F238E27FC236}">
                  <a16:creationId xmlns:a16="http://schemas.microsoft.com/office/drawing/2014/main" id="{3D3DE13F-7DF2-C985-FC68-220E08736091}"/>
                </a:ext>
              </a:extLst>
            </p:cNvPr>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4176;p64">
              <a:extLst>
                <a:ext uri="{FF2B5EF4-FFF2-40B4-BE49-F238E27FC236}">
                  <a16:creationId xmlns:a16="http://schemas.microsoft.com/office/drawing/2014/main" id="{9AAD2B03-B52A-CC4E-5060-49A326B7FA06}"/>
                </a:ext>
              </a:extLst>
            </p:cNvPr>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4177;p64">
              <a:extLst>
                <a:ext uri="{FF2B5EF4-FFF2-40B4-BE49-F238E27FC236}">
                  <a16:creationId xmlns:a16="http://schemas.microsoft.com/office/drawing/2014/main" id="{3861CE98-C9D3-4C87-E855-04D49B8659A6}"/>
                </a:ext>
              </a:extLst>
            </p:cNvPr>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4178;p64">
              <a:extLst>
                <a:ext uri="{FF2B5EF4-FFF2-40B4-BE49-F238E27FC236}">
                  <a16:creationId xmlns:a16="http://schemas.microsoft.com/office/drawing/2014/main" id="{F509076E-B9FD-5691-87E1-3ADFE24F508A}"/>
                </a:ext>
              </a:extLst>
            </p:cNvPr>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4179;p64">
              <a:extLst>
                <a:ext uri="{FF2B5EF4-FFF2-40B4-BE49-F238E27FC236}">
                  <a16:creationId xmlns:a16="http://schemas.microsoft.com/office/drawing/2014/main" id="{F7F6F9B0-5505-6B73-CB3F-30CD5A054130}"/>
                </a:ext>
              </a:extLst>
            </p:cNvPr>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4180;p64">
              <a:extLst>
                <a:ext uri="{FF2B5EF4-FFF2-40B4-BE49-F238E27FC236}">
                  <a16:creationId xmlns:a16="http://schemas.microsoft.com/office/drawing/2014/main" id="{19E8310F-FB7E-7D38-A023-17E9F45A5213}"/>
                </a:ext>
              </a:extLst>
            </p:cNvPr>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4181;p64">
              <a:extLst>
                <a:ext uri="{FF2B5EF4-FFF2-40B4-BE49-F238E27FC236}">
                  <a16:creationId xmlns:a16="http://schemas.microsoft.com/office/drawing/2014/main" id="{CAA514DD-79F8-9DBA-D58B-6B51509458E2}"/>
                </a:ext>
              </a:extLst>
            </p:cNvPr>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4182;p64">
              <a:extLst>
                <a:ext uri="{FF2B5EF4-FFF2-40B4-BE49-F238E27FC236}">
                  <a16:creationId xmlns:a16="http://schemas.microsoft.com/office/drawing/2014/main" id="{BEA90121-48E0-C6A8-8AF2-2612E0FC171E}"/>
                </a:ext>
              </a:extLst>
            </p:cNvPr>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4183;p64">
              <a:extLst>
                <a:ext uri="{FF2B5EF4-FFF2-40B4-BE49-F238E27FC236}">
                  <a16:creationId xmlns:a16="http://schemas.microsoft.com/office/drawing/2014/main" id="{910FF71E-B6F5-BBE5-60D9-A6C8E6EEED5F}"/>
                </a:ext>
              </a:extLst>
            </p:cNvPr>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4184;p64">
              <a:extLst>
                <a:ext uri="{FF2B5EF4-FFF2-40B4-BE49-F238E27FC236}">
                  <a16:creationId xmlns:a16="http://schemas.microsoft.com/office/drawing/2014/main" id="{18F44CB9-9F06-4B0F-68C5-6CC1E6BCB9E3}"/>
                </a:ext>
              </a:extLst>
            </p:cNvPr>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4185;p64">
              <a:extLst>
                <a:ext uri="{FF2B5EF4-FFF2-40B4-BE49-F238E27FC236}">
                  <a16:creationId xmlns:a16="http://schemas.microsoft.com/office/drawing/2014/main" id="{D854FF48-5766-9C52-147C-2B86722F9572}"/>
                </a:ext>
              </a:extLst>
            </p:cNvPr>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4186;p64">
              <a:extLst>
                <a:ext uri="{FF2B5EF4-FFF2-40B4-BE49-F238E27FC236}">
                  <a16:creationId xmlns:a16="http://schemas.microsoft.com/office/drawing/2014/main" id="{20944F02-8D8C-44EF-952F-D19C4E042292}"/>
                </a:ext>
              </a:extLst>
            </p:cNvPr>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4187;p64">
              <a:extLst>
                <a:ext uri="{FF2B5EF4-FFF2-40B4-BE49-F238E27FC236}">
                  <a16:creationId xmlns:a16="http://schemas.microsoft.com/office/drawing/2014/main" id="{70B3AFA7-38FB-771E-D28C-DCFDC4AC8AB7}"/>
                </a:ext>
              </a:extLst>
            </p:cNvPr>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4188;p64">
              <a:extLst>
                <a:ext uri="{FF2B5EF4-FFF2-40B4-BE49-F238E27FC236}">
                  <a16:creationId xmlns:a16="http://schemas.microsoft.com/office/drawing/2014/main" id="{FD1F4F72-F4EA-A4B1-E568-30BD9561236B}"/>
                </a:ext>
              </a:extLst>
            </p:cNvPr>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4189;p64">
              <a:extLst>
                <a:ext uri="{FF2B5EF4-FFF2-40B4-BE49-F238E27FC236}">
                  <a16:creationId xmlns:a16="http://schemas.microsoft.com/office/drawing/2014/main" id="{A9932A95-C49F-27E7-EACC-74B7746AA20A}"/>
                </a:ext>
              </a:extLst>
            </p:cNvPr>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4190;p64">
              <a:extLst>
                <a:ext uri="{FF2B5EF4-FFF2-40B4-BE49-F238E27FC236}">
                  <a16:creationId xmlns:a16="http://schemas.microsoft.com/office/drawing/2014/main" id="{1D2A91A1-A881-A7D6-1BA6-CA0150D99C80}"/>
                </a:ext>
              </a:extLst>
            </p:cNvPr>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4191;p64">
              <a:extLst>
                <a:ext uri="{FF2B5EF4-FFF2-40B4-BE49-F238E27FC236}">
                  <a16:creationId xmlns:a16="http://schemas.microsoft.com/office/drawing/2014/main" id="{0CA0E011-4301-1E09-408D-1EC451344DF0}"/>
                </a:ext>
              </a:extLst>
            </p:cNvPr>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4192;p64">
              <a:extLst>
                <a:ext uri="{FF2B5EF4-FFF2-40B4-BE49-F238E27FC236}">
                  <a16:creationId xmlns:a16="http://schemas.microsoft.com/office/drawing/2014/main" id="{60F18A08-79D1-A8F6-BADE-1EA8D6F1DC91}"/>
                </a:ext>
              </a:extLst>
            </p:cNvPr>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4193;p64">
              <a:extLst>
                <a:ext uri="{FF2B5EF4-FFF2-40B4-BE49-F238E27FC236}">
                  <a16:creationId xmlns:a16="http://schemas.microsoft.com/office/drawing/2014/main" id="{9AD44A4B-3748-28F9-8959-9D4F717FFA28}"/>
                </a:ext>
              </a:extLst>
            </p:cNvPr>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4194;p64">
              <a:extLst>
                <a:ext uri="{FF2B5EF4-FFF2-40B4-BE49-F238E27FC236}">
                  <a16:creationId xmlns:a16="http://schemas.microsoft.com/office/drawing/2014/main" id="{CE0640F1-3B72-4514-E773-FED4629E5472}"/>
                </a:ext>
              </a:extLst>
            </p:cNvPr>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4195;p64">
              <a:extLst>
                <a:ext uri="{FF2B5EF4-FFF2-40B4-BE49-F238E27FC236}">
                  <a16:creationId xmlns:a16="http://schemas.microsoft.com/office/drawing/2014/main" id="{E64C241B-B878-1207-4F79-3933D7A06D8F}"/>
                </a:ext>
              </a:extLst>
            </p:cNvPr>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4196;p64">
              <a:extLst>
                <a:ext uri="{FF2B5EF4-FFF2-40B4-BE49-F238E27FC236}">
                  <a16:creationId xmlns:a16="http://schemas.microsoft.com/office/drawing/2014/main" id="{025A23E5-14DA-6372-3A1C-55C15A74DA12}"/>
                </a:ext>
              </a:extLst>
            </p:cNvPr>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4197;p64">
              <a:extLst>
                <a:ext uri="{FF2B5EF4-FFF2-40B4-BE49-F238E27FC236}">
                  <a16:creationId xmlns:a16="http://schemas.microsoft.com/office/drawing/2014/main" id="{4AC07D85-7527-6225-6C3B-A1563539D44D}"/>
                </a:ext>
              </a:extLst>
            </p:cNvPr>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4198;p64">
              <a:extLst>
                <a:ext uri="{FF2B5EF4-FFF2-40B4-BE49-F238E27FC236}">
                  <a16:creationId xmlns:a16="http://schemas.microsoft.com/office/drawing/2014/main" id="{6EF802A9-CC33-0818-2FA2-8612B3E9C2C5}"/>
                </a:ext>
              </a:extLst>
            </p:cNvPr>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4199;p64">
              <a:extLst>
                <a:ext uri="{FF2B5EF4-FFF2-40B4-BE49-F238E27FC236}">
                  <a16:creationId xmlns:a16="http://schemas.microsoft.com/office/drawing/2014/main" id="{FA2929A7-57A1-066B-43C9-E66E8A413BC2}"/>
                </a:ext>
              </a:extLst>
            </p:cNvPr>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4200;p64">
              <a:extLst>
                <a:ext uri="{FF2B5EF4-FFF2-40B4-BE49-F238E27FC236}">
                  <a16:creationId xmlns:a16="http://schemas.microsoft.com/office/drawing/2014/main" id="{31B6B1F5-DF31-CB89-2FD9-8FE0C4DD9DA7}"/>
                </a:ext>
              </a:extLst>
            </p:cNvPr>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4201;p64">
              <a:extLst>
                <a:ext uri="{FF2B5EF4-FFF2-40B4-BE49-F238E27FC236}">
                  <a16:creationId xmlns:a16="http://schemas.microsoft.com/office/drawing/2014/main" id="{4EEAEC86-1EA0-48C3-9CA0-9072D3BD4447}"/>
                </a:ext>
              </a:extLst>
            </p:cNvPr>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4202;p64">
              <a:extLst>
                <a:ext uri="{FF2B5EF4-FFF2-40B4-BE49-F238E27FC236}">
                  <a16:creationId xmlns:a16="http://schemas.microsoft.com/office/drawing/2014/main" id="{86EAF40E-9C83-C077-442F-A9F5D8C36E2F}"/>
                </a:ext>
              </a:extLst>
            </p:cNvPr>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4203;p64">
              <a:extLst>
                <a:ext uri="{FF2B5EF4-FFF2-40B4-BE49-F238E27FC236}">
                  <a16:creationId xmlns:a16="http://schemas.microsoft.com/office/drawing/2014/main" id="{5DC3A7C1-E649-F440-3E15-6E2FDB677253}"/>
                </a:ext>
              </a:extLst>
            </p:cNvPr>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4204;p64">
              <a:extLst>
                <a:ext uri="{FF2B5EF4-FFF2-40B4-BE49-F238E27FC236}">
                  <a16:creationId xmlns:a16="http://schemas.microsoft.com/office/drawing/2014/main" id="{A32A7B64-6D27-1C41-44D5-8EEAA71E16EC}"/>
                </a:ext>
              </a:extLst>
            </p:cNvPr>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4205;p64">
              <a:extLst>
                <a:ext uri="{FF2B5EF4-FFF2-40B4-BE49-F238E27FC236}">
                  <a16:creationId xmlns:a16="http://schemas.microsoft.com/office/drawing/2014/main" id="{48F6345D-6BB4-408F-6D99-0C890F008496}"/>
                </a:ext>
              </a:extLst>
            </p:cNvPr>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4206;p64">
              <a:extLst>
                <a:ext uri="{FF2B5EF4-FFF2-40B4-BE49-F238E27FC236}">
                  <a16:creationId xmlns:a16="http://schemas.microsoft.com/office/drawing/2014/main" id="{6BE765DA-6466-B4D8-E81D-66CC4717D9BC}"/>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4207;p64">
              <a:extLst>
                <a:ext uri="{FF2B5EF4-FFF2-40B4-BE49-F238E27FC236}">
                  <a16:creationId xmlns:a16="http://schemas.microsoft.com/office/drawing/2014/main" id="{58E3AE0E-603A-C456-CCA1-0F029AFFD648}"/>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4208;p64">
              <a:extLst>
                <a:ext uri="{FF2B5EF4-FFF2-40B4-BE49-F238E27FC236}">
                  <a16:creationId xmlns:a16="http://schemas.microsoft.com/office/drawing/2014/main" id="{1D7ADE13-A47D-CEE9-B39A-460597F6A9AD}"/>
                </a:ext>
              </a:extLst>
            </p:cNvPr>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4209;p64">
              <a:extLst>
                <a:ext uri="{FF2B5EF4-FFF2-40B4-BE49-F238E27FC236}">
                  <a16:creationId xmlns:a16="http://schemas.microsoft.com/office/drawing/2014/main" id="{88D8C37A-C609-9CFF-4A99-F798F3243ACD}"/>
                </a:ext>
              </a:extLst>
            </p:cNvPr>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4210;p64">
              <a:extLst>
                <a:ext uri="{FF2B5EF4-FFF2-40B4-BE49-F238E27FC236}">
                  <a16:creationId xmlns:a16="http://schemas.microsoft.com/office/drawing/2014/main" id="{E582FF1C-BE5E-84AF-27FE-FCEFE87ECBBC}"/>
                </a:ext>
              </a:extLst>
            </p:cNvPr>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4211;p64">
              <a:extLst>
                <a:ext uri="{FF2B5EF4-FFF2-40B4-BE49-F238E27FC236}">
                  <a16:creationId xmlns:a16="http://schemas.microsoft.com/office/drawing/2014/main" id="{92A65BBB-5F4F-61DD-E8B4-3ABBCE7DB0B8}"/>
                </a:ext>
              </a:extLst>
            </p:cNvPr>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4212;p64">
              <a:extLst>
                <a:ext uri="{FF2B5EF4-FFF2-40B4-BE49-F238E27FC236}">
                  <a16:creationId xmlns:a16="http://schemas.microsoft.com/office/drawing/2014/main" id="{827B90E0-CF11-2058-DD2B-94031C0F5085}"/>
                </a:ext>
              </a:extLst>
            </p:cNvPr>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4213;p64">
              <a:extLst>
                <a:ext uri="{FF2B5EF4-FFF2-40B4-BE49-F238E27FC236}">
                  <a16:creationId xmlns:a16="http://schemas.microsoft.com/office/drawing/2014/main" id="{715E29BA-871F-AF3D-B8D7-4902E0F9DF19}"/>
                </a:ext>
              </a:extLst>
            </p:cNvPr>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4214;p64">
              <a:extLst>
                <a:ext uri="{FF2B5EF4-FFF2-40B4-BE49-F238E27FC236}">
                  <a16:creationId xmlns:a16="http://schemas.microsoft.com/office/drawing/2014/main" id="{9AE55CA5-1F0E-EE8F-5246-2DEB03BC7DC9}"/>
                </a:ext>
              </a:extLst>
            </p:cNvPr>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4215;p64">
              <a:extLst>
                <a:ext uri="{FF2B5EF4-FFF2-40B4-BE49-F238E27FC236}">
                  <a16:creationId xmlns:a16="http://schemas.microsoft.com/office/drawing/2014/main" id="{4E8BEC35-2662-FF9E-00F8-7CFE00142DEF}"/>
                </a:ext>
              </a:extLst>
            </p:cNvPr>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4216;p64">
              <a:extLst>
                <a:ext uri="{FF2B5EF4-FFF2-40B4-BE49-F238E27FC236}">
                  <a16:creationId xmlns:a16="http://schemas.microsoft.com/office/drawing/2014/main" id="{321414E7-63CD-192C-7035-81D0967AD54C}"/>
                </a:ext>
              </a:extLst>
            </p:cNvPr>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4217;p64">
              <a:extLst>
                <a:ext uri="{FF2B5EF4-FFF2-40B4-BE49-F238E27FC236}">
                  <a16:creationId xmlns:a16="http://schemas.microsoft.com/office/drawing/2014/main" id="{18CCFA69-AEF9-A089-77FD-F96832BF1BC7}"/>
                </a:ext>
              </a:extLst>
            </p:cNvPr>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4218;p64">
              <a:extLst>
                <a:ext uri="{FF2B5EF4-FFF2-40B4-BE49-F238E27FC236}">
                  <a16:creationId xmlns:a16="http://schemas.microsoft.com/office/drawing/2014/main" id="{6C0374F1-D832-F611-4D31-6DBBC697319F}"/>
                </a:ext>
              </a:extLst>
            </p:cNvPr>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4219;p64">
              <a:extLst>
                <a:ext uri="{FF2B5EF4-FFF2-40B4-BE49-F238E27FC236}">
                  <a16:creationId xmlns:a16="http://schemas.microsoft.com/office/drawing/2014/main" id="{84F1DF90-FA93-D00C-4C2B-488D0A5B69C8}"/>
                </a:ext>
              </a:extLst>
            </p:cNvPr>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4220;p64">
              <a:extLst>
                <a:ext uri="{FF2B5EF4-FFF2-40B4-BE49-F238E27FC236}">
                  <a16:creationId xmlns:a16="http://schemas.microsoft.com/office/drawing/2014/main" id="{074937E7-285F-B254-D0F0-1C09AE47C473}"/>
                </a:ext>
              </a:extLst>
            </p:cNvPr>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4221;p64">
              <a:extLst>
                <a:ext uri="{FF2B5EF4-FFF2-40B4-BE49-F238E27FC236}">
                  <a16:creationId xmlns:a16="http://schemas.microsoft.com/office/drawing/2014/main" id="{9E65ADE1-7448-80DC-41AA-BEBFB27BE28F}"/>
                </a:ext>
              </a:extLst>
            </p:cNvPr>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4222;p64">
              <a:extLst>
                <a:ext uri="{FF2B5EF4-FFF2-40B4-BE49-F238E27FC236}">
                  <a16:creationId xmlns:a16="http://schemas.microsoft.com/office/drawing/2014/main" id="{522E438F-F683-9B20-E907-A9AF51FA870B}"/>
                </a:ext>
              </a:extLst>
            </p:cNvPr>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4223;p64">
              <a:extLst>
                <a:ext uri="{FF2B5EF4-FFF2-40B4-BE49-F238E27FC236}">
                  <a16:creationId xmlns:a16="http://schemas.microsoft.com/office/drawing/2014/main" id="{1998A611-6913-EA3E-E483-AAAFC3BC63E8}"/>
                </a:ext>
              </a:extLst>
            </p:cNvPr>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4224;p64">
              <a:extLst>
                <a:ext uri="{FF2B5EF4-FFF2-40B4-BE49-F238E27FC236}">
                  <a16:creationId xmlns:a16="http://schemas.microsoft.com/office/drawing/2014/main" id="{7A33A4AC-3CE1-D8B9-4C32-30BEA707EC8E}"/>
                </a:ext>
              </a:extLst>
            </p:cNvPr>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225;p64">
              <a:extLst>
                <a:ext uri="{FF2B5EF4-FFF2-40B4-BE49-F238E27FC236}">
                  <a16:creationId xmlns:a16="http://schemas.microsoft.com/office/drawing/2014/main" id="{62B456DD-3373-A602-59D8-81C014322927}"/>
                </a:ext>
              </a:extLst>
            </p:cNvPr>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226;p64">
              <a:extLst>
                <a:ext uri="{FF2B5EF4-FFF2-40B4-BE49-F238E27FC236}">
                  <a16:creationId xmlns:a16="http://schemas.microsoft.com/office/drawing/2014/main" id="{8781F88E-E451-FCC2-CD18-89A6938A04F8}"/>
                </a:ext>
              </a:extLst>
            </p:cNvPr>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227;p64">
              <a:extLst>
                <a:ext uri="{FF2B5EF4-FFF2-40B4-BE49-F238E27FC236}">
                  <a16:creationId xmlns:a16="http://schemas.microsoft.com/office/drawing/2014/main" id="{D4B69C9F-E19C-BB7E-0271-D43B878BC4A7}"/>
                </a:ext>
              </a:extLst>
            </p:cNvPr>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228;p64">
              <a:extLst>
                <a:ext uri="{FF2B5EF4-FFF2-40B4-BE49-F238E27FC236}">
                  <a16:creationId xmlns:a16="http://schemas.microsoft.com/office/drawing/2014/main" id="{CC9124D6-7FA4-1E4A-BF03-11492D82B488}"/>
                </a:ext>
              </a:extLst>
            </p:cNvPr>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229;p64">
              <a:extLst>
                <a:ext uri="{FF2B5EF4-FFF2-40B4-BE49-F238E27FC236}">
                  <a16:creationId xmlns:a16="http://schemas.microsoft.com/office/drawing/2014/main" id="{F3B4A13E-861C-67D3-1D6E-DF42CC2EB3CD}"/>
                </a:ext>
              </a:extLst>
            </p:cNvPr>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230;p64">
              <a:extLst>
                <a:ext uri="{FF2B5EF4-FFF2-40B4-BE49-F238E27FC236}">
                  <a16:creationId xmlns:a16="http://schemas.microsoft.com/office/drawing/2014/main" id="{27E7CC2C-7FCE-1E63-0C61-4A0CD9AF93EC}"/>
                </a:ext>
              </a:extLst>
            </p:cNvPr>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4231;p64">
              <a:extLst>
                <a:ext uri="{FF2B5EF4-FFF2-40B4-BE49-F238E27FC236}">
                  <a16:creationId xmlns:a16="http://schemas.microsoft.com/office/drawing/2014/main" id="{775C99BF-5F30-FBD7-1B5E-3EC86692E517}"/>
                </a:ext>
              </a:extLst>
            </p:cNvPr>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4232;p64">
              <a:extLst>
                <a:ext uri="{FF2B5EF4-FFF2-40B4-BE49-F238E27FC236}">
                  <a16:creationId xmlns:a16="http://schemas.microsoft.com/office/drawing/2014/main" id="{A6F3478A-75D0-B237-C68B-7EF3B0EF411D}"/>
                </a:ext>
              </a:extLst>
            </p:cNvPr>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233;p64">
              <a:extLst>
                <a:ext uri="{FF2B5EF4-FFF2-40B4-BE49-F238E27FC236}">
                  <a16:creationId xmlns:a16="http://schemas.microsoft.com/office/drawing/2014/main" id="{8007D8DA-2513-AD46-7293-C94ED4ABF88A}"/>
                </a:ext>
              </a:extLst>
            </p:cNvPr>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234;p64">
              <a:extLst>
                <a:ext uri="{FF2B5EF4-FFF2-40B4-BE49-F238E27FC236}">
                  <a16:creationId xmlns:a16="http://schemas.microsoft.com/office/drawing/2014/main" id="{D344D5A0-4982-54D3-FD9A-14C201681C82}"/>
                </a:ext>
              </a:extLst>
            </p:cNvPr>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235;p64">
              <a:extLst>
                <a:ext uri="{FF2B5EF4-FFF2-40B4-BE49-F238E27FC236}">
                  <a16:creationId xmlns:a16="http://schemas.microsoft.com/office/drawing/2014/main" id="{7FB829D4-4CF7-2F80-FC23-ABAA866DCC45}"/>
                </a:ext>
              </a:extLst>
            </p:cNvPr>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236;p64">
              <a:extLst>
                <a:ext uri="{FF2B5EF4-FFF2-40B4-BE49-F238E27FC236}">
                  <a16:creationId xmlns:a16="http://schemas.microsoft.com/office/drawing/2014/main" id="{211229D2-653B-C106-9C27-3434D9852396}"/>
                </a:ext>
              </a:extLst>
            </p:cNvPr>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4237;p64">
              <a:extLst>
                <a:ext uri="{FF2B5EF4-FFF2-40B4-BE49-F238E27FC236}">
                  <a16:creationId xmlns:a16="http://schemas.microsoft.com/office/drawing/2014/main" id="{FA821A49-8FCC-D64D-9636-6D91FD17BF9C}"/>
                </a:ext>
              </a:extLst>
            </p:cNvPr>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4238;p64">
              <a:extLst>
                <a:ext uri="{FF2B5EF4-FFF2-40B4-BE49-F238E27FC236}">
                  <a16:creationId xmlns:a16="http://schemas.microsoft.com/office/drawing/2014/main" id="{232CF0EC-4784-0804-88D4-ADF011569FBF}"/>
                </a:ext>
              </a:extLst>
            </p:cNvPr>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239;p64">
              <a:extLst>
                <a:ext uri="{FF2B5EF4-FFF2-40B4-BE49-F238E27FC236}">
                  <a16:creationId xmlns:a16="http://schemas.microsoft.com/office/drawing/2014/main" id="{E3E43B1C-A8A4-7B28-B62E-54719544A7F7}"/>
                </a:ext>
              </a:extLst>
            </p:cNvPr>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240;p64">
              <a:extLst>
                <a:ext uri="{FF2B5EF4-FFF2-40B4-BE49-F238E27FC236}">
                  <a16:creationId xmlns:a16="http://schemas.microsoft.com/office/drawing/2014/main" id="{93B5FB03-A0D1-C4BD-A4BB-FF9827B297F3}"/>
                </a:ext>
              </a:extLst>
            </p:cNvPr>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3605;p63">
            <a:extLst>
              <a:ext uri="{FF2B5EF4-FFF2-40B4-BE49-F238E27FC236}">
                <a16:creationId xmlns:a16="http://schemas.microsoft.com/office/drawing/2014/main" id="{E1D5E88F-4858-95F9-5117-DE7A2EEFE5EE}"/>
              </a:ext>
            </a:extLst>
          </p:cNvPr>
          <p:cNvSpPr txBox="1">
            <a:spLocks/>
          </p:cNvSpPr>
          <p:nvPr/>
        </p:nvSpPr>
        <p:spPr>
          <a:xfrm>
            <a:off x="2054351" y="3517720"/>
            <a:ext cx="4937700" cy="107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s-MX" sz="7200"/>
              <a:t>Thanks!</a:t>
            </a:r>
            <a:endParaRPr lang="es-MX" sz="7200" dirty="0"/>
          </a:p>
        </p:txBody>
      </p:sp>
    </p:spTree>
    <p:extLst>
      <p:ext uri="{BB962C8B-B14F-4D97-AF65-F5344CB8AC3E}">
        <p14:creationId xmlns:p14="http://schemas.microsoft.com/office/powerpoint/2010/main" val="284623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Introducción</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5" name="Subtítulo 24">
            <a:extLst>
              <a:ext uri="{FF2B5EF4-FFF2-40B4-BE49-F238E27FC236}">
                <a16:creationId xmlns:a16="http://schemas.microsoft.com/office/drawing/2014/main" id="{669FD7DC-1519-499A-9A99-A150EBCA9E96}"/>
              </a:ext>
            </a:extLst>
          </p:cNvPr>
          <p:cNvSpPr>
            <a:spLocks noGrp="1"/>
          </p:cNvSpPr>
          <p:nvPr>
            <p:ph type="subTitle" idx="14"/>
          </p:nvPr>
        </p:nvSpPr>
        <p:spPr>
          <a:xfrm>
            <a:off x="711747" y="1541790"/>
            <a:ext cx="7475322" cy="3104638"/>
          </a:xfrm>
        </p:spPr>
        <p:txBody>
          <a:bodyPr/>
          <a:lstStyle/>
          <a:p>
            <a:pPr algn="just"/>
            <a:r>
              <a:rPr lang="es-MX" sz="1800" dirty="0"/>
              <a:t>       El presente proyecto propone desarrollar una pagina web al servicio del comedor de la universidad del plantel Cuautepec, con la finalidad de informar los platillos ofertados del día  a la comunidad universitaria, también se mostrara los horario y los menús actualizados de forma diaria, así mismo también se mostrara información de los encargados en turno para cualquier incidente que se pudiera presentar.</a:t>
            </a:r>
          </a:p>
          <a:p>
            <a:pPr algn="just"/>
            <a:endParaRPr lang="es-MX"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24"/>
          <p:cNvSpPr txBox="1">
            <a:spLocks noGrp="1"/>
          </p:cNvSpPr>
          <p:nvPr>
            <p:ph type="subTitle" idx="1"/>
          </p:nvPr>
        </p:nvSpPr>
        <p:spPr>
          <a:xfrm>
            <a:off x="3252233" y="914400"/>
            <a:ext cx="5213492" cy="3705219"/>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Se creara un </a:t>
            </a:r>
            <a:r>
              <a:rPr lang="es-MX" sz="1600" dirty="0" err="1"/>
              <a:t>login</a:t>
            </a:r>
            <a:r>
              <a:rPr lang="es-MX" sz="1600" dirty="0"/>
              <a:t> donde el encargado de cocina podrá gestionar  los platillos y menús, así como los horarios.</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Elaborar una plataforma Web responsive para que pueda ser consultada desde cualquier dispositivo con acceso a internet.</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Que sea un sitio amigable para todo publico, diseño minimalista pero funcional</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Expandir la plataforma a los demás planteles ya que hay estudiantes y profesores que visitan mas de un plantel al </a:t>
            </a:r>
            <a:r>
              <a:rPr lang="es-MX" sz="1600" dirty="0" err="1"/>
              <a:t>dia</a:t>
            </a:r>
            <a:r>
              <a:rPr lang="es-MX" sz="1600" dirty="0"/>
              <a:t>.</a:t>
            </a:r>
          </a:p>
        </p:txBody>
      </p:sp>
      <p:cxnSp>
        <p:nvCxnSpPr>
          <p:cNvPr id="264" name="Google Shape;264;p24"/>
          <p:cNvCxnSpPr/>
          <p:nvPr/>
        </p:nvCxnSpPr>
        <p:spPr>
          <a:xfrm>
            <a:off x="4017325" y="636025"/>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896028" y="738102"/>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619125" y="3192350"/>
            <a:ext cx="289595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rgbClr val="48FFD5"/>
                </a:solidFill>
                <a:latin typeface="Impact"/>
                <a:ea typeface="Impact"/>
                <a:cs typeface="Impact"/>
                <a:sym typeface="Impact"/>
              </a:rPr>
              <a:t>Objetivos</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31249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Planteamiento del problema:</a:t>
            </a:r>
            <a:endParaRPr dirty="0"/>
          </a:p>
        </p:txBody>
      </p:sp>
      <p:sp>
        <p:nvSpPr>
          <p:cNvPr id="277" name="Google Shape;277;p25"/>
          <p:cNvSpPr txBox="1">
            <a:spLocks noGrp="1"/>
          </p:cNvSpPr>
          <p:nvPr>
            <p:ph type="subTitle" idx="2"/>
          </p:nvPr>
        </p:nvSpPr>
        <p:spPr>
          <a:xfrm>
            <a:off x="273169" y="1142936"/>
            <a:ext cx="8559131" cy="3688073"/>
          </a:xfrm>
          <a:prstGeom prst="rect">
            <a:avLst/>
          </a:prstGeom>
        </p:spPr>
        <p:txBody>
          <a:bodyPr spcFirstLastPara="1" wrap="square" lIns="91425" tIns="91425" rIns="91425" bIns="91425" anchor="t" anchorCtr="0">
            <a:noAutofit/>
          </a:bodyPr>
          <a:lstStyle/>
          <a:p>
            <a:pPr marL="228600" lvl="0" indent="-228600" algn="just" rtl="0">
              <a:spcBef>
                <a:spcPts val="0"/>
              </a:spcBef>
              <a:spcAft>
                <a:spcPts val="0"/>
              </a:spcAft>
              <a:buFont typeface="Arial" panose="020B0604020202020204" pitchFamily="34" charset="0"/>
              <a:buChar char="•"/>
            </a:pPr>
            <a:r>
              <a:rPr lang="es-MX" sz="1800" b="1" dirty="0">
                <a:latin typeface="Roboto Light" panose="02000000000000000000" pitchFamily="2" charset="0"/>
                <a:ea typeface="Roboto Light" panose="02000000000000000000" pitchFamily="2" charset="0"/>
                <a:cs typeface="Roboto Light" panose="02000000000000000000" pitchFamily="2" charset="0"/>
              </a:rPr>
              <a:t>No existe forma alguna  de saber que están sirviendo en el comedor, muchos estudiantes comen entre clases y el tener que ir a preguntar el menú les quita tiempo.</a:t>
            </a:r>
          </a:p>
          <a:p>
            <a:pPr marL="228600" lvl="0" indent="-228600" algn="just" rtl="0">
              <a:spcBef>
                <a:spcPts val="0"/>
              </a:spcBef>
              <a:spcAft>
                <a:spcPts val="0"/>
              </a:spcAft>
              <a:buFont typeface="Arial" panose="020B0604020202020204" pitchFamily="34" charset="0"/>
              <a:buChar char="•"/>
            </a:pPr>
            <a:r>
              <a:rPr lang="es-MX" sz="1800" b="1" dirty="0">
                <a:latin typeface="Roboto Light" panose="02000000000000000000" pitchFamily="2" charset="0"/>
                <a:ea typeface="Roboto Light" panose="02000000000000000000" pitchFamily="2" charset="0"/>
                <a:cs typeface="Roboto Light" panose="02000000000000000000" pitchFamily="2" charset="0"/>
              </a:rPr>
              <a:t>La plataforma de la UACM no tiene ningún apartado relacionado al comedor.</a:t>
            </a:r>
          </a:p>
          <a:p>
            <a:pPr marL="228600" lvl="0" indent="-228600" algn="just" rtl="0">
              <a:spcBef>
                <a:spcPts val="0"/>
              </a:spcBef>
              <a:spcAft>
                <a:spcPts val="0"/>
              </a:spcAft>
              <a:buFont typeface="Arial" panose="020B0604020202020204" pitchFamily="34" charset="0"/>
              <a:buChar char="•"/>
            </a:pPr>
            <a:r>
              <a:rPr lang="es-MX" sz="1800" b="1" dirty="0">
                <a:latin typeface="Roboto Light" panose="02000000000000000000" pitchFamily="2" charset="0"/>
                <a:ea typeface="Roboto Light" panose="02000000000000000000" pitchFamily="2" charset="0"/>
                <a:cs typeface="Roboto Light" panose="02000000000000000000" pitchFamily="2" charset="0"/>
              </a:rPr>
              <a:t>Agilizar los tiempos en general tanto de la venta de boletos como del consumo de alimentos ya que al saber los menús será mas fácil para los alumnos decidir si quieren comer en el mismo o no.</a:t>
            </a:r>
          </a:p>
          <a:p>
            <a:pPr marL="228600" lvl="0" indent="-228600" algn="just" rtl="0">
              <a:spcBef>
                <a:spcPts val="0"/>
              </a:spcBef>
              <a:spcAft>
                <a:spcPts val="0"/>
              </a:spcAft>
              <a:buFont typeface="Arial" panose="020B0604020202020204" pitchFamily="34" charset="0"/>
              <a:buChar char="•"/>
            </a:pPr>
            <a:r>
              <a:rPr lang="es-MX" sz="1800" b="1" dirty="0">
                <a:latin typeface="Roboto Light" panose="02000000000000000000" pitchFamily="2" charset="0"/>
                <a:ea typeface="Roboto Light" panose="02000000000000000000" pitchFamily="2" charset="0"/>
                <a:cs typeface="Roboto Light" panose="02000000000000000000" pitchFamily="2" charset="0"/>
              </a:rPr>
              <a:t>El personal puede actualizar los menús mas fácilmente y queda actualizado tanto el horario como la disponibilidad de los mismos.</a:t>
            </a:r>
          </a:p>
          <a:p>
            <a:pPr marL="0" lvl="0" indent="0" algn="just" rtl="0">
              <a:spcBef>
                <a:spcPts val="0"/>
              </a:spcBef>
              <a:spcAft>
                <a:spcPts val="0"/>
              </a:spcAft>
            </a:pPr>
            <a:endParaRPr lang="es-MX" sz="1200" b="1" dirty="0"/>
          </a:p>
        </p:txBody>
      </p:sp>
      <p:grpSp>
        <p:nvGrpSpPr>
          <p:cNvPr id="283" name="Google Shape;283;p25"/>
          <p:cNvGrpSpPr/>
          <p:nvPr/>
        </p:nvGrpSpPr>
        <p:grpSpPr>
          <a:xfrm>
            <a:off x="7837322" y="67624"/>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1" name="Google Shape;291;p25"/>
          <p:cNvCxnSpPr/>
          <p:nvPr/>
        </p:nvCxnSpPr>
        <p:spPr>
          <a:xfrm>
            <a:off x="311700" y="91909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583387" y="278019"/>
            <a:ext cx="3681279"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solidFill>
                  <a:srgbClr val="FFFFFF"/>
                </a:solidFill>
              </a:rPr>
              <a:t>Funcionalidades</a:t>
            </a:r>
            <a:endParaRPr dirty="0">
              <a:solidFill>
                <a:srgbClr val="FFFFFF"/>
              </a:solidFill>
            </a:endParaRPr>
          </a:p>
        </p:txBody>
      </p:sp>
      <p:cxnSp>
        <p:nvCxnSpPr>
          <p:cNvPr id="298" name="Google Shape;298;p26"/>
          <p:cNvCxnSpPr>
            <a:cxnSpLocks/>
          </p:cNvCxnSpPr>
          <p:nvPr/>
        </p:nvCxnSpPr>
        <p:spPr>
          <a:xfrm>
            <a:off x="627321" y="998919"/>
            <a:ext cx="8086054"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4" name="Picture 2" descr="Checklist Transparent Images Png - Checklist Png, Png Download , Transparent  Png Image - PNGitem">
            <a:extLst>
              <a:ext uri="{FF2B5EF4-FFF2-40B4-BE49-F238E27FC236}">
                <a16:creationId xmlns:a16="http://schemas.microsoft.com/office/drawing/2014/main" id="{99F1F50B-D67B-2082-67ED-3F15BE922A5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30" b="91187" l="9884" r="90000">
                        <a14:foregroundMark x1="65698" y1="17532" x2="65698" y2="17532"/>
                        <a14:foregroundMark x1="72558" y1="12894" x2="72558" y2="12894"/>
                        <a14:foregroundMark x1="62907" y1="6030" x2="62907" y2="6030"/>
                        <a14:foregroundMark x1="47209" y1="91280" x2="49070" y2="91280"/>
                        <a14:foregroundMark x1="57674" y1="81076" x2="59070" y2="79221"/>
                        <a14:foregroundMark x1="18256" y1="29314" x2="20000" y2="21892"/>
                        <a14:foregroundMark x1="9884" y1="22356" x2="17907" y2="18738"/>
                        <a14:foregroundMark x1="26628" y1="17811" x2="23721" y2="16419"/>
                        <a14:foregroundMark x1="57791" y1="82282" x2="57791" y2="82282"/>
                        <a14:foregroundMark x1="59186" y1="83117" x2="59186" y2="83117"/>
                        <a14:backgroundMark x1="37791" y1="78015" x2="34535" y2="77180"/>
                        <a14:backgroundMark x1="55233" y1="87291" x2="58605" y2="88776"/>
                        <a14:backgroundMark x1="60581" y1="78293" x2="61279" y2="81262"/>
                        <a14:backgroundMark x1="60814" y1="77922" x2="60930" y2="76067"/>
                        <a14:backgroundMark x1="60581" y1="75603" x2="60581" y2="75603"/>
                      </a14:backgroundRemoval>
                    </a14:imgEffect>
                  </a14:imgLayer>
                </a14:imgProps>
              </a:ext>
              <a:ext uri="{28A0092B-C50C-407E-A947-70E740481C1C}">
                <a14:useLocalDpi xmlns:a14="http://schemas.microsoft.com/office/drawing/2010/main" val="0"/>
              </a:ext>
            </a:extLst>
          </a:blip>
          <a:srcRect/>
          <a:stretch>
            <a:fillRect/>
          </a:stretch>
        </p:blipFill>
        <p:spPr bwMode="auto">
          <a:xfrm>
            <a:off x="5734050" y="1313245"/>
            <a:ext cx="2651125" cy="332288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63;p24">
            <a:extLst>
              <a:ext uri="{FF2B5EF4-FFF2-40B4-BE49-F238E27FC236}">
                <a16:creationId xmlns:a16="http://schemas.microsoft.com/office/drawing/2014/main" id="{A3BD8227-7223-C2B2-8584-804CBC0D6CA7}"/>
              </a:ext>
            </a:extLst>
          </p:cNvPr>
          <p:cNvSpPr txBox="1">
            <a:spLocks noGrp="1"/>
          </p:cNvSpPr>
          <p:nvPr>
            <p:ph type="subTitle" idx="1"/>
          </p:nvPr>
        </p:nvSpPr>
        <p:spPr>
          <a:xfrm>
            <a:off x="514350" y="1313245"/>
            <a:ext cx="4648200" cy="345878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En la pagina principal mostrara los platillos que se sirven en la hora actual</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En el apartado de menús se mostrara los platillos  y los menús del día </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En el apartado de horarios se mostrara los horarios de atención a la comunidad</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En otro apartado se mostrara a los encargados del turno </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En otro apartado el encargado de cocina podrá gestionar los menús del día.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352676" y="158562"/>
            <a:ext cx="5712216" cy="6941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solidFill>
                  <a:srgbClr val="FFFFFF"/>
                </a:solidFill>
              </a:rPr>
              <a:t>Diagrama de clases</a:t>
            </a:r>
            <a:endParaRPr dirty="0">
              <a:solidFill>
                <a:srgbClr val="FFFFFF"/>
              </a:solidFill>
            </a:endParaRPr>
          </a:p>
        </p:txBody>
      </p:sp>
      <p:cxnSp>
        <p:nvCxnSpPr>
          <p:cNvPr id="298" name="Google Shape;298;p26"/>
          <p:cNvCxnSpPr>
            <a:cxnSpLocks/>
          </p:cNvCxnSpPr>
          <p:nvPr/>
        </p:nvCxnSpPr>
        <p:spPr>
          <a:xfrm>
            <a:off x="528973" y="751269"/>
            <a:ext cx="8086054"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4" name="Picture 2" descr="https://lh5.googleusercontent.com/cd0LB5QP3Y_WqPRrw5c7wkRoltb89lJ1n44NEj18IR7SKI-aAlpDp7_vrh03H3wLaEczigOmxfXTk4QHNhIoUrnN5gtWRi_SrAKDuNzAz33NngUKsJuFZmkXLISUPipKy-KGkZdhEml1TufQsIpJ-eVyEA=s2048">
            <a:extLst>
              <a:ext uri="{FF2B5EF4-FFF2-40B4-BE49-F238E27FC236}">
                <a16:creationId xmlns:a16="http://schemas.microsoft.com/office/drawing/2014/main" id="{B50F1451-AE75-8625-999F-CC3F305175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69"/>
          <a:stretch/>
        </p:blipFill>
        <p:spPr bwMode="auto">
          <a:xfrm>
            <a:off x="673972" y="852667"/>
            <a:ext cx="7727078" cy="416731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8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819151" y="172116"/>
            <a:ext cx="7331466" cy="5321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solidFill>
                  <a:srgbClr val="FFFFFF"/>
                </a:solidFill>
              </a:rPr>
              <a:t>Maquetado de la pagina principal</a:t>
            </a:r>
            <a:endParaRPr dirty="0">
              <a:solidFill>
                <a:srgbClr val="FFFFFF"/>
              </a:solidFill>
            </a:endParaRPr>
          </a:p>
        </p:txBody>
      </p:sp>
      <p:cxnSp>
        <p:nvCxnSpPr>
          <p:cNvPr id="298" name="Google Shape;298;p26"/>
          <p:cNvCxnSpPr>
            <a:cxnSpLocks/>
          </p:cNvCxnSpPr>
          <p:nvPr/>
        </p:nvCxnSpPr>
        <p:spPr>
          <a:xfrm>
            <a:off x="528973" y="704309"/>
            <a:ext cx="8086054"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4" name="Picture 2" descr="https://lh4.googleusercontent.com/ZG20xkQHXVkSfT2uGKpEmJxtBuebDHEpS2-W7YSYJmm8ayHhmln38ZfB4z593a7gbCKfs0TtAQZbpAx292d74H14DQhWnUnO-pIc0Cs5AFG3gowDU3kT4zh9MMt4dqE9B6wPpCUFKMk65QKILqN0ss9kDw=s2048">
            <a:extLst>
              <a:ext uri="{FF2B5EF4-FFF2-40B4-BE49-F238E27FC236}">
                <a16:creationId xmlns:a16="http://schemas.microsoft.com/office/drawing/2014/main" id="{EC6D849A-F61B-3C73-E87F-6D74108466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30" b="2210"/>
          <a:stretch/>
        </p:blipFill>
        <p:spPr bwMode="auto">
          <a:xfrm>
            <a:off x="2783220" y="826029"/>
            <a:ext cx="3577559" cy="422222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28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9230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Maquetado de la pagina de horarios</a:t>
            </a:r>
            <a:endParaRPr dirty="0"/>
          </a:p>
        </p:txBody>
      </p:sp>
      <p:cxnSp>
        <p:nvCxnSpPr>
          <p:cNvPr id="600" name="Google Shape;600;p30"/>
          <p:cNvCxnSpPr/>
          <p:nvPr/>
        </p:nvCxnSpPr>
        <p:spPr>
          <a:xfrm>
            <a:off x="311700" y="790451"/>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4" name="Google Shape;6804;p54">
            <a:extLst>
              <a:ext uri="{FF2B5EF4-FFF2-40B4-BE49-F238E27FC236}">
                <a16:creationId xmlns:a16="http://schemas.microsoft.com/office/drawing/2014/main" id="{EB0D25D8-E89F-6050-EAD2-9E455E1CDBD8}"/>
              </a:ext>
            </a:extLst>
          </p:cNvPr>
          <p:cNvGrpSpPr/>
          <p:nvPr/>
        </p:nvGrpSpPr>
        <p:grpSpPr>
          <a:xfrm>
            <a:off x="489633" y="4132006"/>
            <a:ext cx="739092" cy="733888"/>
            <a:chOff x="-59029025" y="3711650"/>
            <a:chExt cx="316650" cy="315875"/>
          </a:xfrm>
        </p:grpSpPr>
        <p:sp>
          <p:nvSpPr>
            <p:cNvPr id="15" name="Google Shape;6805;p54">
              <a:extLst>
                <a:ext uri="{FF2B5EF4-FFF2-40B4-BE49-F238E27FC236}">
                  <a16:creationId xmlns:a16="http://schemas.microsoft.com/office/drawing/2014/main" id="{A781F03C-90A1-F9B6-1818-A6781E686A36}"/>
                </a:ext>
              </a:extLst>
            </p:cNvPr>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06;p54">
              <a:extLst>
                <a:ext uri="{FF2B5EF4-FFF2-40B4-BE49-F238E27FC236}">
                  <a16:creationId xmlns:a16="http://schemas.microsoft.com/office/drawing/2014/main" id="{3271B625-1EC6-1C72-7063-383E2A36B173}"/>
                </a:ext>
              </a:extLst>
            </p:cNvPr>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07;p54">
              <a:extLst>
                <a:ext uri="{FF2B5EF4-FFF2-40B4-BE49-F238E27FC236}">
                  <a16:creationId xmlns:a16="http://schemas.microsoft.com/office/drawing/2014/main" id="{A0E6EF7F-40F4-DAF2-72DF-7172C361EE59}"/>
                </a:ext>
              </a:extLst>
            </p:cNvPr>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08;p54">
              <a:extLst>
                <a:ext uri="{FF2B5EF4-FFF2-40B4-BE49-F238E27FC236}">
                  <a16:creationId xmlns:a16="http://schemas.microsoft.com/office/drawing/2014/main" id="{F16CB8B3-6FB7-6D79-E59D-E06CA0B89F55}"/>
                </a:ext>
              </a:extLst>
            </p:cNvPr>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809;p54">
              <a:extLst>
                <a:ext uri="{FF2B5EF4-FFF2-40B4-BE49-F238E27FC236}">
                  <a16:creationId xmlns:a16="http://schemas.microsoft.com/office/drawing/2014/main" id="{BAA34029-265C-2EAE-C6CC-28B251FCAD8E}"/>
                </a:ext>
              </a:extLst>
            </p:cNvPr>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810;p54">
              <a:extLst>
                <a:ext uri="{FF2B5EF4-FFF2-40B4-BE49-F238E27FC236}">
                  <a16:creationId xmlns:a16="http://schemas.microsoft.com/office/drawing/2014/main" id="{6161076C-FD67-7CF6-3525-49D82237A722}"/>
                </a:ext>
              </a:extLst>
            </p:cNvPr>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811;p54">
              <a:extLst>
                <a:ext uri="{FF2B5EF4-FFF2-40B4-BE49-F238E27FC236}">
                  <a16:creationId xmlns:a16="http://schemas.microsoft.com/office/drawing/2014/main" id="{0B96FB83-A850-8B9A-2334-410C53AA50B5}"/>
                </a:ext>
              </a:extLst>
            </p:cNvPr>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6830;p54">
            <a:extLst>
              <a:ext uri="{FF2B5EF4-FFF2-40B4-BE49-F238E27FC236}">
                <a16:creationId xmlns:a16="http://schemas.microsoft.com/office/drawing/2014/main" id="{F56BDF8B-8AD8-0E07-A3BF-B22B43110E5B}"/>
              </a:ext>
            </a:extLst>
          </p:cNvPr>
          <p:cNvGrpSpPr/>
          <p:nvPr/>
        </p:nvGrpSpPr>
        <p:grpSpPr>
          <a:xfrm>
            <a:off x="7978681" y="1532067"/>
            <a:ext cx="612869" cy="606599"/>
            <a:chOff x="2423775" y="3226875"/>
            <a:chExt cx="259925" cy="295000"/>
          </a:xfrm>
        </p:grpSpPr>
        <p:sp>
          <p:nvSpPr>
            <p:cNvPr id="23" name="Google Shape;6831;p54">
              <a:extLst>
                <a:ext uri="{FF2B5EF4-FFF2-40B4-BE49-F238E27FC236}">
                  <a16:creationId xmlns:a16="http://schemas.microsoft.com/office/drawing/2014/main" id="{D7BC60B3-F68F-0420-074F-96F8251E58B4}"/>
                </a:ext>
              </a:extLst>
            </p:cNvPr>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32;p54">
              <a:extLst>
                <a:ext uri="{FF2B5EF4-FFF2-40B4-BE49-F238E27FC236}">
                  <a16:creationId xmlns:a16="http://schemas.microsoft.com/office/drawing/2014/main" id="{77A4F8E4-D8FD-D826-89F6-7A9665E8AB9E}"/>
                </a:ext>
              </a:extLst>
            </p:cNvPr>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33;p54">
              <a:extLst>
                <a:ext uri="{FF2B5EF4-FFF2-40B4-BE49-F238E27FC236}">
                  <a16:creationId xmlns:a16="http://schemas.microsoft.com/office/drawing/2014/main" id="{E8192FFE-8488-985E-5559-9C5614C6F9FD}"/>
                </a:ext>
              </a:extLst>
            </p:cNvPr>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descr="https://lh6.googleusercontent.com/DIEDZHm7fJ7zIC0WiNS5DHQV6Hrw6H29Fvqx7ElkZou-Dt--EGwVrGceEZNHST46zxZLKxoTmaHnZca2-t--KtHhgnIcstBfpasrHYkqAUUUf_0VBY2aJXXxoxNEXvs3fnPf_Cnt_PnCW7gwYCilqWE8wQ=s2048">
            <a:extLst>
              <a:ext uri="{FF2B5EF4-FFF2-40B4-BE49-F238E27FC236}">
                <a16:creationId xmlns:a16="http://schemas.microsoft.com/office/drawing/2014/main" id="{1AD761DF-64F5-592B-C515-5966E3AA8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160" y="951984"/>
            <a:ext cx="5525467" cy="4022725"/>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9230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Maquetado de la pagina del personal</a:t>
            </a:r>
            <a:endParaRPr dirty="0"/>
          </a:p>
        </p:txBody>
      </p:sp>
      <p:cxnSp>
        <p:nvCxnSpPr>
          <p:cNvPr id="600" name="Google Shape;600;p30"/>
          <p:cNvCxnSpPr/>
          <p:nvPr/>
        </p:nvCxnSpPr>
        <p:spPr>
          <a:xfrm>
            <a:off x="311700" y="790451"/>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descr="https://lh4.googleusercontent.com/O8Tzxij9Nc91I0_5e6Qch6WOm9au-oYw4r2g6AWppUOHUs6n59klwZgyp56oLO_kvMlCfE-Lsooq21Yn7DjvKQB6Kr6Xlnu4a6lTicCrQL0cyoil9FlNsVPCSMuRJMOC-HCS35F-4_LZ7w7UFy6eH5ekzw=s2048">
            <a:extLst>
              <a:ext uri="{FF2B5EF4-FFF2-40B4-BE49-F238E27FC236}">
                <a16:creationId xmlns:a16="http://schemas.microsoft.com/office/drawing/2014/main" id="{0022801A-75D8-7395-5415-D5F28A05C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964" y="928474"/>
            <a:ext cx="3480909" cy="40227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087606"/>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364</Words>
  <Application>Microsoft Office PowerPoint</Application>
  <PresentationFormat>Presentación en pantalla (16:9)</PresentationFormat>
  <Paragraphs>27</Paragraphs>
  <Slides>10</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Roboto Black</vt:lpstr>
      <vt:lpstr>Impact</vt:lpstr>
      <vt:lpstr>Arial</vt:lpstr>
      <vt:lpstr>Bree Serif</vt:lpstr>
      <vt:lpstr>Roboto Light</vt:lpstr>
      <vt:lpstr>Roboto Mono Thin</vt:lpstr>
      <vt:lpstr>WEB PROPOSAL</vt:lpstr>
      <vt:lpstr>Proyecto dedicado a desarrollar una pagina Web para el servicio del comedor</vt:lpstr>
      <vt:lpstr>Introducción</vt:lpstr>
      <vt:lpstr>Objetivos</vt:lpstr>
      <vt:lpstr>Planteamiento del problema:</vt:lpstr>
      <vt:lpstr>Funcionalidades</vt:lpstr>
      <vt:lpstr>Diagrama de clases</vt:lpstr>
      <vt:lpstr>Maquetado de la pagina principal</vt:lpstr>
      <vt:lpstr>Maquetado de la pagina de horarios</vt:lpstr>
      <vt:lpstr>Maquetado de la pagina del personal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Especialidad de Base de datos ll</dc:title>
  <dc:creator>Johan Arturo Pérez Hernández</dc:creator>
  <cp:lastModifiedBy>Johan Arturo Pérez Hernández</cp:lastModifiedBy>
  <cp:revision>3</cp:revision>
  <dcterms:modified xsi:type="dcterms:W3CDTF">2023-09-14T00:50:23Z</dcterms:modified>
</cp:coreProperties>
</file>