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8" r:id="rId4"/>
    <p:sldId id="259" r:id="rId5"/>
    <p:sldId id="260" r:id="rId6"/>
    <p:sldId id="265" r:id="rId7"/>
    <p:sldId id="266" r:id="rId8"/>
    <p:sldId id="264" r:id="rId9"/>
    <p:sldId id="267" r:id="rId10"/>
    <p:sldId id="268" r:id="rId11"/>
  </p:sldIdLst>
  <p:sldSz cx="9144000" cy="5143500" type="screen16x9"/>
  <p:notesSz cx="6858000" cy="9144000"/>
  <p:embeddedFontLst>
    <p:embeddedFont>
      <p:font typeface="Bree Serif" panose="020B0604020202020204" charset="0"/>
      <p:regular r:id="rId13"/>
    </p:embeddedFont>
    <p:embeddedFont>
      <p:font typeface="Impact" panose="020B0806030902050204" pitchFamily="34" charset="0"/>
      <p:regular r:id="rId14"/>
    </p:embeddedFont>
    <p:embeddedFont>
      <p:font typeface="Roboto Black" panose="02000000000000000000" pitchFamily="2" charset="0"/>
      <p:bold r:id="rId15"/>
      <p:boldItalic r:id="rId16"/>
    </p:embeddedFont>
    <p:embeddedFont>
      <p:font typeface="Roboto Light" panose="02000000000000000000" pitchFamily="2" charset="0"/>
      <p:regular r:id="rId17"/>
      <p:bold r:id="rId18"/>
      <p:italic r:id="rId19"/>
      <p:boldItalic r:id="rId20"/>
    </p:embeddedFont>
    <p:embeddedFont>
      <p:font typeface="Roboto Mono Thin" panose="00000009000000000000"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0E24B8-F562-4D56-B3EF-DFCA5AB4B971}">
  <a:tblStyle styleId="{980E24B8-F562-4D56-B3EF-DFCA5AB4B9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3375" autoAdjust="0"/>
  </p:normalViewPr>
  <p:slideViewPr>
    <p:cSldViewPr snapToGrid="0">
      <p:cViewPr varScale="1">
        <p:scale>
          <a:sx n="105" d="100"/>
          <a:sy n="105"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74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480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796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020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ítulo 2">
            <a:extLst>
              <a:ext uri="{FF2B5EF4-FFF2-40B4-BE49-F238E27FC236}">
                <a16:creationId xmlns:a16="http://schemas.microsoft.com/office/drawing/2014/main" id="{0F0B6C3C-2F3E-A244-A7B2-3FA2DAE03D8A}"/>
              </a:ext>
            </a:extLst>
          </p:cNvPr>
          <p:cNvSpPr>
            <a:spLocks noGrp="1"/>
          </p:cNvSpPr>
          <p:nvPr>
            <p:ph type="subTitle" idx="1"/>
          </p:nvPr>
        </p:nvSpPr>
        <p:spPr>
          <a:xfrm>
            <a:off x="5111253" y="3912609"/>
            <a:ext cx="3478822" cy="1034776"/>
          </a:xfrm>
        </p:spPr>
        <p:txBody>
          <a:bodyPr/>
          <a:lstStyle/>
          <a:p>
            <a:pPr algn="l"/>
            <a:r>
              <a:rPr lang="es-MX" sz="1400" dirty="0"/>
              <a:t>Daniel Alejandro Valdivia Romero,</a:t>
            </a:r>
          </a:p>
          <a:p>
            <a:pPr algn="l"/>
            <a:r>
              <a:rPr lang="es-MX" sz="1400" dirty="0" err="1"/>
              <a:t>Balamm</a:t>
            </a:r>
            <a:r>
              <a:rPr lang="es-MX" sz="1400" dirty="0"/>
              <a:t> Salvador Lucio López </a:t>
            </a:r>
          </a:p>
          <a:p>
            <a:pPr algn="l"/>
            <a:r>
              <a:rPr lang="es-MX" sz="1400" dirty="0"/>
              <a:t>Johan Arturo Pérez Hernández</a:t>
            </a:r>
          </a:p>
        </p:txBody>
      </p:sp>
      <p:sp>
        <p:nvSpPr>
          <p:cNvPr id="5" name="Título 4">
            <a:extLst>
              <a:ext uri="{FF2B5EF4-FFF2-40B4-BE49-F238E27FC236}">
                <a16:creationId xmlns:a16="http://schemas.microsoft.com/office/drawing/2014/main" id="{0FEF1B69-5D38-8AA5-55A5-CAF68D269EDE}"/>
              </a:ext>
            </a:extLst>
          </p:cNvPr>
          <p:cNvSpPr>
            <a:spLocks noGrp="1"/>
          </p:cNvSpPr>
          <p:nvPr>
            <p:ph type="ctrTitle"/>
          </p:nvPr>
        </p:nvSpPr>
        <p:spPr>
          <a:xfrm>
            <a:off x="4593531" y="842215"/>
            <a:ext cx="4145771" cy="1883013"/>
          </a:xfrm>
        </p:spPr>
        <p:txBody>
          <a:bodyPr/>
          <a:lstStyle/>
          <a:p>
            <a:pPr algn="ctr"/>
            <a:r>
              <a:rPr lang="es-MX" sz="4000" dirty="0"/>
              <a:t>App </a:t>
            </a:r>
            <a:br>
              <a:rPr lang="es-MX" sz="4000" dirty="0"/>
            </a:br>
            <a:r>
              <a:rPr lang="es-MX" sz="4000" dirty="0"/>
              <a:t>Comedor-UACM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grpSp>
        <p:nvGrpSpPr>
          <p:cNvPr id="5" name="Google Shape;4019;p64">
            <a:extLst>
              <a:ext uri="{FF2B5EF4-FFF2-40B4-BE49-F238E27FC236}">
                <a16:creationId xmlns:a16="http://schemas.microsoft.com/office/drawing/2014/main" id="{3DD36257-7BF6-4EA2-977F-2842461A645D}"/>
              </a:ext>
            </a:extLst>
          </p:cNvPr>
          <p:cNvGrpSpPr/>
          <p:nvPr/>
        </p:nvGrpSpPr>
        <p:grpSpPr>
          <a:xfrm>
            <a:off x="3003953" y="533518"/>
            <a:ext cx="3136094" cy="2752607"/>
            <a:chOff x="1744400" y="429725"/>
            <a:chExt cx="4623925" cy="4948200"/>
          </a:xfrm>
        </p:grpSpPr>
        <p:sp>
          <p:nvSpPr>
            <p:cNvPr id="6" name="Google Shape;4020;p64">
              <a:extLst>
                <a:ext uri="{FF2B5EF4-FFF2-40B4-BE49-F238E27FC236}">
                  <a16:creationId xmlns:a16="http://schemas.microsoft.com/office/drawing/2014/main" id="{4900FAFD-862A-A5D8-4A50-5FB950A2AC55}"/>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21;p64">
              <a:extLst>
                <a:ext uri="{FF2B5EF4-FFF2-40B4-BE49-F238E27FC236}">
                  <a16:creationId xmlns:a16="http://schemas.microsoft.com/office/drawing/2014/main" id="{90424806-7B15-CF80-887C-29A03BE014D8}"/>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22;p64">
              <a:extLst>
                <a:ext uri="{FF2B5EF4-FFF2-40B4-BE49-F238E27FC236}">
                  <a16:creationId xmlns:a16="http://schemas.microsoft.com/office/drawing/2014/main" id="{B114F106-FA60-FC86-DAF9-5935783A377A}"/>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23;p64">
              <a:extLst>
                <a:ext uri="{FF2B5EF4-FFF2-40B4-BE49-F238E27FC236}">
                  <a16:creationId xmlns:a16="http://schemas.microsoft.com/office/drawing/2014/main" id="{06431022-B32F-C866-414C-FC430F66438D}"/>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24;p64">
              <a:extLst>
                <a:ext uri="{FF2B5EF4-FFF2-40B4-BE49-F238E27FC236}">
                  <a16:creationId xmlns:a16="http://schemas.microsoft.com/office/drawing/2014/main" id="{BB985222-A4BB-C881-53E3-42C4EEAE22F8}"/>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25;p64">
              <a:extLst>
                <a:ext uri="{FF2B5EF4-FFF2-40B4-BE49-F238E27FC236}">
                  <a16:creationId xmlns:a16="http://schemas.microsoft.com/office/drawing/2014/main" id="{08084FB8-3F9E-5027-4F3C-1B3F417095ED}"/>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26;p64">
              <a:extLst>
                <a:ext uri="{FF2B5EF4-FFF2-40B4-BE49-F238E27FC236}">
                  <a16:creationId xmlns:a16="http://schemas.microsoft.com/office/drawing/2014/main" id="{2EE0BAF4-A975-8508-79B0-ED868F3F1B6D}"/>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27;p64">
              <a:extLst>
                <a:ext uri="{FF2B5EF4-FFF2-40B4-BE49-F238E27FC236}">
                  <a16:creationId xmlns:a16="http://schemas.microsoft.com/office/drawing/2014/main" id="{7E0F2050-4C58-FF24-E618-29895B7619F4}"/>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28;p64">
              <a:extLst>
                <a:ext uri="{FF2B5EF4-FFF2-40B4-BE49-F238E27FC236}">
                  <a16:creationId xmlns:a16="http://schemas.microsoft.com/office/drawing/2014/main" id="{1D811C78-3EAF-4CE4-4554-34272555DA93}"/>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29;p64">
              <a:extLst>
                <a:ext uri="{FF2B5EF4-FFF2-40B4-BE49-F238E27FC236}">
                  <a16:creationId xmlns:a16="http://schemas.microsoft.com/office/drawing/2014/main" id="{3086B052-2F0E-BD54-8915-8124CA812EA5}"/>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30;p64">
              <a:extLst>
                <a:ext uri="{FF2B5EF4-FFF2-40B4-BE49-F238E27FC236}">
                  <a16:creationId xmlns:a16="http://schemas.microsoft.com/office/drawing/2014/main" id="{502E0B0C-7FB3-C05F-6EB8-A710F477481B}"/>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1;p64">
              <a:extLst>
                <a:ext uri="{FF2B5EF4-FFF2-40B4-BE49-F238E27FC236}">
                  <a16:creationId xmlns:a16="http://schemas.microsoft.com/office/drawing/2014/main" id="{2B254B05-289B-9542-B8C8-C79016C429C9}"/>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32;p64">
              <a:extLst>
                <a:ext uri="{FF2B5EF4-FFF2-40B4-BE49-F238E27FC236}">
                  <a16:creationId xmlns:a16="http://schemas.microsoft.com/office/drawing/2014/main" id="{9E535029-664F-CAE3-AE92-73934F5C0CB4}"/>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33;p64">
              <a:extLst>
                <a:ext uri="{FF2B5EF4-FFF2-40B4-BE49-F238E27FC236}">
                  <a16:creationId xmlns:a16="http://schemas.microsoft.com/office/drawing/2014/main" id="{339CA694-F94C-2059-421A-E01D1C149A5F}"/>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34;p64">
              <a:extLst>
                <a:ext uri="{FF2B5EF4-FFF2-40B4-BE49-F238E27FC236}">
                  <a16:creationId xmlns:a16="http://schemas.microsoft.com/office/drawing/2014/main" id="{AB8FC388-850E-E41E-0F02-537DC472C173}"/>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35;p64">
              <a:extLst>
                <a:ext uri="{FF2B5EF4-FFF2-40B4-BE49-F238E27FC236}">
                  <a16:creationId xmlns:a16="http://schemas.microsoft.com/office/drawing/2014/main" id="{2EEC7258-3FF8-0776-20B4-6D1E356ED034}"/>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36;p64">
              <a:extLst>
                <a:ext uri="{FF2B5EF4-FFF2-40B4-BE49-F238E27FC236}">
                  <a16:creationId xmlns:a16="http://schemas.microsoft.com/office/drawing/2014/main" id="{8B164ABB-04B3-6568-0494-0ADD11732AF6}"/>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37;p64">
              <a:extLst>
                <a:ext uri="{FF2B5EF4-FFF2-40B4-BE49-F238E27FC236}">
                  <a16:creationId xmlns:a16="http://schemas.microsoft.com/office/drawing/2014/main" id="{2AF1B107-7BA4-EBA7-0E94-3449DA288A8E}"/>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38;p64">
              <a:extLst>
                <a:ext uri="{FF2B5EF4-FFF2-40B4-BE49-F238E27FC236}">
                  <a16:creationId xmlns:a16="http://schemas.microsoft.com/office/drawing/2014/main" id="{4F47F078-F682-815A-A4C1-FC54D81BD62B}"/>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39;p64">
              <a:extLst>
                <a:ext uri="{FF2B5EF4-FFF2-40B4-BE49-F238E27FC236}">
                  <a16:creationId xmlns:a16="http://schemas.microsoft.com/office/drawing/2014/main" id="{C8BD21EB-3625-46BE-48C9-194B33164132}"/>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40;p64">
              <a:extLst>
                <a:ext uri="{FF2B5EF4-FFF2-40B4-BE49-F238E27FC236}">
                  <a16:creationId xmlns:a16="http://schemas.microsoft.com/office/drawing/2014/main" id="{E05F39E5-165A-0FD0-58D3-D26EB2555AF3}"/>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41;p64">
              <a:extLst>
                <a:ext uri="{FF2B5EF4-FFF2-40B4-BE49-F238E27FC236}">
                  <a16:creationId xmlns:a16="http://schemas.microsoft.com/office/drawing/2014/main" id="{5B0ECFC3-E82E-7691-0BB5-64AC4B7E8D9F}"/>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42;p64">
              <a:extLst>
                <a:ext uri="{FF2B5EF4-FFF2-40B4-BE49-F238E27FC236}">
                  <a16:creationId xmlns:a16="http://schemas.microsoft.com/office/drawing/2014/main" id="{3870A605-315D-D081-A343-FA3007A93CB7}"/>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43;p64">
              <a:extLst>
                <a:ext uri="{FF2B5EF4-FFF2-40B4-BE49-F238E27FC236}">
                  <a16:creationId xmlns:a16="http://schemas.microsoft.com/office/drawing/2014/main" id="{92064CCA-3437-370C-6A19-7D9DC777696E}"/>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44;p64">
              <a:extLst>
                <a:ext uri="{FF2B5EF4-FFF2-40B4-BE49-F238E27FC236}">
                  <a16:creationId xmlns:a16="http://schemas.microsoft.com/office/drawing/2014/main" id="{77AF51D6-5FD8-DD36-AFCC-6752ECD06C9D}"/>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45;p64">
              <a:extLst>
                <a:ext uri="{FF2B5EF4-FFF2-40B4-BE49-F238E27FC236}">
                  <a16:creationId xmlns:a16="http://schemas.microsoft.com/office/drawing/2014/main" id="{FE6C4846-761F-8621-FEDE-E2B40D34EC24}"/>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46;p64">
              <a:extLst>
                <a:ext uri="{FF2B5EF4-FFF2-40B4-BE49-F238E27FC236}">
                  <a16:creationId xmlns:a16="http://schemas.microsoft.com/office/drawing/2014/main" id="{9B471724-5FBC-20A8-8807-E4752C9F96C4}"/>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47;p64">
              <a:extLst>
                <a:ext uri="{FF2B5EF4-FFF2-40B4-BE49-F238E27FC236}">
                  <a16:creationId xmlns:a16="http://schemas.microsoft.com/office/drawing/2014/main" id="{AD1274AC-5110-BABF-195B-18F476153FC2}"/>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48;p64">
              <a:extLst>
                <a:ext uri="{FF2B5EF4-FFF2-40B4-BE49-F238E27FC236}">
                  <a16:creationId xmlns:a16="http://schemas.microsoft.com/office/drawing/2014/main" id="{64D829D7-A3D6-3E8B-3643-489C56E542E2}"/>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49;p64">
              <a:extLst>
                <a:ext uri="{FF2B5EF4-FFF2-40B4-BE49-F238E27FC236}">
                  <a16:creationId xmlns:a16="http://schemas.microsoft.com/office/drawing/2014/main" id="{15F74853-0598-8283-B9EC-344E26F38DFE}"/>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50;p64">
              <a:extLst>
                <a:ext uri="{FF2B5EF4-FFF2-40B4-BE49-F238E27FC236}">
                  <a16:creationId xmlns:a16="http://schemas.microsoft.com/office/drawing/2014/main" id="{89669782-DD5B-60F0-F8FF-D51E3C866CBF}"/>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51;p64">
              <a:extLst>
                <a:ext uri="{FF2B5EF4-FFF2-40B4-BE49-F238E27FC236}">
                  <a16:creationId xmlns:a16="http://schemas.microsoft.com/office/drawing/2014/main" id="{97DA8743-CE86-DD67-4B21-B94A0BA57A96}"/>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52;p64">
              <a:extLst>
                <a:ext uri="{FF2B5EF4-FFF2-40B4-BE49-F238E27FC236}">
                  <a16:creationId xmlns:a16="http://schemas.microsoft.com/office/drawing/2014/main" id="{1BCC0CAE-FCFE-0D55-9734-28BB5BA36247}"/>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53;p64">
              <a:extLst>
                <a:ext uri="{FF2B5EF4-FFF2-40B4-BE49-F238E27FC236}">
                  <a16:creationId xmlns:a16="http://schemas.microsoft.com/office/drawing/2014/main" id="{6551A4E9-9E8D-E508-49F1-0547B88A5E0B}"/>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54;p64">
              <a:extLst>
                <a:ext uri="{FF2B5EF4-FFF2-40B4-BE49-F238E27FC236}">
                  <a16:creationId xmlns:a16="http://schemas.microsoft.com/office/drawing/2014/main" id="{0CEFA801-E2EF-217F-273F-28E268537BE7}"/>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5;p64">
              <a:extLst>
                <a:ext uri="{FF2B5EF4-FFF2-40B4-BE49-F238E27FC236}">
                  <a16:creationId xmlns:a16="http://schemas.microsoft.com/office/drawing/2014/main" id="{152D81C3-ECE3-E9E5-BA3C-BC0CF0D3FC42}"/>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56;p64">
              <a:extLst>
                <a:ext uri="{FF2B5EF4-FFF2-40B4-BE49-F238E27FC236}">
                  <a16:creationId xmlns:a16="http://schemas.microsoft.com/office/drawing/2014/main" id="{8E51D766-7C28-E92F-2A11-7C46D442D2FD}"/>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57;p64">
              <a:extLst>
                <a:ext uri="{FF2B5EF4-FFF2-40B4-BE49-F238E27FC236}">
                  <a16:creationId xmlns:a16="http://schemas.microsoft.com/office/drawing/2014/main" id="{C333E725-FC88-C071-DA66-23FC42989225}"/>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58;p64">
              <a:extLst>
                <a:ext uri="{FF2B5EF4-FFF2-40B4-BE49-F238E27FC236}">
                  <a16:creationId xmlns:a16="http://schemas.microsoft.com/office/drawing/2014/main" id="{03F861B8-5747-41FE-C253-CD03B26AB011}"/>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59;p64">
              <a:extLst>
                <a:ext uri="{FF2B5EF4-FFF2-40B4-BE49-F238E27FC236}">
                  <a16:creationId xmlns:a16="http://schemas.microsoft.com/office/drawing/2014/main" id="{0CD4456E-D2B7-C24F-49EB-6F368E079628}"/>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60;p64">
              <a:extLst>
                <a:ext uri="{FF2B5EF4-FFF2-40B4-BE49-F238E27FC236}">
                  <a16:creationId xmlns:a16="http://schemas.microsoft.com/office/drawing/2014/main" id="{47A98B71-F432-3251-5F68-E87F0E943644}"/>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61;p64">
              <a:extLst>
                <a:ext uri="{FF2B5EF4-FFF2-40B4-BE49-F238E27FC236}">
                  <a16:creationId xmlns:a16="http://schemas.microsoft.com/office/drawing/2014/main" id="{996F7BB3-43C7-0FD1-E40F-CAEF1623C1EE}"/>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62;p64">
              <a:extLst>
                <a:ext uri="{FF2B5EF4-FFF2-40B4-BE49-F238E27FC236}">
                  <a16:creationId xmlns:a16="http://schemas.microsoft.com/office/drawing/2014/main" id="{8F1F2C32-3BA2-B5BC-264D-5EA849DF76FB}"/>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63;p64">
              <a:extLst>
                <a:ext uri="{FF2B5EF4-FFF2-40B4-BE49-F238E27FC236}">
                  <a16:creationId xmlns:a16="http://schemas.microsoft.com/office/drawing/2014/main" id="{B7FAF7EB-DE06-C7DD-E163-7C292DC381C6}"/>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64;p64">
              <a:extLst>
                <a:ext uri="{FF2B5EF4-FFF2-40B4-BE49-F238E27FC236}">
                  <a16:creationId xmlns:a16="http://schemas.microsoft.com/office/drawing/2014/main" id="{5909403C-D096-F969-05B3-606B92F00F05}"/>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65;p64">
              <a:extLst>
                <a:ext uri="{FF2B5EF4-FFF2-40B4-BE49-F238E27FC236}">
                  <a16:creationId xmlns:a16="http://schemas.microsoft.com/office/drawing/2014/main" id="{A824C3A3-2052-03C1-EC63-1FBB82484B50}"/>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066;p64">
              <a:extLst>
                <a:ext uri="{FF2B5EF4-FFF2-40B4-BE49-F238E27FC236}">
                  <a16:creationId xmlns:a16="http://schemas.microsoft.com/office/drawing/2014/main" id="{A2ECB302-8523-0DFD-2C87-B9D2E996DE82}"/>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067;p64">
              <a:extLst>
                <a:ext uri="{FF2B5EF4-FFF2-40B4-BE49-F238E27FC236}">
                  <a16:creationId xmlns:a16="http://schemas.microsoft.com/office/drawing/2014/main" id="{6A0B81F2-D604-B2E7-58AF-98D6CF699440}"/>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068;p64">
              <a:extLst>
                <a:ext uri="{FF2B5EF4-FFF2-40B4-BE49-F238E27FC236}">
                  <a16:creationId xmlns:a16="http://schemas.microsoft.com/office/drawing/2014/main" id="{DE79F042-95D5-35F5-AB51-072AD0EF9A95}"/>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069;p64">
              <a:extLst>
                <a:ext uri="{FF2B5EF4-FFF2-40B4-BE49-F238E27FC236}">
                  <a16:creationId xmlns:a16="http://schemas.microsoft.com/office/drawing/2014/main" id="{C8E97BE5-0B3D-B053-C695-44F7F139FFDB}"/>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070;p64">
              <a:extLst>
                <a:ext uri="{FF2B5EF4-FFF2-40B4-BE49-F238E27FC236}">
                  <a16:creationId xmlns:a16="http://schemas.microsoft.com/office/drawing/2014/main" id="{D175AA39-3FFE-6BE4-787E-66CC126BD84E}"/>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071;p64">
              <a:extLst>
                <a:ext uri="{FF2B5EF4-FFF2-40B4-BE49-F238E27FC236}">
                  <a16:creationId xmlns:a16="http://schemas.microsoft.com/office/drawing/2014/main" id="{5EE9C8F8-A282-962E-B680-92272792D9AC}"/>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072;p64">
              <a:extLst>
                <a:ext uri="{FF2B5EF4-FFF2-40B4-BE49-F238E27FC236}">
                  <a16:creationId xmlns:a16="http://schemas.microsoft.com/office/drawing/2014/main" id="{C2FAEABB-6D20-B0FE-B1D5-4FBD256F18C5}"/>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073;p64">
              <a:extLst>
                <a:ext uri="{FF2B5EF4-FFF2-40B4-BE49-F238E27FC236}">
                  <a16:creationId xmlns:a16="http://schemas.microsoft.com/office/drawing/2014/main" id="{A4FEC520-574F-BA85-0D9E-0F007035AE96}"/>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074;p64">
              <a:extLst>
                <a:ext uri="{FF2B5EF4-FFF2-40B4-BE49-F238E27FC236}">
                  <a16:creationId xmlns:a16="http://schemas.microsoft.com/office/drawing/2014/main" id="{1BE9B9B9-418F-7E24-2603-ADA34AC65C19}"/>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075;p64">
              <a:extLst>
                <a:ext uri="{FF2B5EF4-FFF2-40B4-BE49-F238E27FC236}">
                  <a16:creationId xmlns:a16="http://schemas.microsoft.com/office/drawing/2014/main" id="{8BA150FE-3756-2140-8283-0D91DCDECEDD}"/>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076;p64">
              <a:extLst>
                <a:ext uri="{FF2B5EF4-FFF2-40B4-BE49-F238E27FC236}">
                  <a16:creationId xmlns:a16="http://schemas.microsoft.com/office/drawing/2014/main" id="{F2261996-F847-3E03-3B5F-493E5F28DE94}"/>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077;p64">
              <a:extLst>
                <a:ext uri="{FF2B5EF4-FFF2-40B4-BE49-F238E27FC236}">
                  <a16:creationId xmlns:a16="http://schemas.microsoft.com/office/drawing/2014/main" id="{41F2E396-AE08-5559-E445-F4EEF74F0D26}"/>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078;p64">
              <a:extLst>
                <a:ext uri="{FF2B5EF4-FFF2-40B4-BE49-F238E27FC236}">
                  <a16:creationId xmlns:a16="http://schemas.microsoft.com/office/drawing/2014/main" id="{4E133875-F27B-BAA5-635B-CCFFA280186D}"/>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079;p64">
              <a:extLst>
                <a:ext uri="{FF2B5EF4-FFF2-40B4-BE49-F238E27FC236}">
                  <a16:creationId xmlns:a16="http://schemas.microsoft.com/office/drawing/2014/main" id="{BA0F9196-DFE3-BF7B-13A5-04EC53DC96F4}"/>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080;p64">
              <a:extLst>
                <a:ext uri="{FF2B5EF4-FFF2-40B4-BE49-F238E27FC236}">
                  <a16:creationId xmlns:a16="http://schemas.microsoft.com/office/drawing/2014/main" id="{0BFC900E-5FA4-E6F7-96EE-BFB326B30413}"/>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081;p64">
              <a:extLst>
                <a:ext uri="{FF2B5EF4-FFF2-40B4-BE49-F238E27FC236}">
                  <a16:creationId xmlns:a16="http://schemas.microsoft.com/office/drawing/2014/main" id="{FD1A6E7D-38B8-A483-3C00-E4970AE4DA0E}"/>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082;p64">
              <a:extLst>
                <a:ext uri="{FF2B5EF4-FFF2-40B4-BE49-F238E27FC236}">
                  <a16:creationId xmlns:a16="http://schemas.microsoft.com/office/drawing/2014/main" id="{DD68D9CB-6624-40CD-FE05-42649A37E63D}"/>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083;p64">
              <a:extLst>
                <a:ext uri="{FF2B5EF4-FFF2-40B4-BE49-F238E27FC236}">
                  <a16:creationId xmlns:a16="http://schemas.microsoft.com/office/drawing/2014/main" id="{829BEA04-86CC-1947-E9CA-7BD5FC911D8F}"/>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084;p64">
              <a:extLst>
                <a:ext uri="{FF2B5EF4-FFF2-40B4-BE49-F238E27FC236}">
                  <a16:creationId xmlns:a16="http://schemas.microsoft.com/office/drawing/2014/main" id="{C7281060-7204-5F10-929A-6F312F7ADB78}"/>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085;p64">
              <a:extLst>
                <a:ext uri="{FF2B5EF4-FFF2-40B4-BE49-F238E27FC236}">
                  <a16:creationId xmlns:a16="http://schemas.microsoft.com/office/drawing/2014/main" id="{D8DBB191-295C-C8AD-132B-F809CD7A1BB3}"/>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086;p64">
              <a:extLst>
                <a:ext uri="{FF2B5EF4-FFF2-40B4-BE49-F238E27FC236}">
                  <a16:creationId xmlns:a16="http://schemas.microsoft.com/office/drawing/2014/main" id="{8642CD1B-383B-B35C-2976-064ED6DA2293}"/>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087;p64">
              <a:extLst>
                <a:ext uri="{FF2B5EF4-FFF2-40B4-BE49-F238E27FC236}">
                  <a16:creationId xmlns:a16="http://schemas.microsoft.com/office/drawing/2014/main" id="{B652D84C-96EE-A92C-F023-5AE73A9B9BFF}"/>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088;p64">
              <a:extLst>
                <a:ext uri="{FF2B5EF4-FFF2-40B4-BE49-F238E27FC236}">
                  <a16:creationId xmlns:a16="http://schemas.microsoft.com/office/drawing/2014/main" id="{5AEDED8B-458E-E10F-6105-46F0CD9540C8}"/>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089;p64">
              <a:extLst>
                <a:ext uri="{FF2B5EF4-FFF2-40B4-BE49-F238E27FC236}">
                  <a16:creationId xmlns:a16="http://schemas.microsoft.com/office/drawing/2014/main" id="{76A993E3-9324-4764-29E2-31F3D92A36F0}"/>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090;p64">
              <a:extLst>
                <a:ext uri="{FF2B5EF4-FFF2-40B4-BE49-F238E27FC236}">
                  <a16:creationId xmlns:a16="http://schemas.microsoft.com/office/drawing/2014/main" id="{2ABAB0F7-37BC-E036-F104-A5C42BE9D190}"/>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091;p64">
              <a:extLst>
                <a:ext uri="{FF2B5EF4-FFF2-40B4-BE49-F238E27FC236}">
                  <a16:creationId xmlns:a16="http://schemas.microsoft.com/office/drawing/2014/main" id="{4516868A-9255-1222-0297-CFA743C6EB9E}"/>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092;p64">
              <a:extLst>
                <a:ext uri="{FF2B5EF4-FFF2-40B4-BE49-F238E27FC236}">
                  <a16:creationId xmlns:a16="http://schemas.microsoft.com/office/drawing/2014/main" id="{63A79DF8-B191-6124-9E2B-2147AA69DCF3}"/>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093;p64">
              <a:extLst>
                <a:ext uri="{FF2B5EF4-FFF2-40B4-BE49-F238E27FC236}">
                  <a16:creationId xmlns:a16="http://schemas.microsoft.com/office/drawing/2014/main" id="{F1041717-6EDC-363D-938B-346BE1B6A3AB}"/>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094;p64">
              <a:extLst>
                <a:ext uri="{FF2B5EF4-FFF2-40B4-BE49-F238E27FC236}">
                  <a16:creationId xmlns:a16="http://schemas.microsoft.com/office/drawing/2014/main" id="{B48D0154-19E4-125B-5F8B-19CEF185235F}"/>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095;p64">
              <a:extLst>
                <a:ext uri="{FF2B5EF4-FFF2-40B4-BE49-F238E27FC236}">
                  <a16:creationId xmlns:a16="http://schemas.microsoft.com/office/drawing/2014/main" id="{1DA2B813-291A-F8B4-A36E-9C48CE4AF9FB}"/>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096;p64">
              <a:extLst>
                <a:ext uri="{FF2B5EF4-FFF2-40B4-BE49-F238E27FC236}">
                  <a16:creationId xmlns:a16="http://schemas.microsoft.com/office/drawing/2014/main" id="{D3ABD466-38A9-54D8-C8D7-7498070F047C}"/>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097;p64">
              <a:extLst>
                <a:ext uri="{FF2B5EF4-FFF2-40B4-BE49-F238E27FC236}">
                  <a16:creationId xmlns:a16="http://schemas.microsoft.com/office/drawing/2014/main" id="{C0EB7102-F776-76D1-9788-465AF5F19B68}"/>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098;p64">
              <a:extLst>
                <a:ext uri="{FF2B5EF4-FFF2-40B4-BE49-F238E27FC236}">
                  <a16:creationId xmlns:a16="http://schemas.microsoft.com/office/drawing/2014/main" id="{B532E9CA-C964-87A2-DEE8-3B7B237D70E1}"/>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099;p64">
              <a:extLst>
                <a:ext uri="{FF2B5EF4-FFF2-40B4-BE49-F238E27FC236}">
                  <a16:creationId xmlns:a16="http://schemas.microsoft.com/office/drawing/2014/main" id="{733E8F86-877F-5769-5D13-4125271BFFA3}"/>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100;p64">
              <a:extLst>
                <a:ext uri="{FF2B5EF4-FFF2-40B4-BE49-F238E27FC236}">
                  <a16:creationId xmlns:a16="http://schemas.microsoft.com/office/drawing/2014/main" id="{1C34D8C0-5B93-048D-2D6A-9A0306EE5237}"/>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101;p64">
              <a:extLst>
                <a:ext uri="{FF2B5EF4-FFF2-40B4-BE49-F238E27FC236}">
                  <a16:creationId xmlns:a16="http://schemas.microsoft.com/office/drawing/2014/main" id="{F374C2F3-3967-3627-89AF-05F37CFF462E}"/>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102;p64">
              <a:extLst>
                <a:ext uri="{FF2B5EF4-FFF2-40B4-BE49-F238E27FC236}">
                  <a16:creationId xmlns:a16="http://schemas.microsoft.com/office/drawing/2014/main" id="{19C4207C-A208-B13C-F9E7-220CF6A30509}"/>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103;p64">
              <a:extLst>
                <a:ext uri="{FF2B5EF4-FFF2-40B4-BE49-F238E27FC236}">
                  <a16:creationId xmlns:a16="http://schemas.microsoft.com/office/drawing/2014/main" id="{BD56B56C-1E92-B5C8-20F0-C1B1A0B21A3E}"/>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104;p64">
              <a:extLst>
                <a:ext uri="{FF2B5EF4-FFF2-40B4-BE49-F238E27FC236}">
                  <a16:creationId xmlns:a16="http://schemas.microsoft.com/office/drawing/2014/main" id="{3265FAE2-617C-BEF7-7644-3A317E03AD26}"/>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105;p64">
              <a:extLst>
                <a:ext uri="{FF2B5EF4-FFF2-40B4-BE49-F238E27FC236}">
                  <a16:creationId xmlns:a16="http://schemas.microsoft.com/office/drawing/2014/main" id="{02A4A674-C51C-616D-6EBD-BA0E7CF697F3}"/>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106;p64">
              <a:extLst>
                <a:ext uri="{FF2B5EF4-FFF2-40B4-BE49-F238E27FC236}">
                  <a16:creationId xmlns:a16="http://schemas.microsoft.com/office/drawing/2014/main" id="{A03A99E7-983B-88CB-5BBC-9F1E77B88220}"/>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107;p64">
              <a:extLst>
                <a:ext uri="{FF2B5EF4-FFF2-40B4-BE49-F238E27FC236}">
                  <a16:creationId xmlns:a16="http://schemas.microsoft.com/office/drawing/2014/main" id="{EA0AD460-372B-BD24-9204-D2241E741D0C}"/>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108;p64">
              <a:extLst>
                <a:ext uri="{FF2B5EF4-FFF2-40B4-BE49-F238E27FC236}">
                  <a16:creationId xmlns:a16="http://schemas.microsoft.com/office/drawing/2014/main" id="{AE771C9C-3620-A530-3E9B-AD935FE8DD48}"/>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109;p64">
              <a:extLst>
                <a:ext uri="{FF2B5EF4-FFF2-40B4-BE49-F238E27FC236}">
                  <a16:creationId xmlns:a16="http://schemas.microsoft.com/office/drawing/2014/main" id="{A47C3656-859E-2685-C8D1-E5C502C2B018}"/>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110;p64">
              <a:extLst>
                <a:ext uri="{FF2B5EF4-FFF2-40B4-BE49-F238E27FC236}">
                  <a16:creationId xmlns:a16="http://schemas.microsoft.com/office/drawing/2014/main" id="{EF7F7CD8-6575-99C5-9108-343C9EB2CD2B}"/>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111;p64">
              <a:extLst>
                <a:ext uri="{FF2B5EF4-FFF2-40B4-BE49-F238E27FC236}">
                  <a16:creationId xmlns:a16="http://schemas.microsoft.com/office/drawing/2014/main" id="{EE27C125-985D-D6E7-9B0F-217505CD82BE}"/>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112;p64">
              <a:extLst>
                <a:ext uri="{FF2B5EF4-FFF2-40B4-BE49-F238E27FC236}">
                  <a16:creationId xmlns:a16="http://schemas.microsoft.com/office/drawing/2014/main" id="{78524053-0DD1-DEA0-2C67-520916D7DDDC}"/>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113;p64">
              <a:extLst>
                <a:ext uri="{FF2B5EF4-FFF2-40B4-BE49-F238E27FC236}">
                  <a16:creationId xmlns:a16="http://schemas.microsoft.com/office/drawing/2014/main" id="{A9352867-6CBB-ABA3-9636-EFDED5CDAE71}"/>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114;p64">
              <a:extLst>
                <a:ext uri="{FF2B5EF4-FFF2-40B4-BE49-F238E27FC236}">
                  <a16:creationId xmlns:a16="http://schemas.microsoft.com/office/drawing/2014/main" id="{66400B37-B5C9-0B75-1978-8BF43D71FB84}"/>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115;p64">
              <a:extLst>
                <a:ext uri="{FF2B5EF4-FFF2-40B4-BE49-F238E27FC236}">
                  <a16:creationId xmlns:a16="http://schemas.microsoft.com/office/drawing/2014/main" id="{E6D6257A-31D1-EF6B-327F-B490E05403EA}"/>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116;p64">
              <a:extLst>
                <a:ext uri="{FF2B5EF4-FFF2-40B4-BE49-F238E27FC236}">
                  <a16:creationId xmlns:a16="http://schemas.microsoft.com/office/drawing/2014/main" id="{CABDB1C7-B049-359D-9593-2B9083AE1480}"/>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117;p64">
              <a:extLst>
                <a:ext uri="{FF2B5EF4-FFF2-40B4-BE49-F238E27FC236}">
                  <a16:creationId xmlns:a16="http://schemas.microsoft.com/office/drawing/2014/main" id="{8DA7531C-5FD7-03EF-7251-8FE512DDC3A9}"/>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118;p64">
              <a:extLst>
                <a:ext uri="{FF2B5EF4-FFF2-40B4-BE49-F238E27FC236}">
                  <a16:creationId xmlns:a16="http://schemas.microsoft.com/office/drawing/2014/main" id="{B1296EB4-DF6D-F854-5C8B-DAA6B409C7F0}"/>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4119;p64">
              <a:extLst>
                <a:ext uri="{FF2B5EF4-FFF2-40B4-BE49-F238E27FC236}">
                  <a16:creationId xmlns:a16="http://schemas.microsoft.com/office/drawing/2014/main" id="{77ECC3B6-F565-A53E-F0F8-A6AC3AC67AFF}"/>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4120;p64">
              <a:extLst>
                <a:ext uri="{FF2B5EF4-FFF2-40B4-BE49-F238E27FC236}">
                  <a16:creationId xmlns:a16="http://schemas.microsoft.com/office/drawing/2014/main" id="{5F8A86EF-05C3-D7F2-DC43-830D86130A31}"/>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4121;p64">
              <a:extLst>
                <a:ext uri="{FF2B5EF4-FFF2-40B4-BE49-F238E27FC236}">
                  <a16:creationId xmlns:a16="http://schemas.microsoft.com/office/drawing/2014/main" id="{777068F3-041B-5F8E-4ED7-D237F4369C55}"/>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4122;p64">
              <a:extLst>
                <a:ext uri="{FF2B5EF4-FFF2-40B4-BE49-F238E27FC236}">
                  <a16:creationId xmlns:a16="http://schemas.microsoft.com/office/drawing/2014/main" id="{8FA0D1FF-AE82-3B1A-E628-D27378640400}"/>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4123;p64">
              <a:extLst>
                <a:ext uri="{FF2B5EF4-FFF2-40B4-BE49-F238E27FC236}">
                  <a16:creationId xmlns:a16="http://schemas.microsoft.com/office/drawing/2014/main" id="{09C4D15F-6325-58E9-A83E-C8675C5E3FCA}"/>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4124;p64">
              <a:extLst>
                <a:ext uri="{FF2B5EF4-FFF2-40B4-BE49-F238E27FC236}">
                  <a16:creationId xmlns:a16="http://schemas.microsoft.com/office/drawing/2014/main" id="{4AAA303F-56F6-EC73-3CC2-561D37F6ED37}"/>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4125;p64">
              <a:extLst>
                <a:ext uri="{FF2B5EF4-FFF2-40B4-BE49-F238E27FC236}">
                  <a16:creationId xmlns:a16="http://schemas.microsoft.com/office/drawing/2014/main" id="{E6F767E3-87DA-C5C1-31EF-F03BDCA0C914}"/>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4126;p64">
              <a:extLst>
                <a:ext uri="{FF2B5EF4-FFF2-40B4-BE49-F238E27FC236}">
                  <a16:creationId xmlns:a16="http://schemas.microsoft.com/office/drawing/2014/main" id="{2B10746B-FC0A-7994-99AF-C943020D28AE}"/>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4127;p64">
              <a:extLst>
                <a:ext uri="{FF2B5EF4-FFF2-40B4-BE49-F238E27FC236}">
                  <a16:creationId xmlns:a16="http://schemas.microsoft.com/office/drawing/2014/main" id="{5A7E0255-9694-1F64-1010-508700F23343}"/>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4128;p64">
              <a:extLst>
                <a:ext uri="{FF2B5EF4-FFF2-40B4-BE49-F238E27FC236}">
                  <a16:creationId xmlns:a16="http://schemas.microsoft.com/office/drawing/2014/main" id="{DF7DE0BB-E19E-9363-1E4D-141FF55B0618}"/>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4129;p64">
              <a:extLst>
                <a:ext uri="{FF2B5EF4-FFF2-40B4-BE49-F238E27FC236}">
                  <a16:creationId xmlns:a16="http://schemas.microsoft.com/office/drawing/2014/main" id="{8C6A8698-3FE9-51CB-F161-C524976E75A2}"/>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4130;p64">
              <a:extLst>
                <a:ext uri="{FF2B5EF4-FFF2-40B4-BE49-F238E27FC236}">
                  <a16:creationId xmlns:a16="http://schemas.microsoft.com/office/drawing/2014/main" id="{90CA6109-3717-7DC6-A944-449E6043BFB4}"/>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4131;p64">
              <a:extLst>
                <a:ext uri="{FF2B5EF4-FFF2-40B4-BE49-F238E27FC236}">
                  <a16:creationId xmlns:a16="http://schemas.microsoft.com/office/drawing/2014/main" id="{A8FFEB3F-6CD7-C4D2-F242-7D8ABA29D480}"/>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4132;p64">
              <a:extLst>
                <a:ext uri="{FF2B5EF4-FFF2-40B4-BE49-F238E27FC236}">
                  <a16:creationId xmlns:a16="http://schemas.microsoft.com/office/drawing/2014/main" id="{8C11EFB5-061E-4873-4580-BFE6B0E88A6A}"/>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4133;p64">
              <a:extLst>
                <a:ext uri="{FF2B5EF4-FFF2-40B4-BE49-F238E27FC236}">
                  <a16:creationId xmlns:a16="http://schemas.microsoft.com/office/drawing/2014/main" id="{3D6FD4C5-7373-0280-1F82-E96476903991}"/>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4134;p64">
              <a:extLst>
                <a:ext uri="{FF2B5EF4-FFF2-40B4-BE49-F238E27FC236}">
                  <a16:creationId xmlns:a16="http://schemas.microsoft.com/office/drawing/2014/main" id="{98D13B87-1061-835B-2092-1C8C910CE94A}"/>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4135;p64">
              <a:extLst>
                <a:ext uri="{FF2B5EF4-FFF2-40B4-BE49-F238E27FC236}">
                  <a16:creationId xmlns:a16="http://schemas.microsoft.com/office/drawing/2014/main" id="{6C3A305B-37E2-4E6D-AEB4-F31B66B9C671}"/>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4136;p64">
              <a:extLst>
                <a:ext uri="{FF2B5EF4-FFF2-40B4-BE49-F238E27FC236}">
                  <a16:creationId xmlns:a16="http://schemas.microsoft.com/office/drawing/2014/main" id="{5AA73878-BEAB-2101-2AA5-3EEDB699175E}"/>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4137;p64">
              <a:extLst>
                <a:ext uri="{FF2B5EF4-FFF2-40B4-BE49-F238E27FC236}">
                  <a16:creationId xmlns:a16="http://schemas.microsoft.com/office/drawing/2014/main" id="{4291B436-5B8E-BB52-15FF-3CC402B72AF6}"/>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4138;p64">
              <a:extLst>
                <a:ext uri="{FF2B5EF4-FFF2-40B4-BE49-F238E27FC236}">
                  <a16:creationId xmlns:a16="http://schemas.microsoft.com/office/drawing/2014/main" id="{343E76D1-DCA0-ABAB-DB26-1696DF610927}"/>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4139;p64">
              <a:extLst>
                <a:ext uri="{FF2B5EF4-FFF2-40B4-BE49-F238E27FC236}">
                  <a16:creationId xmlns:a16="http://schemas.microsoft.com/office/drawing/2014/main" id="{F6200F91-5347-4845-02F3-5E11AB726629}"/>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4140;p64">
              <a:extLst>
                <a:ext uri="{FF2B5EF4-FFF2-40B4-BE49-F238E27FC236}">
                  <a16:creationId xmlns:a16="http://schemas.microsoft.com/office/drawing/2014/main" id="{9ABA9CD9-FD7B-6943-76EF-17F339DF48D6}"/>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4141;p64">
              <a:extLst>
                <a:ext uri="{FF2B5EF4-FFF2-40B4-BE49-F238E27FC236}">
                  <a16:creationId xmlns:a16="http://schemas.microsoft.com/office/drawing/2014/main" id="{B8D0FDF6-EB28-B4FD-ADE4-F49B3F09CF44}"/>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4142;p64">
              <a:extLst>
                <a:ext uri="{FF2B5EF4-FFF2-40B4-BE49-F238E27FC236}">
                  <a16:creationId xmlns:a16="http://schemas.microsoft.com/office/drawing/2014/main" id="{3BF9089D-8C92-3039-FE9A-56221E8B05C0}"/>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4143;p64">
              <a:extLst>
                <a:ext uri="{FF2B5EF4-FFF2-40B4-BE49-F238E27FC236}">
                  <a16:creationId xmlns:a16="http://schemas.microsoft.com/office/drawing/2014/main" id="{84744051-CF15-485C-E022-3AD39FE0B73F}"/>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4144;p64">
              <a:extLst>
                <a:ext uri="{FF2B5EF4-FFF2-40B4-BE49-F238E27FC236}">
                  <a16:creationId xmlns:a16="http://schemas.microsoft.com/office/drawing/2014/main" id="{262EC367-A0CB-CE64-20F0-4D00767E04E4}"/>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4145;p64">
              <a:extLst>
                <a:ext uri="{FF2B5EF4-FFF2-40B4-BE49-F238E27FC236}">
                  <a16:creationId xmlns:a16="http://schemas.microsoft.com/office/drawing/2014/main" id="{681D436C-175A-D7EC-E88C-E39E18F371D0}"/>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4146;p64">
              <a:extLst>
                <a:ext uri="{FF2B5EF4-FFF2-40B4-BE49-F238E27FC236}">
                  <a16:creationId xmlns:a16="http://schemas.microsoft.com/office/drawing/2014/main" id="{4A346C41-5BDE-8CFC-7EA6-FBDF61338F88}"/>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4147;p64">
              <a:extLst>
                <a:ext uri="{FF2B5EF4-FFF2-40B4-BE49-F238E27FC236}">
                  <a16:creationId xmlns:a16="http://schemas.microsoft.com/office/drawing/2014/main" id="{EB78FA95-5488-D3B2-67A6-754A64ECBA88}"/>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4148;p64">
              <a:extLst>
                <a:ext uri="{FF2B5EF4-FFF2-40B4-BE49-F238E27FC236}">
                  <a16:creationId xmlns:a16="http://schemas.microsoft.com/office/drawing/2014/main" id="{E9F187F4-E3BE-9116-EBCA-85739D9B889E}"/>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4149;p64">
              <a:extLst>
                <a:ext uri="{FF2B5EF4-FFF2-40B4-BE49-F238E27FC236}">
                  <a16:creationId xmlns:a16="http://schemas.microsoft.com/office/drawing/2014/main" id="{6938B319-70B5-8312-EE65-E49362D20BB4}"/>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4150;p64">
              <a:extLst>
                <a:ext uri="{FF2B5EF4-FFF2-40B4-BE49-F238E27FC236}">
                  <a16:creationId xmlns:a16="http://schemas.microsoft.com/office/drawing/2014/main" id="{E3C33394-43F8-EA97-7D9E-18C128B7CC04}"/>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4151;p64">
              <a:extLst>
                <a:ext uri="{FF2B5EF4-FFF2-40B4-BE49-F238E27FC236}">
                  <a16:creationId xmlns:a16="http://schemas.microsoft.com/office/drawing/2014/main" id="{AAB16839-1A3D-0273-6873-1690A0C69B60}"/>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4152;p64">
              <a:extLst>
                <a:ext uri="{FF2B5EF4-FFF2-40B4-BE49-F238E27FC236}">
                  <a16:creationId xmlns:a16="http://schemas.microsoft.com/office/drawing/2014/main" id="{210A5244-DC94-9077-0D4B-4C721D841718}"/>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4153;p64">
              <a:extLst>
                <a:ext uri="{FF2B5EF4-FFF2-40B4-BE49-F238E27FC236}">
                  <a16:creationId xmlns:a16="http://schemas.microsoft.com/office/drawing/2014/main" id="{101CD52E-9DBC-A8F6-0F49-227193C85ACB}"/>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4154;p64">
              <a:extLst>
                <a:ext uri="{FF2B5EF4-FFF2-40B4-BE49-F238E27FC236}">
                  <a16:creationId xmlns:a16="http://schemas.microsoft.com/office/drawing/2014/main" id="{2328F2AA-7A01-B91B-399F-3E8202B49174}"/>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4155;p64">
              <a:extLst>
                <a:ext uri="{FF2B5EF4-FFF2-40B4-BE49-F238E27FC236}">
                  <a16:creationId xmlns:a16="http://schemas.microsoft.com/office/drawing/2014/main" id="{FD97D9FF-9DB1-0DD8-A9EF-27F3CF592EFE}"/>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4156;p64">
              <a:extLst>
                <a:ext uri="{FF2B5EF4-FFF2-40B4-BE49-F238E27FC236}">
                  <a16:creationId xmlns:a16="http://schemas.microsoft.com/office/drawing/2014/main" id="{0668A238-DEE1-053A-03FE-E25EFE563D70}"/>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4157;p64">
              <a:extLst>
                <a:ext uri="{FF2B5EF4-FFF2-40B4-BE49-F238E27FC236}">
                  <a16:creationId xmlns:a16="http://schemas.microsoft.com/office/drawing/2014/main" id="{BF51E9E3-1D65-E614-8663-AA75F85E8259}"/>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4158;p64">
              <a:extLst>
                <a:ext uri="{FF2B5EF4-FFF2-40B4-BE49-F238E27FC236}">
                  <a16:creationId xmlns:a16="http://schemas.microsoft.com/office/drawing/2014/main" id="{747FDDDC-3117-64F3-2A48-A2A5DE074486}"/>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4159;p64">
              <a:extLst>
                <a:ext uri="{FF2B5EF4-FFF2-40B4-BE49-F238E27FC236}">
                  <a16:creationId xmlns:a16="http://schemas.microsoft.com/office/drawing/2014/main" id="{2A3FE0C8-9698-AAC9-73BB-8EF55BA4E2E4}"/>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4160;p64">
              <a:extLst>
                <a:ext uri="{FF2B5EF4-FFF2-40B4-BE49-F238E27FC236}">
                  <a16:creationId xmlns:a16="http://schemas.microsoft.com/office/drawing/2014/main" id="{89C76280-04F9-9DEE-629F-5D720D71B4DA}"/>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4161;p64">
              <a:extLst>
                <a:ext uri="{FF2B5EF4-FFF2-40B4-BE49-F238E27FC236}">
                  <a16:creationId xmlns:a16="http://schemas.microsoft.com/office/drawing/2014/main" id="{A95AA55F-654F-13F2-0D14-D60B849C1DDD}"/>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4162;p64">
              <a:extLst>
                <a:ext uri="{FF2B5EF4-FFF2-40B4-BE49-F238E27FC236}">
                  <a16:creationId xmlns:a16="http://schemas.microsoft.com/office/drawing/2014/main" id="{399A2FE5-AB9B-F4AA-FD47-EA2ED40383F7}"/>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4163;p64">
              <a:extLst>
                <a:ext uri="{FF2B5EF4-FFF2-40B4-BE49-F238E27FC236}">
                  <a16:creationId xmlns:a16="http://schemas.microsoft.com/office/drawing/2014/main" id="{31826F02-1872-7E04-C9A8-5605B9E7F1DA}"/>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4164;p64">
              <a:extLst>
                <a:ext uri="{FF2B5EF4-FFF2-40B4-BE49-F238E27FC236}">
                  <a16:creationId xmlns:a16="http://schemas.microsoft.com/office/drawing/2014/main" id="{FEA67026-A730-AAED-930C-6DD426BC25B2}"/>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4165;p64">
              <a:extLst>
                <a:ext uri="{FF2B5EF4-FFF2-40B4-BE49-F238E27FC236}">
                  <a16:creationId xmlns:a16="http://schemas.microsoft.com/office/drawing/2014/main" id="{CC1ADE11-CD44-6FEA-A851-6151553B4E7C}"/>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4166;p64">
              <a:extLst>
                <a:ext uri="{FF2B5EF4-FFF2-40B4-BE49-F238E27FC236}">
                  <a16:creationId xmlns:a16="http://schemas.microsoft.com/office/drawing/2014/main" id="{CC9AB592-6A27-27D8-723D-0A1B0FAA5D4F}"/>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4167;p64">
              <a:extLst>
                <a:ext uri="{FF2B5EF4-FFF2-40B4-BE49-F238E27FC236}">
                  <a16:creationId xmlns:a16="http://schemas.microsoft.com/office/drawing/2014/main" id="{A4B032DE-4A22-A7FA-8314-51A9E826D9BB}"/>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4168;p64">
              <a:extLst>
                <a:ext uri="{FF2B5EF4-FFF2-40B4-BE49-F238E27FC236}">
                  <a16:creationId xmlns:a16="http://schemas.microsoft.com/office/drawing/2014/main" id="{1D0102D1-9308-5487-1FE1-53DE9192B856}"/>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4169;p64">
              <a:extLst>
                <a:ext uri="{FF2B5EF4-FFF2-40B4-BE49-F238E27FC236}">
                  <a16:creationId xmlns:a16="http://schemas.microsoft.com/office/drawing/2014/main" id="{D4806836-7A10-137E-402C-FA5154A67C0E}"/>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4170;p64">
              <a:extLst>
                <a:ext uri="{FF2B5EF4-FFF2-40B4-BE49-F238E27FC236}">
                  <a16:creationId xmlns:a16="http://schemas.microsoft.com/office/drawing/2014/main" id="{7D38C49A-5BEF-AFEF-D42B-2262E58F13A4}"/>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4171;p64">
              <a:extLst>
                <a:ext uri="{FF2B5EF4-FFF2-40B4-BE49-F238E27FC236}">
                  <a16:creationId xmlns:a16="http://schemas.microsoft.com/office/drawing/2014/main" id="{FD2FB171-369F-DFC7-6B9D-34705551655E}"/>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4172;p64">
              <a:extLst>
                <a:ext uri="{FF2B5EF4-FFF2-40B4-BE49-F238E27FC236}">
                  <a16:creationId xmlns:a16="http://schemas.microsoft.com/office/drawing/2014/main" id="{87EE2A53-582C-4540-BF38-FEC2CCD91BD2}"/>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4173;p64">
              <a:extLst>
                <a:ext uri="{FF2B5EF4-FFF2-40B4-BE49-F238E27FC236}">
                  <a16:creationId xmlns:a16="http://schemas.microsoft.com/office/drawing/2014/main" id="{A3E4A634-52D3-8A31-F44E-8D7C461F8C97}"/>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4174;p64">
              <a:extLst>
                <a:ext uri="{FF2B5EF4-FFF2-40B4-BE49-F238E27FC236}">
                  <a16:creationId xmlns:a16="http://schemas.microsoft.com/office/drawing/2014/main" id="{00C3E05B-5CF4-0097-D0BF-1404AB4E4579}"/>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4175;p64">
              <a:extLst>
                <a:ext uri="{FF2B5EF4-FFF2-40B4-BE49-F238E27FC236}">
                  <a16:creationId xmlns:a16="http://schemas.microsoft.com/office/drawing/2014/main" id="{3D3DE13F-7DF2-C985-FC68-220E08736091}"/>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4176;p64">
              <a:extLst>
                <a:ext uri="{FF2B5EF4-FFF2-40B4-BE49-F238E27FC236}">
                  <a16:creationId xmlns:a16="http://schemas.microsoft.com/office/drawing/2014/main" id="{9AAD2B03-B52A-CC4E-5060-49A326B7FA06}"/>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4177;p64">
              <a:extLst>
                <a:ext uri="{FF2B5EF4-FFF2-40B4-BE49-F238E27FC236}">
                  <a16:creationId xmlns:a16="http://schemas.microsoft.com/office/drawing/2014/main" id="{3861CE98-C9D3-4C87-E855-04D49B8659A6}"/>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4178;p64">
              <a:extLst>
                <a:ext uri="{FF2B5EF4-FFF2-40B4-BE49-F238E27FC236}">
                  <a16:creationId xmlns:a16="http://schemas.microsoft.com/office/drawing/2014/main" id="{F509076E-B9FD-5691-87E1-3ADFE24F508A}"/>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4179;p64">
              <a:extLst>
                <a:ext uri="{FF2B5EF4-FFF2-40B4-BE49-F238E27FC236}">
                  <a16:creationId xmlns:a16="http://schemas.microsoft.com/office/drawing/2014/main" id="{F7F6F9B0-5505-6B73-CB3F-30CD5A054130}"/>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4180;p64">
              <a:extLst>
                <a:ext uri="{FF2B5EF4-FFF2-40B4-BE49-F238E27FC236}">
                  <a16:creationId xmlns:a16="http://schemas.microsoft.com/office/drawing/2014/main" id="{19E8310F-FB7E-7D38-A023-17E9F45A5213}"/>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4181;p64">
              <a:extLst>
                <a:ext uri="{FF2B5EF4-FFF2-40B4-BE49-F238E27FC236}">
                  <a16:creationId xmlns:a16="http://schemas.microsoft.com/office/drawing/2014/main" id="{CAA514DD-79F8-9DBA-D58B-6B51509458E2}"/>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4182;p64">
              <a:extLst>
                <a:ext uri="{FF2B5EF4-FFF2-40B4-BE49-F238E27FC236}">
                  <a16:creationId xmlns:a16="http://schemas.microsoft.com/office/drawing/2014/main" id="{BEA90121-48E0-C6A8-8AF2-2612E0FC171E}"/>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4183;p64">
              <a:extLst>
                <a:ext uri="{FF2B5EF4-FFF2-40B4-BE49-F238E27FC236}">
                  <a16:creationId xmlns:a16="http://schemas.microsoft.com/office/drawing/2014/main" id="{910FF71E-B6F5-BBE5-60D9-A6C8E6EEED5F}"/>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4184;p64">
              <a:extLst>
                <a:ext uri="{FF2B5EF4-FFF2-40B4-BE49-F238E27FC236}">
                  <a16:creationId xmlns:a16="http://schemas.microsoft.com/office/drawing/2014/main" id="{18F44CB9-9F06-4B0F-68C5-6CC1E6BCB9E3}"/>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4185;p64">
              <a:extLst>
                <a:ext uri="{FF2B5EF4-FFF2-40B4-BE49-F238E27FC236}">
                  <a16:creationId xmlns:a16="http://schemas.microsoft.com/office/drawing/2014/main" id="{D854FF48-5766-9C52-147C-2B86722F9572}"/>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4186;p64">
              <a:extLst>
                <a:ext uri="{FF2B5EF4-FFF2-40B4-BE49-F238E27FC236}">
                  <a16:creationId xmlns:a16="http://schemas.microsoft.com/office/drawing/2014/main" id="{20944F02-8D8C-44EF-952F-D19C4E042292}"/>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4187;p64">
              <a:extLst>
                <a:ext uri="{FF2B5EF4-FFF2-40B4-BE49-F238E27FC236}">
                  <a16:creationId xmlns:a16="http://schemas.microsoft.com/office/drawing/2014/main" id="{70B3AFA7-38FB-771E-D28C-DCFDC4AC8AB7}"/>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4188;p64">
              <a:extLst>
                <a:ext uri="{FF2B5EF4-FFF2-40B4-BE49-F238E27FC236}">
                  <a16:creationId xmlns:a16="http://schemas.microsoft.com/office/drawing/2014/main" id="{FD1F4F72-F4EA-A4B1-E568-30BD9561236B}"/>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4189;p64">
              <a:extLst>
                <a:ext uri="{FF2B5EF4-FFF2-40B4-BE49-F238E27FC236}">
                  <a16:creationId xmlns:a16="http://schemas.microsoft.com/office/drawing/2014/main" id="{A9932A95-C49F-27E7-EACC-74B7746AA20A}"/>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4190;p64">
              <a:extLst>
                <a:ext uri="{FF2B5EF4-FFF2-40B4-BE49-F238E27FC236}">
                  <a16:creationId xmlns:a16="http://schemas.microsoft.com/office/drawing/2014/main" id="{1D2A91A1-A881-A7D6-1BA6-CA0150D99C80}"/>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4191;p64">
              <a:extLst>
                <a:ext uri="{FF2B5EF4-FFF2-40B4-BE49-F238E27FC236}">
                  <a16:creationId xmlns:a16="http://schemas.microsoft.com/office/drawing/2014/main" id="{0CA0E011-4301-1E09-408D-1EC451344DF0}"/>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4192;p64">
              <a:extLst>
                <a:ext uri="{FF2B5EF4-FFF2-40B4-BE49-F238E27FC236}">
                  <a16:creationId xmlns:a16="http://schemas.microsoft.com/office/drawing/2014/main" id="{60F18A08-79D1-A8F6-BADE-1EA8D6F1DC91}"/>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193;p64">
              <a:extLst>
                <a:ext uri="{FF2B5EF4-FFF2-40B4-BE49-F238E27FC236}">
                  <a16:creationId xmlns:a16="http://schemas.microsoft.com/office/drawing/2014/main" id="{9AD44A4B-3748-28F9-8959-9D4F717FFA28}"/>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4194;p64">
              <a:extLst>
                <a:ext uri="{FF2B5EF4-FFF2-40B4-BE49-F238E27FC236}">
                  <a16:creationId xmlns:a16="http://schemas.microsoft.com/office/drawing/2014/main" id="{CE0640F1-3B72-4514-E773-FED4629E5472}"/>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4195;p64">
              <a:extLst>
                <a:ext uri="{FF2B5EF4-FFF2-40B4-BE49-F238E27FC236}">
                  <a16:creationId xmlns:a16="http://schemas.microsoft.com/office/drawing/2014/main" id="{E64C241B-B878-1207-4F79-3933D7A06D8F}"/>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4196;p64">
              <a:extLst>
                <a:ext uri="{FF2B5EF4-FFF2-40B4-BE49-F238E27FC236}">
                  <a16:creationId xmlns:a16="http://schemas.microsoft.com/office/drawing/2014/main" id="{025A23E5-14DA-6372-3A1C-55C15A74DA12}"/>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4197;p64">
              <a:extLst>
                <a:ext uri="{FF2B5EF4-FFF2-40B4-BE49-F238E27FC236}">
                  <a16:creationId xmlns:a16="http://schemas.microsoft.com/office/drawing/2014/main" id="{4AC07D85-7527-6225-6C3B-A1563539D44D}"/>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4198;p64">
              <a:extLst>
                <a:ext uri="{FF2B5EF4-FFF2-40B4-BE49-F238E27FC236}">
                  <a16:creationId xmlns:a16="http://schemas.microsoft.com/office/drawing/2014/main" id="{6EF802A9-CC33-0818-2FA2-8612B3E9C2C5}"/>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4199;p64">
              <a:extLst>
                <a:ext uri="{FF2B5EF4-FFF2-40B4-BE49-F238E27FC236}">
                  <a16:creationId xmlns:a16="http://schemas.microsoft.com/office/drawing/2014/main" id="{FA2929A7-57A1-066B-43C9-E66E8A413BC2}"/>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4200;p64">
              <a:extLst>
                <a:ext uri="{FF2B5EF4-FFF2-40B4-BE49-F238E27FC236}">
                  <a16:creationId xmlns:a16="http://schemas.microsoft.com/office/drawing/2014/main" id="{31B6B1F5-DF31-CB89-2FD9-8FE0C4DD9DA7}"/>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201;p64">
              <a:extLst>
                <a:ext uri="{FF2B5EF4-FFF2-40B4-BE49-F238E27FC236}">
                  <a16:creationId xmlns:a16="http://schemas.microsoft.com/office/drawing/2014/main" id="{4EEAEC86-1EA0-48C3-9CA0-9072D3BD4447}"/>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4202;p64">
              <a:extLst>
                <a:ext uri="{FF2B5EF4-FFF2-40B4-BE49-F238E27FC236}">
                  <a16:creationId xmlns:a16="http://schemas.microsoft.com/office/drawing/2014/main" id="{86EAF40E-9C83-C077-442F-A9F5D8C36E2F}"/>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203;p64">
              <a:extLst>
                <a:ext uri="{FF2B5EF4-FFF2-40B4-BE49-F238E27FC236}">
                  <a16:creationId xmlns:a16="http://schemas.microsoft.com/office/drawing/2014/main" id="{5DC3A7C1-E649-F440-3E15-6E2FDB677253}"/>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4204;p64">
              <a:extLst>
                <a:ext uri="{FF2B5EF4-FFF2-40B4-BE49-F238E27FC236}">
                  <a16:creationId xmlns:a16="http://schemas.microsoft.com/office/drawing/2014/main" id="{A32A7B64-6D27-1C41-44D5-8EEAA71E16EC}"/>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205;p64">
              <a:extLst>
                <a:ext uri="{FF2B5EF4-FFF2-40B4-BE49-F238E27FC236}">
                  <a16:creationId xmlns:a16="http://schemas.microsoft.com/office/drawing/2014/main" id="{48F6345D-6BB4-408F-6D99-0C890F008496}"/>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4206;p64">
              <a:extLst>
                <a:ext uri="{FF2B5EF4-FFF2-40B4-BE49-F238E27FC236}">
                  <a16:creationId xmlns:a16="http://schemas.microsoft.com/office/drawing/2014/main" id="{6BE765DA-6466-B4D8-E81D-66CC4717D9BC}"/>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4207;p64">
              <a:extLst>
                <a:ext uri="{FF2B5EF4-FFF2-40B4-BE49-F238E27FC236}">
                  <a16:creationId xmlns:a16="http://schemas.microsoft.com/office/drawing/2014/main" id="{58E3AE0E-603A-C456-CCA1-0F029AFFD648}"/>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4208;p64">
              <a:extLst>
                <a:ext uri="{FF2B5EF4-FFF2-40B4-BE49-F238E27FC236}">
                  <a16:creationId xmlns:a16="http://schemas.microsoft.com/office/drawing/2014/main" id="{1D7ADE13-A47D-CEE9-B39A-460597F6A9AD}"/>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209;p64">
              <a:extLst>
                <a:ext uri="{FF2B5EF4-FFF2-40B4-BE49-F238E27FC236}">
                  <a16:creationId xmlns:a16="http://schemas.microsoft.com/office/drawing/2014/main" id="{88D8C37A-C609-9CFF-4A99-F798F3243ACD}"/>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4210;p64">
              <a:extLst>
                <a:ext uri="{FF2B5EF4-FFF2-40B4-BE49-F238E27FC236}">
                  <a16:creationId xmlns:a16="http://schemas.microsoft.com/office/drawing/2014/main" id="{E582FF1C-BE5E-84AF-27FE-FCEFE87ECBBC}"/>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211;p64">
              <a:extLst>
                <a:ext uri="{FF2B5EF4-FFF2-40B4-BE49-F238E27FC236}">
                  <a16:creationId xmlns:a16="http://schemas.microsoft.com/office/drawing/2014/main" id="{92A65BBB-5F4F-61DD-E8B4-3ABBCE7DB0B8}"/>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4212;p64">
              <a:extLst>
                <a:ext uri="{FF2B5EF4-FFF2-40B4-BE49-F238E27FC236}">
                  <a16:creationId xmlns:a16="http://schemas.microsoft.com/office/drawing/2014/main" id="{827B90E0-CF11-2058-DD2B-94031C0F5085}"/>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4213;p64">
              <a:extLst>
                <a:ext uri="{FF2B5EF4-FFF2-40B4-BE49-F238E27FC236}">
                  <a16:creationId xmlns:a16="http://schemas.microsoft.com/office/drawing/2014/main" id="{715E29BA-871F-AF3D-B8D7-4902E0F9DF19}"/>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4214;p64">
              <a:extLst>
                <a:ext uri="{FF2B5EF4-FFF2-40B4-BE49-F238E27FC236}">
                  <a16:creationId xmlns:a16="http://schemas.microsoft.com/office/drawing/2014/main" id="{9AE55CA5-1F0E-EE8F-5246-2DEB03BC7DC9}"/>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4215;p64">
              <a:extLst>
                <a:ext uri="{FF2B5EF4-FFF2-40B4-BE49-F238E27FC236}">
                  <a16:creationId xmlns:a16="http://schemas.microsoft.com/office/drawing/2014/main" id="{4E8BEC35-2662-FF9E-00F8-7CFE00142DEF}"/>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4216;p64">
              <a:extLst>
                <a:ext uri="{FF2B5EF4-FFF2-40B4-BE49-F238E27FC236}">
                  <a16:creationId xmlns:a16="http://schemas.microsoft.com/office/drawing/2014/main" id="{321414E7-63CD-192C-7035-81D0967AD54C}"/>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4217;p64">
              <a:extLst>
                <a:ext uri="{FF2B5EF4-FFF2-40B4-BE49-F238E27FC236}">
                  <a16:creationId xmlns:a16="http://schemas.microsoft.com/office/drawing/2014/main" id="{18CCFA69-AEF9-A089-77FD-F96832BF1BC7}"/>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4218;p64">
              <a:extLst>
                <a:ext uri="{FF2B5EF4-FFF2-40B4-BE49-F238E27FC236}">
                  <a16:creationId xmlns:a16="http://schemas.microsoft.com/office/drawing/2014/main" id="{6C0374F1-D832-F611-4D31-6DBBC697319F}"/>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219;p64">
              <a:extLst>
                <a:ext uri="{FF2B5EF4-FFF2-40B4-BE49-F238E27FC236}">
                  <a16:creationId xmlns:a16="http://schemas.microsoft.com/office/drawing/2014/main" id="{84F1DF90-FA93-D00C-4C2B-488D0A5B69C8}"/>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220;p64">
              <a:extLst>
                <a:ext uri="{FF2B5EF4-FFF2-40B4-BE49-F238E27FC236}">
                  <a16:creationId xmlns:a16="http://schemas.microsoft.com/office/drawing/2014/main" id="{074937E7-285F-B254-D0F0-1C09AE47C473}"/>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221;p64">
              <a:extLst>
                <a:ext uri="{FF2B5EF4-FFF2-40B4-BE49-F238E27FC236}">
                  <a16:creationId xmlns:a16="http://schemas.microsoft.com/office/drawing/2014/main" id="{9E65ADE1-7448-80DC-41AA-BEBFB27BE28F}"/>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222;p64">
              <a:extLst>
                <a:ext uri="{FF2B5EF4-FFF2-40B4-BE49-F238E27FC236}">
                  <a16:creationId xmlns:a16="http://schemas.microsoft.com/office/drawing/2014/main" id="{522E438F-F683-9B20-E907-A9AF51FA870B}"/>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4223;p64">
              <a:extLst>
                <a:ext uri="{FF2B5EF4-FFF2-40B4-BE49-F238E27FC236}">
                  <a16:creationId xmlns:a16="http://schemas.microsoft.com/office/drawing/2014/main" id="{1998A611-6913-EA3E-E483-AAAFC3BC63E8}"/>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224;p64">
              <a:extLst>
                <a:ext uri="{FF2B5EF4-FFF2-40B4-BE49-F238E27FC236}">
                  <a16:creationId xmlns:a16="http://schemas.microsoft.com/office/drawing/2014/main" id="{7A33A4AC-3CE1-D8B9-4C32-30BEA707EC8E}"/>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225;p64">
              <a:extLst>
                <a:ext uri="{FF2B5EF4-FFF2-40B4-BE49-F238E27FC236}">
                  <a16:creationId xmlns:a16="http://schemas.microsoft.com/office/drawing/2014/main" id="{62B456DD-3373-A602-59D8-81C014322927}"/>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226;p64">
              <a:extLst>
                <a:ext uri="{FF2B5EF4-FFF2-40B4-BE49-F238E27FC236}">
                  <a16:creationId xmlns:a16="http://schemas.microsoft.com/office/drawing/2014/main" id="{8781F88E-E451-FCC2-CD18-89A6938A04F8}"/>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227;p64">
              <a:extLst>
                <a:ext uri="{FF2B5EF4-FFF2-40B4-BE49-F238E27FC236}">
                  <a16:creationId xmlns:a16="http://schemas.microsoft.com/office/drawing/2014/main" id="{D4B69C9F-E19C-BB7E-0271-D43B878BC4A7}"/>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228;p64">
              <a:extLst>
                <a:ext uri="{FF2B5EF4-FFF2-40B4-BE49-F238E27FC236}">
                  <a16:creationId xmlns:a16="http://schemas.microsoft.com/office/drawing/2014/main" id="{CC9124D6-7FA4-1E4A-BF03-11492D82B488}"/>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229;p64">
              <a:extLst>
                <a:ext uri="{FF2B5EF4-FFF2-40B4-BE49-F238E27FC236}">
                  <a16:creationId xmlns:a16="http://schemas.microsoft.com/office/drawing/2014/main" id="{F3B4A13E-861C-67D3-1D6E-DF42CC2EB3CD}"/>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230;p64">
              <a:extLst>
                <a:ext uri="{FF2B5EF4-FFF2-40B4-BE49-F238E27FC236}">
                  <a16:creationId xmlns:a16="http://schemas.microsoft.com/office/drawing/2014/main" id="{27E7CC2C-7FCE-1E63-0C61-4A0CD9AF93EC}"/>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231;p64">
              <a:extLst>
                <a:ext uri="{FF2B5EF4-FFF2-40B4-BE49-F238E27FC236}">
                  <a16:creationId xmlns:a16="http://schemas.microsoft.com/office/drawing/2014/main" id="{775C99BF-5F30-FBD7-1B5E-3EC86692E517}"/>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232;p64">
              <a:extLst>
                <a:ext uri="{FF2B5EF4-FFF2-40B4-BE49-F238E27FC236}">
                  <a16:creationId xmlns:a16="http://schemas.microsoft.com/office/drawing/2014/main" id="{A6F3478A-75D0-B237-C68B-7EF3B0EF411D}"/>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233;p64">
              <a:extLst>
                <a:ext uri="{FF2B5EF4-FFF2-40B4-BE49-F238E27FC236}">
                  <a16:creationId xmlns:a16="http://schemas.microsoft.com/office/drawing/2014/main" id="{8007D8DA-2513-AD46-7293-C94ED4ABF88A}"/>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234;p64">
              <a:extLst>
                <a:ext uri="{FF2B5EF4-FFF2-40B4-BE49-F238E27FC236}">
                  <a16:creationId xmlns:a16="http://schemas.microsoft.com/office/drawing/2014/main" id="{D344D5A0-4982-54D3-FD9A-14C201681C82}"/>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235;p64">
              <a:extLst>
                <a:ext uri="{FF2B5EF4-FFF2-40B4-BE49-F238E27FC236}">
                  <a16:creationId xmlns:a16="http://schemas.microsoft.com/office/drawing/2014/main" id="{7FB829D4-4CF7-2F80-FC23-ABAA866DCC45}"/>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236;p64">
              <a:extLst>
                <a:ext uri="{FF2B5EF4-FFF2-40B4-BE49-F238E27FC236}">
                  <a16:creationId xmlns:a16="http://schemas.microsoft.com/office/drawing/2014/main" id="{211229D2-653B-C106-9C27-3434D9852396}"/>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237;p64">
              <a:extLst>
                <a:ext uri="{FF2B5EF4-FFF2-40B4-BE49-F238E27FC236}">
                  <a16:creationId xmlns:a16="http://schemas.microsoft.com/office/drawing/2014/main" id="{FA821A49-8FCC-D64D-9636-6D91FD17BF9C}"/>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238;p64">
              <a:extLst>
                <a:ext uri="{FF2B5EF4-FFF2-40B4-BE49-F238E27FC236}">
                  <a16:creationId xmlns:a16="http://schemas.microsoft.com/office/drawing/2014/main" id="{232CF0EC-4784-0804-88D4-ADF011569FBF}"/>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239;p64">
              <a:extLst>
                <a:ext uri="{FF2B5EF4-FFF2-40B4-BE49-F238E27FC236}">
                  <a16:creationId xmlns:a16="http://schemas.microsoft.com/office/drawing/2014/main" id="{E3E43B1C-A8A4-7B28-B62E-54719544A7F7}"/>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240;p64">
              <a:extLst>
                <a:ext uri="{FF2B5EF4-FFF2-40B4-BE49-F238E27FC236}">
                  <a16:creationId xmlns:a16="http://schemas.microsoft.com/office/drawing/2014/main" id="{93B5FB03-A0D1-C4BD-A4BB-FF9827B297F3}"/>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3605;p63">
            <a:extLst>
              <a:ext uri="{FF2B5EF4-FFF2-40B4-BE49-F238E27FC236}">
                <a16:creationId xmlns:a16="http://schemas.microsoft.com/office/drawing/2014/main" id="{E1D5E88F-4858-95F9-5117-DE7A2EEFE5EE}"/>
              </a:ext>
            </a:extLst>
          </p:cNvPr>
          <p:cNvSpPr txBox="1">
            <a:spLocks/>
          </p:cNvSpPr>
          <p:nvPr/>
        </p:nvSpPr>
        <p:spPr>
          <a:xfrm>
            <a:off x="2054351" y="3517720"/>
            <a:ext cx="4937700" cy="107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s-MX" sz="7200"/>
              <a:t>Thanks!</a:t>
            </a:r>
            <a:endParaRPr lang="es-MX" sz="7200" dirty="0"/>
          </a:p>
        </p:txBody>
      </p:sp>
    </p:spTree>
    <p:extLst>
      <p:ext uri="{BB962C8B-B14F-4D97-AF65-F5344CB8AC3E}">
        <p14:creationId xmlns:p14="http://schemas.microsoft.com/office/powerpoint/2010/main" val="284623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Introducción</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5" name="Subtítulo 24">
            <a:extLst>
              <a:ext uri="{FF2B5EF4-FFF2-40B4-BE49-F238E27FC236}">
                <a16:creationId xmlns:a16="http://schemas.microsoft.com/office/drawing/2014/main" id="{669FD7DC-1519-499A-9A99-A150EBCA9E96}"/>
              </a:ext>
            </a:extLst>
          </p:cNvPr>
          <p:cNvSpPr>
            <a:spLocks noGrp="1"/>
          </p:cNvSpPr>
          <p:nvPr>
            <p:ph type="subTitle" idx="14"/>
          </p:nvPr>
        </p:nvSpPr>
        <p:spPr>
          <a:xfrm>
            <a:off x="711747" y="1541790"/>
            <a:ext cx="7475322" cy="3104638"/>
          </a:xfrm>
        </p:spPr>
        <p:txBody>
          <a:bodyPr/>
          <a:lstStyle/>
          <a:p>
            <a:pPr algn="just"/>
            <a:r>
              <a:rPr lang="es-MX" sz="1800" dirty="0"/>
              <a:t>      </a:t>
            </a:r>
            <a:r>
              <a:rPr lang="es-MX" sz="1800" dirty="0">
                <a:effectLst/>
                <a:latin typeface="Arial" panose="020B0604020202020204" pitchFamily="34" charset="0"/>
                <a:ea typeface="Calibri" panose="020F0502020204030204" pitchFamily="34" charset="0"/>
              </a:rPr>
              <a:t>El presente proyecto propone desarrollar una aplicación para el sistema operativo ANDROID al servicio del comedor de la Universidad Autónoma de la Ciudad de México, con la finalidad de informar los platillos ofertados del día a la comunidad universitaria.</a:t>
            </a:r>
          </a:p>
          <a:p>
            <a:pPr algn="just">
              <a:lnSpc>
                <a:spcPct val="150000"/>
              </a:lnSpc>
              <a:spcAft>
                <a:spcPts val="800"/>
              </a:spcAft>
            </a:pPr>
            <a:r>
              <a:rPr lang="es-MX" sz="2400" b="1" dirty="0">
                <a:solidFill>
                  <a:schemeClr val="bg1"/>
                </a:solidFill>
                <a:effectLst/>
                <a:latin typeface="Roboto Black" panose="02000000000000000000" pitchFamily="2" charset="0"/>
                <a:ea typeface="Roboto Black" panose="02000000000000000000" pitchFamily="2" charset="0"/>
                <a:cs typeface="Roboto Black" panose="02000000000000000000" pitchFamily="2" charset="0"/>
              </a:rPr>
              <a:t>Finalidad</a:t>
            </a:r>
            <a:endParaRPr lang="es-MX" sz="2000" b="1" dirty="0">
              <a:solidFill>
                <a:schemeClr val="bg1"/>
              </a:solidFill>
              <a:latin typeface="Roboto Black" panose="02000000000000000000" pitchFamily="2" charset="0"/>
              <a:ea typeface="Roboto Black" panose="02000000000000000000" pitchFamily="2" charset="0"/>
              <a:cs typeface="Roboto Black" panose="02000000000000000000" pitchFamily="2" charset="0"/>
            </a:endParaRPr>
          </a:p>
          <a:p>
            <a:pPr algn="just"/>
            <a:r>
              <a:rPr lang="es-MX" sz="1800" dirty="0">
                <a:effectLst/>
                <a:latin typeface="Arial" panose="020B0604020202020204" pitchFamily="34" charset="0"/>
                <a:ea typeface="Calibri" panose="020F0502020204030204" pitchFamily="34" charset="0"/>
              </a:rPr>
              <a:t>Una aplicación que haga más óptimo el servicio de comedor en todos los planteles de una forma de fácil acceso y muy intuitiva.</a:t>
            </a:r>
          </a:p>
          <a:p>
            <a:pPr algn="just"/>
            <a:endParaRPr lang="es-MX" sz="1800" dirty="0">
              <a:effectLst/>
              <a:latin typeface="Arial" panose="020B0604020202020204" pitchFamily="34" charset="0"/>
              <a:ea typeface="Calibri" panose="020F0502020204030204" pitchFamily="34" charset="0"/>
            </a:endParaRPr>
          </a:p>
          <a:p>
            <a:pPr algn="just"/>
            <a:endParaRPr lang="es-MX" sz="1800" dirty="0">
              <a:latin typeface="Arial" panose="020B0604020202020204" pitchFamily="34" charset="0"/>
            </a:endParaRPr>
          </a:p>
          <a:p>
            <a:pPr algn="just"/>
            <a:endParaRPr lang="es-MX"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4"/>
          <p:cNvSpPr txBox="1">
            <a:spLocks noGrp="1"/>
          </p:cNvSpPr>
          <p:nvPr>
            <p:ph type="subTitle" idx="1"/>
          </p:nvPr>
        </p:nvSpPr>
        <p:spPr>
          <a:xfrm>
            <a:off x="3252233" y="914400"/>
            <a:ext cx="5213492" cy="3705219"/>
          </a:xfrm>
          <a:prstGeom prst="rect">
            <a:avLst/>
          </a:prstGeom>
        </p:spPr>
        <p:txBody>
          <a:bodyPr spcFirstLastPara="1" wrap="square" lIns="91425" tIns="91425" rIns="91425" bIns="91425" anchor="t" anchorCtr="0">
            <a:noAutofit/>
          </a:bodyPr>
          <a:lstStyle/>
          <a:p>
            <a:pPr marL="457200" lvl="1" indent="0" algn="just">
              <a:buClr>
                <a:schemeClr val="bg1"/>
              </a:buClr>
              <a:buSzPts val="1100"/>
            </a:pPr>
            <a:r>
              <a:rPr lang="es-MX" sz="2100" b="1" dirty="0"/>
              <a:t>Alcance</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Software exclusivo la comunidad de la UACM.</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Gestión de platillos, menús y horarios (CRUD).</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Mostrar información a los comensales de los platillos, menús y horarios.</a:t>
            </a:r>
          </a:p>
          <a:p>
            <a:pPr marL="0" lvl="0" indent="0" algn="just" rtl="0">
              <a:spcBef>
                <a:spcPts val="0"/>
              </a:spcBef>
              <a:spcAft>
                <a:spcPts val="0"/>
              </a:spcAft>
              <a:buClr>
                <a:schemeClr val="bg1"/>
              </a:buClr>
              <a:buSzPts val="1100"/>
            </a:pPr>
            <a:endParaRPr lang="es-MX" sz="1600" dirty="0"/>
          </a:p>
          <a:p>
            <a:pPr marL="457200" lvl="1" indent="0" algn="just">
              <a:buClr>
                <a:schemeClr val="bg1"/>
              </a:buClr>
              <a:buSzPts val="1100"/>
            </a:pPr>
            <a:r>
              <a:rPr lang="es-MX" sz="2100" b="1" dirty="0"/>
              <a:t>Fuera de Alcance</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Sugerencias de platillos.</a:t>
            </a:r>
          </a:p>
          <a:p>
            <a:pPr marL="285750" indent="-285750" algn="just">
              <a:buClr>
                <a:schemeClr val="bg1"/>
              </a:buClr>
              <a:buFont typeface="Arial" panose="020B0604020202020204" pitchFamily="34" charset="0"/>
              <a:buChar char="•"/>
            </a:pPr>
            <a:r>
              <a:rPr lang="es-MX" sz="1600" dirty="0"/>
              <a:t>Sistema de cobro online.</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Zonas de distribución ajenas a la comunidad de la UACM. </a:t>
            </a:r>
          </a:p>
          <a:p>
            <a:pPr marL="285750" lvl="0" indent="-285750" algn="just" rtl="0">
              <a:spcBef>
                <a:spcPts val="0"/>
              </a:spcBef>
              <a:spcAft>
                <a:spcPts val="0"/>
              </a:spcAft>
              <a:buClr>
                <a:schemeClr val="bg1"/>
              </a:buClr>
              <a:buSzPts val="1100"/>
              <a:buFont typeface="Arial" panose="020B0604020202020204" pitchFamily="34" charset="0"/>
              <a:buChar char="•"/>
            </a:pPr>
            <a:r>
              <a:rPr lang="es-MX" sz="1600" dirty="0"/>
              <a:t>Limitada al SO Android</a:t>
            </a:r>
          </a:p>
        </p:txBody>
      </p:sp>
      <p:cxnSp>
        <p:nvCxnSpPr>
          <p:cNvPr id="264" name="Google Shape;264;p24"/>
          <p:cNvCxnSpPr/>
          <p:nvPr/>
        </p:nvCxnSpPr>
        <p:spPr>
          <a:xfrm>
            <a:off x="4017325" y="636025"/>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896028" y="738102"/>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619125" y="3192350"/>
            <a:ext cx="289595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solidFill>
                  <a:srgbClr val="48FFD5"/>
                </a:solidFill>
                <a:latin typeface="Impact"/>
                <a:ea typeface="Impact"/>
                <a:cs typeface="Impact"/>
                <a:sym typeface="Impact"/>
              </a:rPr>
              <a:t>Alcances</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31249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Planteamiento del problema:</a:t>
            </a:r>
            <a:endParaRPr dirty="0"/>
          </a:p>
        </p:txBody>
      </p:sp>
      <p:sp>
        <p:nvSpPr>
          <p:cNvPr id="277" name="Google Shape;277;p25"/>
          <p:cNvSpPr txBox="1">
            <a:spLocks noGrp="1"/>
          </p:cNvSpPr>
          <p:nvPr>
            <p:ph type="subTitle" idx="2"/>
          </p:nvPr>
        </p:nvSpPr>
        <p:spPr>
          <a:xfrm>
            <a:off x="273169" y="1142936"/>
            <a:ext cx="8559131" cy="3688073"/>
          </a:xfrm>
          <a:prstGeom prst="rect">
            <a:avLst/>
          </a:prstGeom>
        </p:spPr>
        <p:txBody>
          <a:bodyPr spcFirstLastPara="1" wrap="square" lIns="91425" tIns="91425" rIns="91425" bIns="91425" anchor="t" anchorCtr="0">
            <a:noAutofit/>
          </a:bodyPr>
          <a:lstStyle/>
          <a:p>
            <a:pPr marL="228600" lvl="0" indent="-228600" algn="just" rtl="0">
              <a:spcBef>
                <a:spcPts val="0"/>
              </a:spcBef>
              <a:spcAft>
                <a:spcPts val="0"/>
              </a:spcAft>
              <a:buFont typeface="Arial" panose="020B0604020202020204" pitchFamily="34" charset="0"/>
              <a:buChar char="•"/>
            </a:pPr>
            <a:r>
              <a:rPr lang="es-MX" sz="1800" b="1" dirty="0">
                <a:latin typeface="Roboto Light" panose="02000000000000000000" pitchFamily="2" charset="0"/>
                <a:ea typeface="Roboto Light" panose="02000000000000000000" pitchFamily="2" charset="0"/>
                <a:cs typeface="Roboto Light" panose="02000000000000000000" pitchFamily="2" charset="0"/>
              </a:rPr>
              <a:t>No existe forma alguna  de saber que están sirviendo en el comedor, muchos estudiantes comen entre clases y el tener que ir a preguntar el menú les quita tiempo.</a:t>
            </a:r>
          </a:p>
          <a:p>
            <a:pPr marL="228600" lvl="0" indent="-228600" algn="just" rtl="0">
              <a:spcBef>
                <a:spcPts val="0"/>
              </a:spcBef>
              <a:spcAft>
                <a:spcPts val="0"/>
              </a:spcAft>
              <a:buFont typeface="Arial" panose="020B0604020202020204" pitchFamily="34" charset="0"/>
              <a:buChar char="•"/>
            </a:pPr>
            <a:r>
              <a:rPr lang="es-MX" sz="1800" b="1" dirty="0">
                <a:latin typeface="Roboto Light" panose="02000000000000000000" pitchFamily="2" charset="0"/>
                <a:ea typeface="Roboto Light" panose="02000000000000000000" pitchFamily="2" charset="0"/>
                <a:cs typeface="Roboto Light" panose="02000000000000000000" pitchFamily="2" charset="0"/>
              </a:rPr>
              <a:t>La plataforma de la UACM no tiene ningún apartado relacionado al comedor.</a:t>
            </a:r>
          </a:p>
          <a:p>
            <a:pPr marL="228600" lvl="0" indent="-228600" algn="just" rtl="0">
              <a:spcBef>
                <a:spcPts val="0"/>
              </a:spcBef>
              <a:spcAft>
                <a:spcPts val="0"/>
              </a:spcAft>
              <a:buFont typeface="Arial" panose="020B0604020202020204" pitchFamily="34" charset="0"/>
              <a:buChar char="•"/>
            </a:pPr>
            <a:r>
              <a:rPr lang="es-MX" sz="1800" b="1" dirty="0">
                <a:latin typeface="Roboto Light" panose="02000000000000000000" pitchFamily="2" charset="0"/>
                <a:ea typeface="Roboto Light" panose="02000000000000000000" pitchFamily="2" charset="0"/>
                <a:cs typeface="Roboto Light" panose="02000000000000000000" pitchFamily="2" charset="0"/>
              </a:rPr>
              <a:t>Agilizar los tiempos en general tanto de la venta de boletos como del consumo de alimentos ya que al saber los menús será mas fácil para los alumnos decidir si quieren comer en el mismo o no.</a:t>
            </a:r>
          </a:p>
          <a:p>
            <a:pPr marL="228600" lvl="0" indent="-228600" algn="just" rtl="0">
              <a:spcBef>
                <a:spcPts val="0"/>
              </a:spcBef>
              <a:spcAft>
                <a:spcPts val="0"/>
              </a:spcAft>
              <a:buFont typeface="Arial" panose="020B0604020202020204" pitchFamily="34" charset="0"/>
              <a:buChar char="•"/>
            </a:pPr>
            <a:r>
              <a:rPr lang="es-MX" sz="1800" b="1" dirty="0">
                <a:latin typeface="Roboto Light" panose="02000000000000000000" pitchFamily="2" charset="0"/>
                <a:ea typeface="Roboto Light" panose="02000000000000000000" pitchFamily="2" charset="0"/>
                <a:cs typeface="Roboto Light" panose="02000000000000000000" pitchFamily="2" charset="0"/>
              </a:rPr>
              <a:t>El personal puede actualizar los menús mas fácilmente y queda actualizado tanto el horario como la disponibilidad de los mismos.</a:t>
            </a:r>
          </a:p>
          <a:p>
            <a:pPr marL="0" lvl="0" indent="0" algn="just" rtl="0">
              <a:spcBef>
                <a:spcPts val="0"/>
              </a:spcBef>
              <a:spcAft>
                <a:spcPts val="0"/>
              </a:spcAft>
            </a:pPr>
            <a:endParaRPr lang="es-MX" sz="1200" b="1" dirty="0"/>
          </a:p>
        </p:txBody>
      </p:sp>
      <p:grpSp>
        <p:nvGrpSpPr>
          <p:cNvPr id="283" name="Google Shape;283;p25"/>
          <p:cNvGrpSpPr/>
          <p:nvPr/>
        </p:nvGrpSpPr>
        <p:grpSpPr>
          <a:xfrm>
            <a:off x="7837322" y="67624"/>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1" name="Google Shape;291;p25"/>
          <p:cNvCxnSpPr/>
          <p:nvPr/>
        </p:nvCxnSpPr>
        <p:spPr>
          <a:xfrm>
            <a:off x="311700" y="91909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583387" y="278019"/>
            <a:ext cx="3681279"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solidFill>
                  <a:srgbClr val="FFFFFF"/>
                </a:solidFill>
              </a:rPr>
              <a:t>Patrones</a:t>
            </a:r>
            <a:endParaRPr dirty="0">
              <a:solidFill>
                <a:srgbClr val="FFFFFF"/>
              </a:solidFill>
            </a:endParaRPr>
          </a:p>
        </p:txBody>
      </p:sp>
      <p:cxnSp>
        <p:nvCxnSpPr>
          <p:cNvPr id="298" name="Google Shape;298;p26"/>
          <p:cNvCxnSpPr>
            <a:cxnSpLocks/>
          </p:cNvCxnSpPr>
          <p:nvPr/>
        </p:nvCxnSpPr>
        <p:spPr>
          <a:xfrm>
            <a:off x="627321" y="998919"/>
            <a:ext cx="8086054"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4" name="Picture 2" descr="Checklist Transparent Images Png - Checklist Png, Png Download , Transparent  Png Image - PNGitem">
            <a:extLst>
              <a:ext uri="{FF2B5EF4-FFF2-40B4-BE49-F238E27FC236}">
                <a16:creationId xmlns:a16="http://schemas.microsoft.com/office/drawing/2014/main" id="{99F1F50B-D67B-2082-67ED-3F15BE922A5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30" b="91187" l="9884" r="90000">
                        <a14:foregroundMark x1="65698" y1="17532" x2="65698" y2="17532"/>
                        <a14:foregroundMark x1="72558" y1="12894" x2="72558" y2="12894"/>
                        <a14:foregroundMark x1="62907" y1="6030" x2="62907" y2="6030"/>
                        <a14:foregroundMark x1="47209" y1="91280" x2="49070" y2="91280"/>
                        <a14:foregroundMark x1="57674" y1="81076" x2="59070" y2="79221"/>
                        <a14:foregroundMark x1="18256" y1="29314" x2="20000" y2="21892"/>
                        <a14:foregroundMark x1="9884" y1="22356" x2="17907" y2="18738"/>
                        <a14:foregroundMark x1="26628" y1="17811" x2="23721" y2="16419"/>
                        <a14:foregroundMark x1="57791" y1="82282" x2="57791" y2="82282"/>
                        <a14:foregroundMark x1="59186" y1="83117" x2="59186" y2="83117"/>
                        <a14:backgroundMark x1="37791" y1="78015" x2="34535" y2="77180"/>
                        <a14:backgroundMark x1="55233" y1="87291" x2="58605" y2="88776"/>
                        <a14:backgroundMark x1="60581" y1="78293" x2="61279" y2="81262"/>
                        <a14:backgroundMark x1="60814" y1="77922" x2="60930" y2="76067"/>
                        <a14:backgroundMark x1="60581" y1="75603" x2="60581" y2="75603"/>
                      </a14:backgroundRemoval>
                    </a14:imgEffect>
                  </a14:imgLayer>
                </a14:imgProps>
              </a:ext>
              <a:ext uri="{28A0092B-C50C-407E-A947-70E740481C1C}">
                <a14:useLocalDpi xmlns:a14="http://schemas.microsoft.com/office/drawing/2010/main" val="0"/>
              </a:ext>
            </a:extLst>
          </a:blip>
          <a:srcRect/>
          <a:stretch>
            <a:fillRect/>
          </a:stretch>
        </p:blipFill>
        <p:spPr bwMode="auto">
          <a:xfrm>
            <a:off x="5683106" y="1313245"/>
            <a:ext cx="2651125" cy="332288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63;p24">
            <a:extLst>
              <a:ext uri="{FF2B5EF4-FFF2-40B4-BE49-F238E27FC236}">
                <a16:creationId xmlns:a16="http://schemas.microsoft.com/office/drawing/2014/main" id="{A3BD8227-7223-C2B2-8584-804CBC0D6CA7}"/>
              </a:ext>
            </a:extLst>
          </p:cNvPr>
          <p:cNvSpPr txBox="1">
            <a:spLocks noGrp="1"/>
          </p:cNvSpPr>
          <p:nvPr>
            <p:ph type="subTitle" idx="1"/>
          </p:nvPr>
        </p:nvSpPr>
        <p:spPr>
          <a:xfrm>
            <a:off x="514350" y="1313245"/>
            <a:ext cx="4706874" cy="162197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bg1"/>
              </a:buClr>
              <a:buSzPts val="1100"/>
            </a:pPr>
            <a:r>
              <a:rPr lang="es-MX" sz="2000" b="1" dirty="0" err="1"/>
              <a:t>Singleton</a:t>
            </a:r>
            <a:r>
              <a:rPr lang="es-MX" sz="2000" b="1" dirty="0"/>
              <a:t>:</a:t>
            </a:r>
          </a:p>
          <a:p>
            <a:pPr marL="0" lvl="0" indent="0" algn="just" rtl="0">
              <a:spcBef>
                <a:spcPts val="0"/>
              </a:spcBef>
              <a:spcAft>
                <a:spcPts val="0"/>
              </a:spcAft>
              <a:buClr>
                <a:schemeClr val="bg1"/>
              </a:buClr>
              <a:buSzPts val="1100"/>
            </a:pPr>
            <a:endParaRPr lang="es-MX" sz="1400" b="1" dirty="0"/>
          </a:p>
          <a:p>
            <a:pPr marL="0" lvl="0" indent="0" algn="just" rtl="0">
              <a:spcBef>
                <a:spcPts val="0"/>
              </a:spcBef>
              <a:spcAft>
                <a:spcPts val="0"/>
              </a:spcAft>
              <a:buClr>
                <a:schemeClr val="bg1"/>
              </a:buClr>
              <a:buSzPts val="1100"/>
            </a:pPr>
            <a:r>
              <a:rPr lang="es-MX" sz="1600" b="1" dirty="0"/>
              <a:t>El patrón de diseño </a:t>
            </a:r>
            <a:r>
              <a:rPr lang="es-MX" sz="1600" b="1" dirty="0" err="1"/>
              <a:t>Singleton</a:t>
            </a:r>
            <a:r>
              <a:rPr lang="es-MX" sz="1600" b="1" dirty="0"/>
              <a:t> (instancia única) está diseñado para restringir la creación de objetos pertenecientes a una clase o el valor de un tipo a un único objeto.</a:t>
            </a:r>
          </a:p>
          <a:p>
            <a:pPr marL="0" lvl="0" indent="0" algn="just" rtl="0">
              <a:spcBef>
                <a:spcPts val="0"/>
              </a:spcBef>
              <a:spcAft>
                <a:spcPts val="0"/>
              </a:spcAft>
              <a:buClr>
                <a:schemeClr val="bg1"/>
              </a:buClr>
              <a:buSzPts val="1100"/>
            </a:pPr>
            <a:endParaRPr lang="es-MX" sz="1600" b="1" dirty="0"/>
          </a:p>
          <a:p>
            <a:pPr marL="0" lvl="0" indent="0" algn="just" rtl="0">
              <a:spcBef>
                <a:spcPts val="0"/>
              </a:spcBef>
              <a:spcAft>
                <a:spcPts val="0"/>
              </a:spcAft>
              <a:buClr>
                <a:schemeClr val="bg1"/>
              </a:buClr>
              <a:buSzPts val="1100"/>
            </a:pPr>
            <a:r>
              <a:rPr lang="es-MX" sz="1600" b="1" dirty="0"/>
              <a:t>Estructura:</a:t>
            </a:r>
          </a:p>
          <a:p>
            <a:pPr marL="0" lvl="0" indent="0" algn="just" rtl="0">
              <a:spcBef>
                <a:spcPts val="0"/>
              </a:spcBef>
              <a:spcAft>
                <a:spcPts val="0"/>
              </a:spcAft>
              <a:buClr>
                <a:schemeClr val="bg1"/>
              </a:buClr>
              <a:buSzPts val="1100"/>
            </a:pPr>
            <a:endParaRPr lang="es-MX" sz="1800" b="1" dirty="0"/>
          </a:p>
        </p:txBody>
      </p:sp>
      <p:pic>
        <p:nvPicPr>
          <p:cNvPr id="1026" name="Picture 2">
            <a:extLst>
              <a:ext uri="{FF2B5EF4-FFF2-40B4-BE49-F238E27FC236}">
                <a16:creationId xmlns:a16="http://schemas.microsoft.com/office/drawing/2014/main" id="{A75AE63C-6CCE-A157-5832-BA27EEDA40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331" y="3044951"/>
            <a:ext cx="20574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352676" y="158562"/>
            <a:ext cx="5712216" cy="6941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FFFFFF"/>
              </a:solidFill>
            </a:endParaRPr>
          </a:p>
        </p:txBody>
      </p:sp>
      <p:cxnSp>
        <p:nvCxnSpPr>
          <p:cNvPr id="298" name="Google Shape;298;p26"/>
          <p:cNvCxnSpPr>
            <a:cxnSpLocks/>
          </p:cNvCxnSpPr>
          <p:nvPr/>
        </p:nvCxnSpPr>
        <p:spPr>
          <a:xfrm>
            <a:off x="528973" y="751269"/>
            <a:ext cx="8086054"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98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819151" y="172116"/>
            <a:ext cx="7331466" cy="5321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FFFFFF"/>
              </a:solidFill>
            </a:endParaRPr>
          </a:p>
        </p:txBody>
      </p:sp>
      <p:cxnSp>
        <p:nvCxnSpPr>
          <p:cNvPr id="298" name="Google Shape;298;p26"/>
          <p:cNvCxnSpPr>
            <a:cxnSpLocks/>
          </p:cNvCxnSpPr>
          <p:nvPr/>
        </p:nvCxnSpPr>
        <p:spPr>
          <a:xfrm>
            <a:off x="528973" y="704309"/>
            <a:ext cx="8086054"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328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9230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cxnSp>
        <p:nvCxnSpPr>
          <p:cNvPr id="600" name="Google Shape;600;p30"/>
          <p:cNvCxnSpPr/>
          <p:nvPr/>
        </p:nvCxnSpPr>
        <p:spPr>
          <a:xfrm>
            <a:off x="311700" y="790451"/>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4" name="Google Shape;6804;p54">
            <a:extLst>
              <a:ext uri="{FF2B5EF4-FFF2-40B4-BE49-F238E27FC236}">
                <a16:creationId xmlns:a16="http://schemas.microsoft.com/office/drawing/2014/main" id="{EB0D25D8-E89F-6050-EAD2-9E455E1CDBD8}"/>
              </a:ext>
            </a:extLst>
          </p:cNvPr>
          <p:cNvGrpSpPr/>
          <p:nvPr/>
        </p:nvGrpSpPr>
        <p:grpSpPr>
          <a:xfrm>
            <a:off x="489633" y="4132006"/>
            <a:ext cx="739092" cy="733888"/>
            <a:chOff x="-59029025" y="3711650"/>
            <a:chExt cx="316650" cy="315875"/>
          </a:xfrm>
        </p:grpSpPr>
        <p:sp>
          <p:nvSpPr>
            <p:cNvPr id="15" name="Google Shape;6805;p54">
              <a:extLst>
                <a:ext uri="{FF2B5EF4-FFF2-40B4-BE49-F238E27FC236}">
                  <a16:creationId xmlns:a16="http://schemas.microsoft.com/office/drawing/2014/main" id="{A781F03C-90A1-F9B6-1818-A6781E686A36}"/>
                </a:ext>
              </a:extLst>
            </p:cNvPr>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06;p54">
              <a:extLst>
                <a:ext uri="{FF2B5EF4-FFF2-40B4-BE49-F238E27FC236}">
                  <a16:creationId xmlns:a16="http://schemas.microsoft.com/office/drawing/2014/main" id="{3271B625-1EC6-1C72-7063-383E2A36B173}"/>
                </a:ext>
              </a:extLst>
            </p:cNvPr>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07;p54">
              <a:extLst>
                <a:ext uri="{FF2B5EF4-FFF2-40B4-BE49-F238E27FC236}">
                  <a16:creationId xmlns:a16="http://schemas.microsoft.com/office/drawing/2014/main" id="{A0E6EF7F-40F4-DAF2-72DF-7172C361EE59}"/>
                </a:ext>
              </a:extLst>
            </p:cNvPr>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08;p54">
              <a:extLst>
                <a:ext uri="{FF2B5EF4-FFF2-40B4-BE49-F238E27FC236}">
                  <a16:creationId xmlns:a16="http://schemas.microsoft.com/office/drawing/2014/main" id="{F16CB8B3-6FB7-6D79-E59D-E06CA0B89F55}"/>
                </a:ext>
              </a:extLst>
            </p:cNvPr>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809;p54">
              <a:extLst>
                <a:ext uri="{FF2B5EF4-FFF2-40B4-BE49-F238E27FC236}">
                  <a16:creationId xmlns:a16="http://schemas.microsoft.com/office/drawing/2014/main" id="{BAA34029-265C-2EAE-C6CC-28B251FCAD8E}"/>
                </a:ext>
              </a:extLst>
            </p:cNvPr>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810;p54">
              <a:extLst>
                <a:ext uri="{FF2B5EF4-FFF2-40B4-BE49-F238E27FC236}">
                  <a16:creationId xmlns:a16="http://schemas.microsoft.com/office/drawing/2014/main" id="{6161076C-FD67-7CF6-3525-49D82237A722}"/>
                </a:ext>
              </a:extLst>
            </p:cNvPr>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811;p54">
              <a:extLst>
                <a:ext uri="{FF2B5EF4-FFF2-40B4-BE49-F238E27FC236}">
                  <a16:creationId xmlns:a16="http://schemas.microsoft.com/office/drawing/2014/main" id="{0B96FB83-A850-8B9A-2334-410C53AA50B5}"/>
                </a:ext>
              </a:extLst>
            </p:cNvPr>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6830;p54">
            <a:extLst>
              <a:ext uri="{FF2B5EF4-FFF2-40B4-BE49-F238E27FC236}">
                <a16:creationId xmlns:a16="http://schemas.microsoft.com/office/drawing/2014/main" id="{F56BDF8B-8AD8-0E07-A3BF-B22B43110E5B}"/>
              </a:ext>
            </a:extLst>
          </p:cNvPr>
          <p:cNvGrpSpPr/>
          <p:nvPr/>
        </p:nvGrpSpPr>
        <p:grpSpPr>
          <a:xfrm>
            <a:off x="7978681" y="1532067"/>
            <a:ext cx="612869" cy="606599"/>
            <a:chOff x="2423775" y="3226875"/>
            <a:chExt cx="259925" cy="295000"/>
          </a:xfrm>
        </p:grpSpPr>
        <p:sp>
          <p:nvSpPr>
            <p:cNvPr id="23" name="Google Shape;6831;p54">
              <a:extLst>
                <a:ext uri="{FF2B5EF4-FFF2-40B4-BE49-F238E27FC236}">
                  <a16:creationId xmlns:a16="http://schemas.microsoft.com/office/drawing/2014/main" id="{D7BC60B3-F68F-0420-074F-96F8251E58B4}"/>
                </a:ext>
              </a:extLst>
            </p:cNvPr>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32;p54">
              <a:extLst>
                <a:ext uri="{FF2B5EF4-FFF2-40B4-BE49-F238E27FC236}">
                  <a16:creationId xmlns:a16="http://schemas.microsoft.com/office/drawing/2014/main" id="{77A4F8E4-D8FD-D826-89F6-7A9665E8AB9E}"/>
                </a:ext>
              </a:extLst>
            </p:cNvPr>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33;p54">
              <a:extLst>
                <a:ext uri="{FF2B5EF4-FFF2-40B4-BE49-F238E27FC236}">
                  <a16:creationId xmlns:a16="http://schemas.microsoft.com/office/drawing/2014/main" id="{E8192FFE-8488-985E-5559-9C5614C6F9FD}"/>
                </a:ext>
              </a:extLst>
            </p:cNvPr>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9230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cxnSp>
        <p:nvCxnSpPr>
          <p:cNvPr id="600" name="Google Shape;600;p30"/>
          <p:cNvCxnSpPr/>
          <p:nvPr/>
        </p:nvCxnSpPr>
        <p:spPr>
          <a:xfrm>
            <a:off x="311700" y="790451"/>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01908760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290</Words>
  <Application>Microsoft Office PowerPoint</Application>
  <PresentationFormat>Presentación en pantalla (16:9)</PresentationFormat>
  <Paragraphs>32</Paragraphs>
  <Slides>10</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Roboto Light</vt:lpstr>
      <vt:lpstr>Roboto Mono Thin</vt:lpstr>
      <vt:lpstr>Roboto Black</vt:lpstr>
      <vt:lpstr>Arial</vt:lpstr>
      <vt:lpstr>Bree Serif</vt:lpstr>
      <vt:lpstr>Impact</vt:lpstr>
      <vt:lpstr>WEB PROPOSAL</vt:lpstr>
      <vt:lpstr>App  Comedor-UACM</vt:lpstr>
      <vt:lpstr>Introducción</vt:lpstr>
      <vt:lpstr>Alcances</vt:lpstr>
      <vt:lpstr>Planteamiento del problema:</vt:lpstr>
      <vt:lpstr>Patrones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Especialidad de Base de datos ll</dc:title>
  <dc:creator>Johan Arturo Pérez Hernández</dc:creator>
  <cp:lastModifiedBy>Johan Arturo Pérez Hernández</cp:lastModifiedBy>
  <cp:revision>4</cp:revision>
  <dcterms:modified xsi:type="dcterms:W3CDTF">2023-10-16T16:43:27Z</dcterms:modified>
</cp:coreProperties>
</file>