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D1EA8E0-1C35-478F-BA84-FA690986EDDB}" type="datetimeFigureOut">
              <a:rPr lang="es-MX" smtClean="0"/>
              <a:t>13/09/2023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A9B5-D54D-4E62-8488-1305ACA6F85A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39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A8E0-1C35-478F-BA84-FA690986EDDB}" type="datetimeFigureOut">
              <a:rPr lang="es-MX" smtClean="0"/>
              <a:t>13/09/2023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A9B5-D54D-4E62-8488-1305ACA6F8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061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A8E0-1C35-478F-BA84-FA690986EDDB}" type="datetimeFigureOut">
              <a:rPr lang="es-MX" smtClean="0"/>
              <a:t>13/09/2023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A9B5-D54D-4E62-8488-1305ACA6F85A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791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A8E0-1C35-478F-BA84-FA690986EDDB}" type="datetimeFigureOut">
              <a:rPr lang="es-MX" smtClean="0"/>
              <a:t>13/09/2023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A9B5-D54D-4E62-8488-1305ACA6F8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418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A8E0-1C35-478F-BA84-FA690986EDDB}" type="datetimeFigureOut">
              <a:rPr lang="es-MX" smtClean="0"/>
              <a:t>13/09/2023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A9B5-D54D-4E62-8488-1305ACA6F85A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64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A8E0-1C35-478F-BA84-FA690986EDDB}" type="datetimeFigureOut">
              <a:rPr lang="es-MX" smtClean="0"/>
              <a:t>13/09/2023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A9B5-D54D-4E62-8488-1305ACA6F8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000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A8E0-1C35-478F-BA84-FA690986EDDB}" type="datetimeFigureOut">
              <a:rPr lang="es-MX" smtClean="0"/>
              <a:t>13/09/2023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A9B5-D54D-4E62-8488-1305ACA6F8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2994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A8E0-1C35-478F-BA84-FA690986EDDB}" type="datetimeFigureOut">
              <a:rPr lang="es-MX" smtClean="0"/>
              <a:t>13/09/2023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A9B5-D54D-4E62-8488-1305ACA6F8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2249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A8E0-1C35-478F-BA84-FA690986EDDB}" type="datetimeFigureOut">
              <a:rPr lang="es-MX" smtClean="0"/>
              <a:t>13/09/2023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A9B5-D54D-4E62-8488-1305ACA6F8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7869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A8E0-1C35-478F-BA84-FA690986EDDB}" type="datetimeFigureOut">
              <a:rPr lang="es-MX" smtClean="0"/>
              <a:t>13/09/2023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A9B5-D54D-4E62-8488-1305ACA6F8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4989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A8E0-1C35-478F-BA84-FA690986EDDB}" type="datetimeFigureOut">
              <a:rPr lang="es-MX" smtClean="0"/>
              <a:t>13/09/2023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0A9B5-D54D-4E62-8488-1305ACA6F85A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978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D1EA8E0-1C35-478F-BA84-FA690986EDDB}" type="datetimeFigureOut">
              <a:rPr lang="es-MX" smtClean="0"/>
              <a:t>13/09/2023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900A9B5-D54D-4E62-8488-1305ACA6F85A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58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Proyecto dedicado a desarrollar una </a:t>
            </a:r>
            <a:r>
              <a:rPr lang="es-MX" dirty="0" err="1" smtClean="0"/>
              <a:t>pag</a:t>
            </a:r>
            <a:r>
              <a:rPr lang="es-MX" dirty="0" smtClean="0"/>
              <a:t>. Web para el servicio del comedor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Daniel Alejandro Valdivia Romero,</a:t>
            </a:r>
          </a:p>
          <a:p>
            <a:r>
              <a:rPr lang="es-MX" dirty="0" err="1" smtClean="0"/>
              <a:t>Balamm</a:t>
            </a:r>
            <a:r>
              <a:rPr lang="es-MX" dirty="0" smtClean="0"/>
              <a:t> Salvador Lucio López Johan </a:t>
            </a:r>
            <a:r>
              <a:rPr lang="es-MX" dirty="0"/>
              <a:t>Arturo Pérez Hernández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9510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Maquetado de la pagina del personal</a:t>
            </a:r>
            <a:endParaRPr lang="es-MX" dirty="0"/>
          </a:p>
        </p:txBody>
      </p:sp>
      <p:pic>
        <p:nvPicPr>
          <p:cNvPr id="5122" name="Picture 2" descr="https://lh4.googleusercontent.com/O8Tzxij9Nc91I0_5e6Qch6WOm9au-oYw4r2g6AWppUOHUs6n59klwZgyp56oLO_kvMlCfE-Lsooq21Yn7DjvKQB6Kr6Xlnu4a6lTicCrQL0cyoil9FlNsVPCSMuRJMOC-HCS35F-4_LZ7w7UFy6eH5ekzw=s204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614" y="2286000"/>
            <a:ext cx="3480909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34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Fin 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885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Introduccion</a:t>
            </a:r>
            <a:r>
              <a:rPr lang="es-MX" dirty="0" smtClean="0"/>
              <a:t>: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53585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 del proyecto	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MX" dirty="0" smtClean="0"/>
              <a:t>Nuestro proyecto consiste en desarrollar una pagina web del comedor de la universidad del plantel Cuautepec con la finalidad de informar los platillos del día  a la comunidad universitaria, también se mostrara los horario y los menús  del comedor, también se mostrara información de los encargados en turno.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smtClean="0"/>
              <a:t>Se creara un </a:t>
            </a:r>
            <a:r>
              <a:rPr lang="es-MX" dirty="0" err="1" smtClean="0"/>
              <a:t>login</a:t>
            </a:r>
            <a:r>
              <a:rPr lang="es-MX" dirty="0" smtClean="0"/>
              <a:t> donde el encargado de cocina podrá gestionar  los platillos y/o </a:t>
            </a:r>
            <a:r>
              <a:rPr lang="es-MX" dirty="0" err="1" smtClean="0"/>
              <a:t>menus</a:t>
            </a:r>
            <a:r>
              <a:rPr lang="es-MX" dirty="0" smtClean="0"/>
              <a:t> y/o horarios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smtClean="0"/>
              <a:t>Nuestra pagina web se podrá  acceder en diferentes navegadores</a:t>
            </a:r>
          </a:p>
          <a:p>
            <a:pPr marL="0" indent="0">
              <a:buNone/>
            </a:pPr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377511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planteamiento del problema: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MX" dirty="0" smtClean="0"/>
              <a:t>No existe forma alguna  de saber que están sirviendo en el comedor sin tener que ir hasta el comedor o saber que servirán en otros horarios 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smtClean="0"/>
              <a:t>Dentro de la pagina no existe algún apartado donde se informe sobre el comedor</a:t>
            </a:r>
          </a:p>
          <a:p>
            <a:pPr marL="457200" indent="-457200">
              <a:buFont typeface="+mj-lt"/>
              <a:buAutoNum type="arabicPeriod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1179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funcionalidades: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MX" dirty="0" smtClean="0"/>
              <a:t>En la pagina principal mostrara los platillos que se sirven en la hora actual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smtClean="0"/>
              <a:t>En el apartado de menús se mostrara los platillos  y los menús del día 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smtClean="0"/>
              <a:t>En el apartado de horarios se mostrara los horarios de atención a la comunidad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smtClean="0"/>
              <a:t>En otro apartado se mostrara a los encargados del turno 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 smtClean="0"/>
              <a:t>En otro apartado el encargado de cocina podrá gestionar los menús del día.</a:t>
            </a:r>
          </a:p>
        </p:txBody>
      </p:sp>
    </p:spTree>
    <p:extLst>
      <p:ext uri="{BB962C8B-B14F-4D97-AF65-F5344CB8AC3E}">
        <p14:creationId xmlns:p14="http://schemas.microsoft.com/office/powerpoint/2010/main" val="107776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Diagrama de clases</a:t>
            </a:r>
            <a:endParaRPr lang="es-MX" dirty="0"/>
          </a:p>
        </p:txBody>
      </p:sp>
      <p:pic>
        <p:nvPicPr>
          <p:cNvPr id="1026" name="Picture 2" descr="https://lh5.googleusercontent.com/cd0LB5QP3Y_WqPRrw5c7wkRoltb89lJ1n44NEj18IR7SKI-aAlpDp7_vrh03H3wLaEczigOmxfXTk4QHNhIoUrnN5gtWRi_SrAKDuNzAz33NngUKsJuFZmkXLISUPipKy-KGkZdhEml1TufQsIpJ-eVyEA=s204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725" y="1567542"/>
            <a:ext cx="8216537" cy="516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22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Maquetado de la pagina principal</a:t>
            </a:r>
            <a:endParaRPr lang="es-MX" dirty="0"/>
          </a:p>
        </p:txBody>
      </p:sp>
      <p:pic>
        <p:nvPicPr>
          <p:cNvPr id="2050" name="Picture 2" descr="https://lh4.googleusercontent.com/ZG20xkQHXVkSfT2uGKpEmJxtBuebDHEpS2-W7YSYJmm8ayHhmln38ZfB4z593a7gbCKfs0TtAQZbpAx292d74H14DQhWnUnO-pIc0Cs5AFG3gowDU3kT4zh9MMt4dqE9B6wPpCUFKMk65QKILqN0ss9kDw=s204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594" y="2286000"/>
            <a:ext cx="3246950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37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Maquetado de la pagina de menú</a:t>
            </a:r>
            <a:endParaRPr lang="es-MX" dirty="0"/>
          </a:p>
        </p:txBody>
      </p:sp>
      <p:pic>
        <p:nvPicPr>
          <p:cNvPr id="3074" name="Picture 2" descr="https://lh4.googleusercontent.com/V3BYusan2wCI4IwnSFvgHNpJ3tSQJa7HWsis95XD4cIiEXPTSMHn3DfQykqMbg54bGkJQtWOFeMi_386AswqFflVuoutmbz_balH7ihyGWXiL-986_8q0mvy2vMudSLj-5e0-A5qtbvFOjdM1Z18KR4Lag=s204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309" y="2286000"/>
            <a:ext cx="2541520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65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Maquetado de la pagina de horarios</a:t>
            </a:r>
            <a:endParaRPr lang="es-MX" dirty="0"/>
          </a:p>
        </p:txBody>
      </p:sp>
      <p:pic>
        <p:nvPicPr>
          <p:cNvPr id="4098" name="Picture 2" descr="https://lh6.googleusercontent.com/DIEDZHm7fJ7zIC0WiNS5DHQV6Hrw6H29Fvqx7ElkZou-Dt--EGwVrGceEZNHST46zxZLKxoTmaHnZca2-t--KtHhgnIcstBfpasrHYkqAUUUf_0VBY2aJXXxoxNEXvs3fnPf_Cnt_PnCW7gwYCilqWE8wQ=s204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335" y="2286000"/>
            <a:ext cx="5525467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7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72</TotalTime>
  <Words>247</Words>
  <Application>Microsoft Office PowerPoint</Application>
  <PresentationFormat>Panorámica</PresentationFormat>
  <Paragraphs>23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Tw Cen MT</vt:lpstr>
      <vt:lpstr>Tw Cen MT Condensed</vt:lpstr>
      <vt:lpstr>Wingdings 3</vt:lpstr>
      <vt:lpstr>Integral</vt:lpstr>
      <vt:lpstr>Proyecto dedicado a desarrollar una pag. Web para el servicio del comedor</vt:lpstr>
      <vt:lpstr>Introduccion:</vt:lpstr>
      <vt:lpstr>Objetivo del proyecto </vt:lpstr>
      <vt:lpstr>planteamiento del problema:</vt:lpstr>
      <vt:lpstr>funcionalidades:</vt:lpstr>
      <vt:lpstr>Diagrama de clases</vt:lpstr>
      <vt:lpstr>Maquetado de la pagina principal</vt:lpstr>
      <vt:lpstr>Maquetado de la pagina de menú</vt:lpstr>
      <vt:lpstr>Maquetado de la pagina de horarios</vt:lpstr>
      <vt:lpstr>Maquetado de la pagina del personal</vt:lpstr>
      <vt:lpstr>Fin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dedicado a desarrollar una pag. Web para el servicio del comedor</dc:title>
  <dc:creator>HP</dc:creator>
  <cp:lastModifiedBy>HP</cp:lastModifiedBy>
  <cp:revision>8</cp:revision>
  <dcterms:created xsi:type="dcterms:W3CDTF">2023-09-13T19:18:27Z</dcterms:created>
  <dcterms:modified xsi:type="dcterms:W3CDTF">2023-09-13T20:30:36Z</dcterms:modified>
</cp:coreProperties>
</file>