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1C87-126E-464A-9C1E-DFE6B7E645C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DAE3-D300-4157-97E1-F4559E7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1C87-126E-464A-9C1E-DFE6B7E645C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DAE3-D300-4157-97E1-F4559E7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1C87-126E-464A-9C1E-DFE6B7E645C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DAE3-D300-4157-97E1-F4559E7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7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1C87-126E-464A-9C1E-DFE6B7E645C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DAE3-D300-4157-97E1-F4559E7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1C87-126E-464A-9C1E-DFE6B7E645C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DAE3-D300-4157-97E1-F4559E7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3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1C87-126E-464A-9C1E-DFE6B7E645C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DAE3-D300-4157-97E1-F4559E7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7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1C87-126E-464A-9C1E-DFE6B7E645C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DAE3-D300-4157-97E1-F4559E7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8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1C87-126E-464A-9C1E-DFE6B7E645C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DAE3-D300-4157-97E1-F4559E7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1C87-126E-464A-9C1E-DFE6B7E645C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DAE3-D300-4157-97E1-F4559E7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1C87-126E-464A-9C1E-DFE6B7E645C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DAE3-D300-4157-97E1-F4559E7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8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1C87-126E-464A-9C1E-DFE6B7E645C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DAE3-D300-4157-97E1-F4559E7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1C87-126E-464A-9C1E-DFE6B7E645C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9DAE3-D300-4157-97E1-F4559E7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al D for Docker: Part 2 - Images and Containers - Lethal Brai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10" y="2026860"/>
            <a:ext cx="1457094" cy="113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ial D for Docker: Part 2 - Images and Containers - Lethal Brai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19" y="2026861"/>
            <a:ext cx="1457094" cy="113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 Hub Hack Affects 190K Accounts, with Concerni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94" y="86928"/>
            <a:ext cx="966643" cy="100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49794" y="827394"/>
            <a:ext cx="10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Dockerhub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0605" y="3006589"/>
            <a:ext cx="302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sunishsurendrank/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grapanaimage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Container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0419" y="3006589"/>
            <a:ext cx="302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nfluxDB Container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Grafana Module :: Icinga Exchan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442" y="2100394"/>
            <a:ext cx="484962" cy="48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fluxDB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8" y="1956563"/>
            <a:ext cx="1510550" cy="56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, python scrip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47" y="4369450"/>
            <a:ext cx="941705" cy="9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1036" idx="0"/>
          </p:cNvCxnSpPr>
          <p:nvPr/>
        </p:nvCxnSpPr>
        <p:spPr>
          <a:xfrm flipV="1">
            <a:off x="8116600" y="3283588"/>
            <a:ext cx="4935" cy="10858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68385" y="1778924"/>
            <a:ext cx="8354291" cy="187036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5134442" y="1135171"/>
            <a:ext cx="1240237" cy="9652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74679" y="1150132"/>
            <a:ext cx="1353791" cy="9502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0419" y="5311155"/>
            <a:ext cx="1842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 the loaddb.py Script 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3572" y="3732369"/>
            <a:ext cx="1088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 Engine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97532" y="1098829"/>
            <a:ext cx="9190903" cy="45953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0458" y="5417219"/>
            <a:ext cx="140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Local User Machine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89379" y="1120666"/>
            <a:ext cx="1898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Downloading Docker Image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40" name="Picture 16" descr="Dashboard Icon - Dashboard Monitoring Icon Png, Transparent Png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653" y="4388144"/>
            <a:ext cx="762270" cy="7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endCxn id="1040" idx="0"/>
          </p:cNvCxnSpPr>
          <p:nvPr/>
        </p:nvCxnSpPr>
        <p:spPr>
          <a:xfrm>
            <a:off x="4995788" y="3283588"/>
            <a:ext cx="0" cy="1104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13527" y="5140220"/>
            <a:ext cx="1842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https://localhost:3000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44" name="Picture 20" descr="Git Icon of Flat style - Available in SVG, PNG, EPS, AI &amp; Icon font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819" y="160199"/>
            <a:ext cx="693698" cy="69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0" descr="Git Icon of Flat style - Available in SVG, PNG, EPS, AI &amp; Icon font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95" y="158342"/>
            <a:ext cx="693698" cy="69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Elbow Connector 22"/>
          <p:cNvCxnSpPr>
            <a:stCxn id="1044" idx="2"/>
            <a:endCxn id="1036" idx="3"/>
          </p:cNvCxnSpPr>
          <p:nvPr/>
        </p:nvCxnSpPr>
        <p:spPr>
          <a:xfrm rot="5400000">
            <a:off x="6916857" y="2524492"/>
            <a:ext cx="3986406" cy="64521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390418" y="4276901"/>
            <a:ext cx="3690447" cy="131125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22" descr="Transparent Folders Gallery Transparent &amp; PNG Clipart Free ..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916" y="4667132"/>
            <a:ext cx="539217" cy="53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>
            <a:stCxn id="37" idx="2"/>
          </p:cNvCxnSpPr>
          <p:nvPr/>
        </p:nvCxnSpPr>
        <p:spPr>
          <a:xfrm>
            <a:off x="10349344" y="852040"/>
            <a:ext cx="25040" cy="38150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735300" y="5080323"/>
            <a:ext cx="1317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Cloned Data Source CSV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99890" y="42926"/>
            <a:ext cx="1502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COVID19Dashboard Repo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877884" y="43326"/>
            <a:ext cx="1502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COVID19 Data Source Repo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8599302" y="5013600"/>
            <a:ext cx="1701969" cy="43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al D for Docker: Part 2 - Images and Containers - Lethal Brai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0" y="2026860"/>
            <a:ext cx="1457094" cy="113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ial D for Docker: Part 2 - Images and Containers - Lethal Brai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706" y="1991440"/>
            <a:ext cx="1457094" cy="113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 Hub Hack Affects 190K Accounts, with Concerni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54" y="86928"/>
            <a:ext cx="966643" cy="100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86254" y="827394"/>
            <a:ext cx="104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Dockerhub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7065" y="3006589"/>
            <a:ext cx="302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sunishsurendrank/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grapanaimage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Container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7111" y="2947796"/>
            <a:ext cx="302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nfluxDB Container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Grafana Module :: Icinga Exchan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02" y="2100394"/>
            <a:ext cx="484962" cy="48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fluxDB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42" y="1805949"/>
            <a:ext cx="1861735" cy="69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04845" y="1778924"/>
            <a:ext cx="8354291" cy="187036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3870902" y="1135171"/>
            <a:ext cx="1240237" cy="9652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11139" y="1150132"/>
            <a:ext cx="620992" cy="10588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30032" y="3732369"/>
            <a:ext cx="1088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 Engine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57445" y="1140356"/>
            <a:ext cx="9190903" cy="45953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16918" y="5417219"/>
            <a:ext cx="1402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Local User Machine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5839" y="1120666"/>
            <a:ext cx="1898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Downloading Docker Image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40" name="Picture 16" descr="Dashboard Icon - Dashboard Monitoring Icon Png, Transparent Png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113" y="4388144"/>
            <a:ext cx="762270" cy="7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endCxn id="1040" idx="0"/>
          </p:cNvCxnSpPr>
          <p:nvPr/>
        </p:nvCxnSpPr>
        <p:spPr>
          <a:xfrm>
            <a:off x="3732248" y="3283588"/>
            <a:ext cx="0" cy="1104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9987" y="5140220"/>
            <a:ext cx="1842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https://localhost:3000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3" name="Picture 4" descr="Dial D for Docker: Part 2 - Images and Containers - Lethal Brai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6" y="2018546"/>
            <a:ext cx="1457094" cy="113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/>
          <p:nvPr/>
        </p:nvCxnSpPr>
        <p:spPr>
          <a:xfrm>
            <a:off x="5095480" y="1152682"/>
            <a:ext cx="3280662" cy="11077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94205" y="2921256"/>
            <a:ext cx="302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sunishsurendrank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python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Container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156536" y="2640890"/>
            <a:ext cx="1402003" cy="25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622911" y="2540195"/>
            <a:ext cx="1132864" cy="305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File:Python-logo-notext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26" y="2086610"/>
            <a:ext cx="453585" cy="45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7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" y="1681876"/>
            <a:ext cx="5536276" cy="3355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68" y="1681876"/>
            <a:ext cx="5536276" cy="3369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5506722" y="3219523"/>
            <a:ext cx="1014153" cy="34082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0" y="1238596"/>
            <a:ext cx="34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Old Architecture Diagram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0356" y="1238596"/>
            <a:ext cx="34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Latest Architecture Diagram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8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Kannembath, Sunish</dc:creator>
  <cp:lastModifiedBy>Kannembath, Sunish</cp:lastModifiedBy>
  <cp:revision>7</cp:revision>
  <dcterms:created xsi:type="dcterms:W3CDTF">2020-05-04T04:53:16Z</dcterms:created>
  <dcterms:modified xsi:type="dcterms:W3CDTF">2020-05-10T15:08:29Z</dcterms:modified>
</cp:coreProperties>
</file>